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7" d="100"/>
          <a:sy n="97" d="100"/>
        </p:scale>
        <p:origin x="9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55F59-022B-D277-859B-9DB5E36E2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25CD24-68EE-C36B-ADDA-5BFE5F0CEF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C641D-DB1E-C3D9-E457-A8F02E041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6343-FB57-4026-B4E4-01A0345CF51D}" type="datetimeFigureOut">
              <a:rPr lang="en-GB" smtClean="0"/>
              <a:t>08/09/2023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F6155-2811-1F56-EC18-2355E3CF0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DAA3B0-258E-2DEC-B08B-13FD0200F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73ED-2950-4198-9BB5-BBE0EE648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863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8EED8-5FCF-6170-B8A0-869C86B42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552E7C-B7E9-F138-5E2F-4D4D05622A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F18CD-4C4E-43A8-FACB-468B36454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6343-FB57-4026-B4E4-01A0345CF51D}" type="datetimeFigureOut">
              <a:rPr lang="en-GB" smtClean="0"/>
              <a:t>08/09/2023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A2F9BF-A6C2-964C-A5A4-81DE00D2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BA398-432B-3823-F6B2-CB82EB440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73ED-2950-4198-9BB5-BBE0EE648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725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FD4A03-7358-4658-8BE7-486C2AC9EF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71B5F3-2168-44F9-8957-3E74D5397A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ECCCE-8051-57B0-416C-8B3D3727B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6343-FB57-4026-B4E4-01A0345CF51D}" type="datetimeFigureOut">
              <a:rPr lang="en-GB" smtClean="0"/>
              <a:t>08/09/2023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E4527-A7A0-66C4-503C-6FCBCDEF6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B5D6BE-CDBA-F36C-945E-AACE2F813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73ED-2950-4198-9BB5-BBE0EE648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61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C91A1-B54B-BD1D-9F72-F07097445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F7D13C-B1E3-F514-85F4-BD7CBB1CCC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BC3A6-B0B9-E55E-E2F6-548C1F8C7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6343-FB57-4026-B4E4-01A0345CF51D}" type="datetimeFigureOut">
              <a:rPr lang="en-GB" smtClean="0"/>
              <a:t>08/09/2023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85E412-6BA2-8835-964B-1D65E7DAD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272EB-0534-2B14-E5AD-5ED27DE29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73ED-2950-4198-9BB5-BBE0EE648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832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C91DB-D1A8-A850-6B95-5A5E5C042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E77E73-1467-3ED8-47F6-2D7AF8E84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45327-65C6-0608-FC9D-FAD17D35D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6343-FB57-4026-B4E4-01A0345CF51D}" type="datetimeFigureOut">
              <a:rPr lang="en-GB" smtClean="0"/>
              <a:t>08/09/2023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9FA70-4105-F602-C0DB-EF16E4D0E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23B197-EC2F-2C8A-7F32-46915DEB0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73ED-2950-4198-9BB5-BBE0EE648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006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360B7-2620-E387-04B6-91B94C0FF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291D48-8830-FF71-9E70-0601D9F26D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308851-7804-2E8A-C1D0-2663D17A93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341088-5402-3806-828B-93404BE7D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6343-FB57-4026-B4E4-01A0345CF51D}" type="datetimeFigureOut">
              <a:rPr lang="en-GB" smtClean="0"/>
              <a:t>08/09/2023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6C5579-E7C2-69F3-DA02-1CDBFF55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EE9D8E-3999-0FB0-EA8F-A9EE4AD5B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73ED-2950-4198-9BB5-BBE0EE648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97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350F4-9B3B-E825-143A-3ED552330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F7978-1305-B6C1-D27C-ED08375D57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96FE89-0ADA-A25C-E014-CED585B035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BD7345-FEEE-ED8F-CB47-397B39F410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47C7FC-BD11-1C0C-848C-58558FCB93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A844AE-2574-6E04-EF75-775436541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6343-FB57-4026-B4E4-01A0345CF51D}" type="datetimeFigureOut">
              <a:rPr lang="en-GB" smtClean="0"/>
              <a:t>08/09/2023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2D8F31-8F70-960A-0A90-104A4194C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B616B4-A095-87C7-2E99-25A117CA0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73ED-2950-4198-9BB5-BBE0EE648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60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F72F7-2EFD-9A4C-31B1-CFB68E952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0393B8-82AF-A4E2-C0F8-93E63999B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6343-FB57-4026-B4E4-01A0345CF51D}" type="datetimeFigureOut">
              <a:rPr lang="en-GB" smtClean="0"/>
              <a:t>08/09/2023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8B5F5D-276F-B908-5BB2-E7DFD3AE5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E5E44B-0C4A-8B31-49ED-D308F1C4C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73ED-2950-4198-9BB5-BBE0EE648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641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BA94BE-661F-6836-36FD-8FDC1A0EB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6343-FB57-4026-B4E4-01A0345CF51D}" type="datetimeFigureOut">
              <a:rPr lang="en-GB" smtClean="0"/>
              <a:t>08/09/2023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4E1E44-78A5-A93D-F1F2-01C1000A0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CE5FA-1418-616F-6D7C-8E3EA19AB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73ED-2950-4198-9BB5-BBE0EE648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354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B9BD1-F1CF-06A7-A228-046B17DF7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0A1E76-B36A-86AA-1EE9-078725564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C723A0-7735-5EE5-B28D-2F16E157EC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ACB48A-6C57-29D1-25FF-1CC414AB6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6343-FB57-4026-B4E4-01A0345CF51D}" type="datetimeFigureOut">
              <a:rPr lang="en-GB" smtClean="0"/>
              <a:t>08/09/2023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7D6B57-0F82-26B8-A8FA-4B7CE397C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037039-DEBF-DAE3-8E5F-F777006FA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73ED-2950-4198-9BB5-BBE0EE648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948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0C38C-2269-EFC1-C785-5325179D5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18DFB1-F5FC-0420-7066-18EFB433FE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1203BF-9645-E193-BC78-608F1866D5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D3414-E561-E6B8-2F21-2CBD007F0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6343-FB57-4026-B4E4-01A0345CF51D}" type="datetimeFigureOut">
              <a:rPr lang="en-GB" smtClean="0"/>
              <a:t>08/09/2023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16F862-A068-5668-90EA-2E1F7A2FC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085A2E-D8F7-C63A-B75D-A3A7508A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73ED-2950-4198-9BB5-BBE0EE648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838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058711-C266-961D-1D3A-A84FB339A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1D5900-8636-77D6-6501-096D3CF664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6B527-421D-B67A-FDB1-42C14C3E1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96343-FB57-4026-B4E4-01A0345CF51D}" type="datetimeFigureOut">
              <a:rPr lang="en-GB" smtClean="0"/>
              <a:t>08/09/2023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5545F5-969E-4345-FBBB-149F439B29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31310-35FC-A4E7-8BBD-062BFBA23A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773ED-2950-4198-9BB5-BBE0EE648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159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72F002C2-53D0-AE0E-010E-B042103C12C0}"/>
              </a:ext>
            </a:extLst>
          </p:cNvPr>
          <p:cNvSpPr/>
          <p:nvPr/>
        </p:nvSpPr>
        <p:spPr>
          <a:xfrm>
            <a:off x="4557828" y="2844802"/>
            <a:ext cx="1124767" cy="2474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435E893-9D87-8901-9D56-A7D166497E2B}"/>
              </a:ext>
            </a:extLst>
          </p:cNvPr>
          <p:cNvSpPr/>
          <p:nvPr/>
        </p:nvSpPr>
        <p:spPr>
          <a:xfrm>
            <a:off x="5775082" y="419662"/>
            <a:ext cx="3769894" cy="3930316"/>
          </a:xfrm>
          <a:prstGeom prst="ellipse">
            <a:avLst/>
          </a:prstGeom>
          <a:solidFill>
            <a:srgbClr val="C00000">
              <a:alpha val="49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99060AA-6E9E-08C2-70E3-2DC3D5CD6D43}"/>
              </a:ext>
            </a:extLst>
          </p:cNvPr>
          <p:cNvSpPr/>
          <p:nvPr/>
        </p:nvSpPr>
        <p:spPr>
          <a:xfrm>
            <a:off x="6547012" y="2531980"/>
            <a:ext cx="3769894" cy="3930316"/>
          </a:xfrm>
          <a:prstGeom prst="ellipse">
            <a:avLst/>
          </a:prstGeom>
          <a:solidFill>
            <a:schemeClr val="accent4">
              <a:lumMod val="60000"/>
              <a:lumOff val="40000"/>
              <a:alpha val="7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BB2187C-3A5E-1B21-8D56-78A45063433B}"/>
              </a:ext>
            </a:extLst>
          </p:cNvPr>
          <p:cNvSpPr/>
          <p:nvPr/>
        </p:nvSpPr>
        <p:spPr>
          <a:xfrm>
            <a:off x="7932699" y="790257"/>
            <a:ext cx="3769894" cy="3930316"/>
          </a:xfrm>
          <a:prstGeom prst="ellipse">
            <a:avLst/>
          </a:prstGeom>
          <a:solidFill>
            <a:schemeClr val="accent6">
              <a:lumMod val="75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93E8EA-91F0-DA9E-4987-AFDFFA620638}"/>
              </a:ext>
            </a:extLst>
          </p:cNvPr>
          <p:cNvSpPr/>
          <p:nvPr/>
        </p:nvSpPr>
        <p:spPr>
          <a:xfrm>
            <a:off x="910902" y="217251"/>
            <a:ext cx="3161489" cy="10894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E36C5A-DE93-1B58-E1C7-EAC6237039B4}"/>
              </a:ext>
            </a:extLst>
          </p:cNvPr>
          <p:cNvSpPr/>
          <p:nvPr/>
        </p:nvSpPr>
        <p:spPr>
          <a:xfrm>
            <a:off x="184826" y="1440121"/>
            <a:ext cx="3887565" cy="198887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607E818-982B-4666-D8F3-E840BA439C67}"/>
              </a:ext>
            </a:extLst>
          </p:cNvPr>
          <p:cNvSpPr/>
          <p:nvPr/>
        </p:nvSpPr>
        <p:spPr>
          <a:xfrm>
            <a:off x="262648" y="5894961"/>
            <a:ext cx="6011694" cy="7457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176228-55E7-46BF-7576-8D329E8C3A97}"/>
              </a:ext>
            </a:extLst>
          </p:cNvPr>
          <p:cNvSpPr txBox="1"/>
          <p:nvPr/>
        </p:nvSpPr>
        <p:spPr>
          <a:xfrm>
            <a:off x="7033400" y="541887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Legitimacy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B64950-12F3-6D2F-251F-4FE990DD893F}"/>
              </a:ext>
            </a:extLst>
          </p:cNvPr>
          <p:cNvSpPr txBox="1"/>
          <p:nvPr/>
        </p:nvSpPr>
        <p:spPr>
          <a:xfrm>
            <a:off x="7954232" y="6017353"/>
            <a:ext cx="955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Urgency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0C230C-50EF-7091-5636-9ADF995E9373}"/>
              </a:ext>
            </a:extLst>
          </p:cNvPr>
          <p:cNvSpPr txBox="1"/>
          <p:nvPr/>
        </p:nvSpPr>
        <p:spPr>
          <a:xfrm>
            <a:off x="9733114" y="937417"/>
            <a:ext cx="77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Power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73DA53-A45B-7C83-5278-62F818E4364F}"/>
              </a:ext>
            </a:extLst>
          </p:cNvPr>
          <p:cNvSpPr txBox="1"/>
          <p:nvPr/>
        </p:nvSpPr>
        <p:spPr>
          <a:xfrm>
            <a:off x="6832962" y="3506009"/>
            <a:ext cx="123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Dependant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30905B-88C1-AB12-31FE-D775BFA344C0}"/>
              </a:ext>
            </a:extLst>
          </p:cNvPr>
          <p:cNvSpPr txBox="1"/>
          <p:nvPr/>
        </p:nvSpPr>
        <p:spPr>
          <a:xfrm flipH="1">
            <a:off x="8219943" y="1792053"/>
            <a:ext cx="115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Dominant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EBCDF0-13F1-B315-0984-4515B37A9179}"/>
              </a:ext>
            </a:extLst>
          </p:cNvPr>
          <p:cNvSpPr txBox="1"/>
          <p:nvPr/>
        </p:nvSpPr>
        <p:spPr>
          <a:xfrm>
            <a:off x="8990127" y="4018425"/>
            <a:ext cx="119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Dangerous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CA9287-8BA1-FB58-C4A6-C4DA6020F7D7}"/>
              </a:ext>
            </a:extLst>
          </p:cNvPr>
          <p:cNvSpPr txBox="1"/>
          <p:nvPr/>
        </p:nvSpPr>
        <p:spPr>
          <a:xfrm>
            <a:off x="8063876" y="2950748"/>
            <a:ext cx="1086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Definitive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A200EC-353C-8FAA-AAE2-46A228872C2E}"/>
              </a:ext>
            </a:extLst>
          </p:cNvPr>
          <p:cNvSpPr txBox="1"/>
          <p:nvPr/>
        </p:nvSpPr>
        <p:spPr>
          <a:xfrm>
            <a:off x="850232" y="179472"/>
            <a:ext cx="33033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Bring about results you desire, carry out your own</a:t>
            </a:r>
          </a:p>
          <a:p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vision despite any resistance.</a:t>
            </a:r>
          </a:p>
          <a:p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Actions are desirable, stakeholders may call for</a:t>
            </a:r>
          </a:p>
          <a:p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Immediate action.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A1804E-A072-5967-4A5B-1DBC37342E83}"/>
              </a:ext>
            </a:extLst>
          </p:cNvPr>
          <p:cNvSpPr txBox="1"/>
          <p:nvPr/>
        </p:nvSpPr>
        <p:spPr>
          <a:xfrm>
            <a:off x="184826" y="1459402"/>
            <a:ext cx="379507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Expectant stakeholders moderate Salience, proactive over</a:t>
            </a:r>
          </a:p>
          <a:p>
            <a:r>
              <a:rPr lang="en-GB" sz="1200" dirty="0"/>
              <a:t>Passive and higher level engagement.</a:t>
            </a:r>
          </a:p>
          <a:p>
            <a:r>
              <a:rPr lang="en-GB" sz="1200" dirty="0"/>
              <a:t>Dependent groups with powerful support.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No pressures on managers to engage.</a:t>
            </a:r>
          </a:p>
          <a:p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C082DB-30F9-BA18-205A-1E0CB07017BE}"/>
              </a:ext>
            </a:extLst>
          </p:cNvPr>
          <p:cNvSpPr txBox="1"/>
          <p:nvPr/>
        </p:nvSpPr>
        <p:spPr>
          <a:xfrm>
            <a:off x="277313" y="5842337"/>
            <a:ext cx="5500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Latent, Discretionary, Demanding, Dominant, Dependant, Dangerous, Core, Definitive</a:t>
            </a:r>
          </a:p>
          <a:p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Non-Stakeholders, Dangerous Stakeholders.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58C58A-2540-708D-433E-9829BDE0719F}"/>
              </a:ext>
            </a:extLst>
          </p:cNvPr>
          <p:cNvSpPr txBox="1"/>
          <p:nvPr/>
        </p:nvSpPr>
        <p:spPr>
          <a:xfrm>
            <a:off x="4555801" y="2774783"/>
            <a:ext cx="1086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Definitive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830ECD-CB37-AC8D-B30A-2635F3D31136}"/>
              </a:ext>
            </a:extLst>
          </p:cNvPr>
          <p:cNvSpPr/>
          <p:nvPr/>
        </p:nvSpPr>
        <p:spPr>
          <a:xfrm>
            <a:off x="4715873" y="3205433"/>
            <a:ext cx="1124767" cy="2474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9D357B-8444-6C9E-37DC-A0E7C15CE492}"/>
              </a:ext>
            </a:extLst>
          </p:cNvPr>
          <p:cNvSpPr txBox="1"/>
          <p:nvPr/>
        </p:nvSpPr>
        <p:spPr>
          <a:xfrm>
            <a:off x="4713846" y="3135414"/>
            <a:ext cx="11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Dominant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EC9B3D1-FCE0-50EA-FBB6-133624F2AC36}"/>
              </a:ext>
            </a:extLst>
          </p:cNvPr>
          <p:cNvSpPr/>
          <p:nvPr/>
        </p:nvSpPr>
        <p:spPr>
          <a:xfrm>
            <a:off x="4941753" y="3565460"/>
            <a:ext cx="1124767" cy="2474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65F2D1-CF6B-4C79-C565-D6A262B079DA}"/>
              </a:ext>
            </a:extLst>
          </p:cNvPr>
          <p:cNvSpPr txBox="1"/>
          <p:nvPr/>
        </p:nvSpPr>
        <p:spPr>
          <a:xfrm>
            <a:off x="4891600" y="3495441"/>
            <a:ext cx="123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Dependant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4EE2320-7716-5EE8-A790-B2267196B436}"/>
              </a:ext>
            </a:extLst>
          </p:cNvPr>
          <p:cNvSpPr/>
          <p:nvPr/>
        </p:nvSpPr>
        <p:spPr>
          <a:xfrm>
            <a:off x="5182230" y="3935994"/>
            <a:ext cx="1124767" cy="2474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79C1CED-7F37-CD74-41B5-38B4E970680D}"/>
              </a:ext>
            </a:extLst>
          </p:cNvPr>
          <p:cNvSpPr txBox="1"/>
          <p:nvPr/>
        </p:nvSpPr>
        <p:spPr>
          <a:xfrm>
            <a:off x="5116035" y="3865975"/>
            <a:ext cx="126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Demanding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6AD334C-7C31-945A-D14C-C41EFEC15B1E}"/>
              </a:ext>
            </a:extLst>
          </p:cNvPr>
          <p:cNvSpPr/>
          <p:nvPr/>
        </p:nvSpPr>
        <p:spPr>
          <a:xfrm>
            <a:off x="8990128" y="377112"/>
            <a:ext cx="2711116" cy="2272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4FA882-D2CE-AA93-5033-B0FC3930E906}"/>
              </a:ext>
            </a:extLst>
          </p:cNvPr>
          <p:cNvSpPr txBox="1"/>
          <p:nvPr/>
        </p:nvSpPr>
        <p:spPr>
          <a:xfrm>
            <a:off x="9007642" y="299072"/>
            <a:ext cx="2711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Discretionary Stakeholders</a:t>
            </a:r>
          </a:p>
        </p:txBody>
      </p:sp>
    </p:spTree>
    <p:extLst>
      <p:ext uri="{BB962C8B-B14F-4D97-AF65-F5344CB8AC3E}">
        <p14:creationId xmlns:p14="http://schemas.microsoft.com/office/powerpoint/2010/main" val="1279720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4C409-2FD7-2429-F663-42A1C34FD8E9}"/>
              </a:ext>
            </a:extLst>
          </p:cNvPr>
          <p:cNvSpPr txBox="1">
            <a:spLocks/>
          </p:cNvSpPr>
          <p:nvPr/>
        </p:nvSpPr>
        <p:spPr>
          <a:xfrm>
            <a:off x="609600" y="274641"/>
            <a:ext cx="10972801" cy="71596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4 Project Stakeholders in Salient PowerPoint</a:t>
            </a:r>
            <a:endParaRPr lang="es-UY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2ABA1E7-5BB3-92FB-CD34-D7D9CD4DA5B0}"/>
              </a:ext>
            </a:extLst>
          </p:cNvPr>
          <p:cNvGrpSpPr/>
          <p:nvPr/>
        </p:nvGrpSpPr>
        <p:grpSpPr>
          <a:xfrm>
            <a:off x="698393" y="1448317"/>
            <a:ext cx="2577354" cy="1600216"/>
            <a:chOff x="696987" y="1447800"/>
            <a:chExt cx="2578025" cy="160063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D324544-63AA-9767-8721-6143635D18C0}"/>
                </a:ext>
              </a:extLst>
            </p:cNvPr>
            <p:cNvSpPr/>
            <p:nvPr/>
          </p:nvSpPr>
          <p:spPr>
            <a:xfrm flipH="1">
              <a:off x="696987" y="1829233"/>
              <a:ext cx="2578025" cy="12192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32" tIns="182832" rIns="182832" rtlCol="0" anchor="t" anchorCtr="0"/>
            <a:lstStyle/>
            <a:p>
              <a:pPr defTabSz="914126">
                <a:defRPr/>
              </a:pPr>
              <a:r>
                <a:rPr lang="en-US" sz="1799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</a:t>
              </a:r>
            </a:p>
            <a:p>
              <a:pPr defTabSz="914126">
                <a:defRPr/>
              </a:pPr>
              <a:endParaRPr lang="en-US" sz="1799" kern="0" dirty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93527B5-2F65-2DE5-880F-81D7F4DA5511}"/>
                </a:ext>
              </a:extLst>
            </p:cNvPr>
            <p:cNvSpPr/>
            <p:nvPr/>
          </p:nvSpPr>
          <p:spPr>
            <a:xfrm flipH="1">
              <a:off x="696987" y="1447800"/>
              <a:ext cx="2578025" cy="60821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32" tIns="182832" rIns="182832" rtlCol="0" anchor="t" anchorCtr="0"/>
            <a:lstStyle/>
            <a:p>
              <a:pPr defTabSz="914126">
                <a:defRPr/>
              </a:pPr>
              <a:r>
                <a:rPr lang="en-US" sz="1999" b="1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itchFamily="34" charset="0"/>
                  <a:cs typeface="Arial" pitchFamily="34" charset="0"/>
                </a:rPr>
                <a:t>Definitive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F1131AB-BE65-8A68-8861-C1006682CC0B}"/>
              </a:ext>
            </a:extLst>
          </p:cNvPr>
          <p:cNvGrpSpPr/>
          <p:nvPr/>
        </p:nvGrpSpPr>
        <p:grpSpPr>
          <a:xfrm>
            <a:off x="698393" y="3840373"/>
            <a:ext cx="2577354" cy="1600216"/>
            <a:chOff x="696987" y="3840480"/>
            <a:chExt cx="2578025" cy="160063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645ED4-7B46-6CAA-0A74-44F9D8FE0A13}"/>
                </a:ext>
              </a:extLst>
            </p:cNvPr>
            <p:cNvSpPr/>
            <p:nvPr/>
          </p:nvSpPr>
          <p:spPr>
            <a:xfrm flipH="1">
              <a:off x="696987" y="4221913"/>
              <a:ext cx="2578025" cy="12192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32" tIns="182832" rIns="182832" rtlCol="0" anchor="t" anchorCtr="0"/>
            <a:lstStyle/>
            <a:p>
              <a:pPr defTabSz="914126">
                <a:defRPr/>
              </a:pPr>
              <a:r>
                <a:rPr lang="en-US" sz="1799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</a:t>
              </a:r>
            </a:p>
            <a:p>
              <a:pPr defTabSz="914126">
                <a:defRPr/>
              </a:pPr>
              <a:endParaRPr lang="en-US" sz="1799" kern="0" dirty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DD1F61B-2702-D1E5-04C3-AA47070ADED1}"/>
                </a:ext>
              </a:extLst>
            </p:cNvPr>
            <p:cNvSpPr/>
            <p:nvPr/>
          </p:nvSpPr>
          <p:spPr>
            <a:xfrm flipH="1">
              <a:off x="696987" y="3840480"/>
              <a:ext cx="2578025" cy="60821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32" tIns="182832" rIns="182832" rtlCol="0" anchor="t" anchorCtr="0"/>
            <a:lstStyle/>
            <a:p>
              <a:pPr defTabSz="914126">
                <a:defRPr/>
              </a:pPr>
              <a:r>
                <a:rPr lang="en-US" sz="1999" b="1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itchFamily="34" charset="0"/>
                  <a:cs typeface="Arial" pitchFamily="34" charset="0"/>
                </a:rPr>
                <a:t>Dominant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EDB9CD7-8EA8-004D-0385-D66CD46D8494}"/>
              </a:ext>
            </a:extLst>
          </p:cNvPr>
          <p:cNvGrpSpPr/>
          <p:nvPr/>
        </p:nvGrpSpPr>
        <p:grpSpPr>
          <a:xfrm>
            <a:off x="8871937" y="1448317"/>
            <a:ext cx="2577354" cy="1600216"/>
            <a:chOff x="8872660" y="1447800"/>
            <a:chExt cx="2578025" cy="160063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D490695-95FE-BEA4-6ABD-2DF957E5C1EF}"/>
                </a:ext>
              </a:extLst>
            </p:cNvPr>
            <p:cNvSpPr/>
            <p:nvPr/>
          </p:nvSpPr>
          <p:spPr>
            <a:xfrm flipH="1">
              <a:off x="8872660" y="1829233"/>
              <a:ext cx="2578025" cy="12192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32" tIns="182832" rIns="182832" rtlCol="0" anchor="t" anchorCtr="0"/>
            <a:lstStyle/>
            <a:p>
              <a:pPr defTabSz="914126">
                <a:defRPr/>
              </a:pPr>
              <a:r>
                <a:rPr lang="en-US" sz="1799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</a:t>
              </a:r>
            </a:p>
            <a:p>
              <a:pPr defTabSz="914126">
                <a:defRPr/>
              </a:pPr>
              <a:endParaRPr lang="en-US" sz="1799" kern="0" dirty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DCA36F8-4F66-69FC-4247-C0144FBB8CAD}"/>
                </a:ext>
              </a:extLst>
            </p:cNvPr>
            <p:cNvSpPr/>
            <p:nvPr/>
          </p:nvSpPr>
          <p:spPr>
            <a:xfrm flipH="1">
              <a:off x="8872660" y="1447800"/>
              <a:ext cx="2578025" cy="60821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32" tIns="182832" rIns="182832" rtlCol="0" anchor="t" anchorCtr="0"/>
            <a:lstStyle/>
            <a:p>
              <a:pPr defTabSz="914126">
                <a:defRPr/>
              </a:pPr>
              <a:r>
                <a:rPr lang="en-US" sz="1999" b="1" kern="0" dirty="0" err="1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itchFamily="34" charset="0"/>
                  <a:cs typeface="Arial" pitchFamily="34" charset="0"/>
                </a:rPr>
                <a:t>Dependant</a:t>
              </a:r>
              <a:endParaRPr lang="en-US" sz="1999" b="1" kern="0" dirty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0A92C28-6F5D-B91E-31B4-323EA9FEA5A9}"/>
              </a:ext>
            </a:extLst>
          </p:cNvPr>
          <p:cNvGrpSpPr/>
          <p:nvPr/>
        </p:nvGrpSpPr>
        <p:grpSpPr>
          <a:xfrm>
            <a:off x="8871937" y="3840373"/>
            <a:ext cx="2577354" cy="1600216"/>
            <a:chOff x="8872660" y="3840480"/>
            <a:chExt cx="2578025" cy="160063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4680EE0-16AE-7ECF-3159-5D753A92DF8E}"/>
                </a:ext>
              </a:extLst>
            </p:cNvPr>
            <p:cNvSpPr/>
            <p:nvPr/>
          </p:nvSpPr>
          <p:spPr>
            <a:xfrm flipH="1">
              <a:off x="8872660" y="4221913"/>
              <a:ext cx="2578025" cy="12192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32" tIns="182832" rIns="182832" rtlCol="0" anchor="t" anchorCtr="0"/>
            <a:lstStyle/>
            <a:p>
              <a:pPr defTabSz="914126">
                <a:defRPr/>
              </a:pPr>
              <a:r>
                <a:rPr lang="en-US" sz="1799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</a:t>
              </a:r>
            </a:p>
            <a:p>
              <a:pPr defTabSz="914126">
                <a:defRPr/>
              </a:pPr>
              <a:endParaRPr lang="en-US" sz="1799" kern="0" dirty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DFFD26B-4F49-F0C7-10AB-2F7426FE6EFC}"/>
                </a:ext>
              </a:extLst>
            </p:cNvPr>
            <p:cNvSpPr/>
            <p:nvPr/>
          </p:nvSpPr>
          <p:spPr>
            <a:xfrm flipH="1">
              <a:off x="8872660" y="3840480"/>
              <a:ext cx="2578025" cy="60821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32" tIns="182832" rIns="182832" rtlCol="0" anchor="t" anchorCtr="0"/>
            <a:lstStyle/>
            <a:p>
              <a:pPr defTabSz="914126">
                <a:defRPr/>
              </a:pPr>
              <a:r>
                <a:rPr lang="en-US" sz="1999" b="1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itchFamily="34" charset="0"/>
                  <a:cs typeface="Arial" pitchFamily="34" charset="0"/>
                </a:rPr>
                <a:t>Demanding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56F435B-9C67-776A-C5AA-40467BAA6FE9}"/>
              </a:ext>
            </a:extLst>
          </p:cNvPr>
          <p:cNvGrpSpPr/>
          <p:nvPr/>
        </p:nvGrpSpPr>
        <p:grpSpPr>
          <a:xfrm>
            <a:off x="3470089" y="1877894"/>
            <a:ext cx="4896081" cy="4500602"/>
            <a:chOff x="3469404" y="1877490"/>
            <a:chExt cx="4897356" cy="450177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B85F6E9-D307-DF14-07FF-1D7A413C9268}"/>
                </a:ext>
              </a:extLst>
            </p:cNvPr>
            <p:cNvGrpSpPr/>
            <p:nvPr/>
          </p:nvGrpSpPr>
          <p:grpSpPr>
            <a:xfrm>
              <a:off x="3469404" y="1877490"/>
              <a:ext cx="4897356" cy="4501774"/>
              <a:chOff x="3469404" y="1877490"/>
              <a:chExt cx="4897356" cy="4501774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810ADFF6-338E-C97B-E21E-1B9B0841C2C4}"/>
                  </a:ext>
                </a:extLst>
              </p:cNvPr>
              <p:cNvSpPr/>
              <p:nvPr/>
            </p:nvSpPr>
            <p:spPr>
              <a:xfrm rot="21395266">
                <a:off x="3741101" y="5222568"/>
                <a:ext cx="4560330" cy="115669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85000"/>
                      <a:lumOff val="15000"/>
                      <a:alpha val="78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en-US" sz="1799" kern="0">
                  <a:solidFill>
                    <a:sysClr val="window" lastClr="FFFFFF"/>
                  </a:solidFill>
                </a:endParaRPr>
              </a:p>
            </p:txBody>
          </p:sp>
          <p:grpSp>
            <p:nvGrpSpPr>
              <p:cNvPr id="26" name="Group 42">
                <a:extLst>
                  <a:ext uri="{FF2B5EF4-FFF2-40B4-BE49-F238E27FC236}">
                    <a16:creationId xmlns:a16="http://schemas.microsoft.com/office/drawing/2014/main" id="{C0C3D49C-CA33-D036-DC11-F97A814FE14F}"/>
                  </a:ext>
                </a:extLst>
              </p:cNvPr>
              <p:cNvGrpSpPr/>
              <p:nvPr/>
            </p:nvGrpSpPr>
            <p:grpSpPr>
              <a:xfrm>
                <a:off x="3469406" y="1877490"/>
                <a:ext cx="4897356" cy="4154581"/>
                <a:chOff x="2873071" y="1371600"/>
                <a:chExt cx="6090026" cy="5166363"/>
              </a:xfrm>
            </p:grpSpPr>
            <p:grpSp>
              <p:nvGrpSpPr>
                <p:cNvPr id="27" name="Group 27">
                  <a:extLst>
                    <a:ext uri="{FF2B5EF4-FFF2-40B4-BE49-F238E27FC236}">
                      <a16:creationId xmlns:a16="http://schemas.microsoft.com/office/drawing/2014/main" id="{7A006709-1866-5FD6-16B3-D74C034E4BE6}"/>
                    </a:ext>
                  </a:extLst>
                </p:cNvPr>
                <p:cNvGrpSpPr/>
                <p:nvPr/>
              </p:nvGrpSpPr>
              <p:grpSpPr>
                <a:xfrm>
                  <a:off x="2873071" y="4073700"/>
                  <a:ext cx="6090026" cy="2464263"/>
                  <a:chOff x="3842484" y="4051112"/>
                  <a:chExt cx="4295676" cy="1738197"/>
                </a:xfrm>
              </p:grpSpPr>
              <p:sp>
                <p:nvSpPr>
                  <p:cNvPr id="39" name="Freeform 137">
                    <a:extLst>
                      <a:ext uri="{FF2B5EF4-FFF2-40B4-BE49-F238E27FC236}">
                        <a16:creationId xmlns:a16="http://schemas.microsoft.com/office/drawing/2014/main" id="{AC024CB4-0557-13F6-6ABE-B9EAF5A2A27A}"/>
                      </a:ext>
                    </a:extLst>
                  </p:cNvPr>
                  <p:cNvSpPr/>
                  <p:nvPr/>
                </p:nvSpPr>
                <p:spPr>
                  <a:xfrm>
                    <a:off x="4341734" y="4051112"/>
                    <a:ext cx="3295818" cy="872048"/>
                  </a:xfrm>
                  <a:custGeom>
                    <a:avLst/>
                    <a:gdLst>
                      <a:gd name="connsiteX0" fmla="*/ 3798 w 2465936"/>
                      <a:gd name="connsiteY0" fmla="*/ 311446 h 652328"/>
                      <a:gd name="connsiteX1" fmla="*/ 1245787 w 2465936"/>
                      <a:gd name="connsiteY1" fmla="*/ 949 h 652328"/>
                      <a:gd name="connsiteX2" fmla="*/ 2462138 w 2465936"/>
                      <a:gd name="connsiteY2" fmla="*/ 305749 h 652328"/>
                      <a:gd name="connsiteX3" fmla="*/ 1268575 w 2465936"/>
                      <a:gd name="connsiteY3" fmla="*/ 650429 h 652328"/>
                      <a:gd name="connsiteX4" fmla="*/ 3798 w 2465936"/>
                      <a:gd name="connsiteY4" fmla="*/ 311446 h 652328"/>
                      <a:gd name="connsiteX0" fmla="*/ 3798 w 2465936"/>
                      <a:gd name="connsiteY0" fmla="*/ 311446 h 650429"/>
                      <a:gd name="connsiteX1" fmla="*/ 1245787 w 2465936"/>
                      <a:gd name="connsiteY1" fmla="*/ 949 h 650429"/>
                      <a:gd name="connsiteX2" fmla="*/ 2462138 w 2465936"/>
                      <a:gd name="connsiteY2" fmla="*/ 305749 h 650429"/>
                      <a:gd name="connsiteX3" fmla="*/ 1268575 w 2465936"/>
                      <a:gd name="connsiteY3" fmla="*/ 650429 h 650429"/>
                      <a:gd name="connsiteX4" fmla="*/ 3798 w 2465936"/>
                      <a:gd name="connsiteY4" fmla="*/ 311446 h 650429"/>
                      <a:gd name="connsiteX0" fmla="*/ 3798 w 2462138"/>
                      <a:gd name="connsiteY0" fmla="*/ 311446 h 650429"/>
                      <a:gd name="connsiteX1" fmla="*/ 1245787 w 2462138"/>
                      <a:gd name="connsiteY1" fmla="*/ 949 h 650429"/>
                      <a:gd name="connsiteX2" fmla="*/ 2462138 w 2462138"/>
                      <a:gd name="connsiteY2" fmla="*/ 305749 h 650429"/>
                      <a:gd name="connsiteX3" fmla="*/ 1268575 w 2462138"/>
                      <a:gd name="connsiteY3" fmla="*/ 650429 h 650429"/>
                      <a:gd name="connsiteX4" fmla="*/ 3798 w 2462138"/>
                      <a:gd name="connsiteY4" fmla="*/ 311446 h 650429"/>
                      <a:gd name="connsiteX0" fmla="*/ 0 w 2458340"/>
                      <a:gd name="connsiteY0" fmla="*/ 311446 h 650429"/>
                      <a:gd name="connsiteX1" fmla="*/ 1241989 w 2458340"/>
                      <a:gd name="connsiteY1" fmla="*/ 949 h 650429"/>
                      <a:gd name="connsiteX2" fmla="*/ 2458340 w 2458340"/>
                      <a:gd name="connsiteY2" fmla="*/ 305749 h 650429"/>
                      <a:gd name="connsiteX3" fmla="*/ 1264777 w 2458340"/>
                      <a:gd name="connsiteY3" fmla="*/ 650429 h 650429"/>
                      <a:gd name="connsiteX4" fmla="*/ 0 w 2458340"/>
                      <a:gd name="connsiteY4" fmla="*/ 311446 h 650429"/>
                      <a:gd name="connsiteX0" fmla="*/ 0 w 2458340"/>
                      <a:gd name="connsiteY0" fmla="*/ 310497 h 649480"/>
                      <a:gd name="connsiteX1" fmla="*/ 1241989 w 2458340"/>
                      <a:gd name="connsiteY1" fmla="*/ 0 h 649480"/>
                      <a:gd name="connsiteX2" fmla="*/ 2458340 w 2458340"/>
                      <a:gd name="connsiteY2" fmla="*/ 304800 h 649480"/>
                      <a:gd name="connsiteX3" fmla="*/ 1264777 w 2458340"/>
                      <a:gd name="connsiteY3" fmla="*/ 649480 h 649480"/>
                      <a:gd name="connsiteX4" fmla="*/ 0 w 2458340"/>
                      <a:gd name="connsiteY4" fmla="*/ 310497 h 649480"/>
                      <a:gd name="connsiteX0" fmla="*/ 0 w 2450794"/>
                      <a:gd name="connsiteY0" fmla="*/ 370864 h 649480"/>
                      <a:gd name="connsiteX1" fmla="*/ 1234443 w 2450794"/>
                      <a:gd name="connsiteY1" fmla="*/ 0 h 649480"/>
                      <a:gd name="connsiteX2" fmla="*/ 2450794 w 2450794"/>
                      <a:gd name="connsiteY2" fmla="*/ 304800 h 649480"/>
                      <a:gd name="connsiteX3" fmla="*/ 1257231 w 2450794"/>
                      <a:gd name="connsiteY3" fmla="*/ 649480 h 649480"/>
                      <a:gd name="connsiteX4" fmla="*/ 0 w 2450794"/>
                      <a:gd name="connsiteY4" fmla="*/ 370864 h 649480"/>
                      <a:gd name="connsiteX0" fmla="*/ 0 w 2454642"/>
                      <a:gd name="connsiteY0" fmla="*/ 314269 h 649480"/>
                      <a:gd name="connsiteX1" fmla="*/ 1238291 w 2454642"/>
                      <a:gd name="connsiteY1" fmla="*/ 0 h 649480"/>
                      <a:gd name="connsiteX2" fmla="*/ 2454642 w 2454642"/>
                      <a:gd name="connsiteY2" fmla="*/ 304800 h 649480"/>
                      <a:gd name="connsiteX3" fmla="*/ 1261079 w 2454642"/>
                      <a:gd name="connsiteY3" fmla="*/ 649480 h 649480"/>
                      <a:gd name="connsiteX4" fmla="*/ 0 w 2454642"/>
                      <a:gd name="connsiteY4" fmla="*/ 314269 h 649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54642" h="649480">
                        <a:moveTo>
                          <a:pt x="0" y="314269"/>
                        </a:moveTo>
                        <a:lnTo>
                          <a:pt x="1238291" y="0"/>
                        </a:lnTo>
                        <a:lnTo>
                          <a:pt x="2454642" y="304800"/>
                        </a:lnTo>
                        <a:lnTo>
                          <a:pt x="1261079" y="649480"/>
                        </a:lnTo>
                        <a:lnTo>
                          <a:pt x="0" y="31426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50000"/>
                        </a:schemeClr>
                      </a:gs>
                      <a:gs pos="5000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40" name="Freeform 138">
                    <a:extLst>
                      <a:ext uri="{FF2B5EF4-FFF2-40B4-BE49-F238E27FC236}">
                        <a16:creationId xmlns:a16="http://schemas.microsoft.com/office/drawing/2014/main" id="{E07DB115-5C13-6761-9093-F741D6BBCFE7}"/>
                      </a:ext>
                    </a:extLst>
                  </p:cNvPr>
                  <p:cNvSpPr/>
                  <p:nvPr/>
                </p:nvSpPr>
                <p:spPr>
                  <a:xfrm>
                    <a:off x="6005968" y="4456319"/>
                    <a:ext cx="2132192" cy="1332990"/>
                  </a:xfrm>
                  <a:custGeom>
                    <a:avLst/>
                    <a:gdLst>
                      <a:gd name="connsiteX0" fmla="*/ 253032 w 2017002"/>
                      <a:gd name="connsiteY0" fmla="*/ 374953 h 1057608"/>
                      <a:gd name="connsiteX1" fmla="*/ 1440301 w 2017002"/>
                      <a:gd name="connsiteY1" fmla="*/ 32415 h 1057608"/>
                      <a:gd name="connsiteX2" fmla="*/ 1820575 w 2017002"/>
                      <a:gd name="connsiteY2" fmla="*/ 569444 h 1057608"/>
                      <a:gd name="connsiteX3" fmla="*/ 261741 w 2017002"/>
                      <a:gd name="connsiteY3" fmla="*/ 1025193 h 1057608"/>
                      <a:gd name="connsiteX4" fmla="*/ 253032 w 2017002"/>
                      <a:gd name="connsiteY4" fmla="*/ 374953 h 1057608"/>
                      <a:gd name="connsiteX0" fmla="*/ 0 w 1763970"/>
                      <a:gd name="connsiteY0" fmla="*/ 374953 h 1057608"/>
                      <a:gd name="connsiteX1" fmla="*/ 1187269 w 1763970"/>
                      <a:gd name="connsiteY1" fmla="*/ 32415 h 1057608"/>
                      <a:gd name="connsiteX2" fmla="*/ 1567543 w 1763970"/>
                      <a:gd name="connsiteY2" fmla="*/ 569444 h 1057608"/>
                      <a:gd name="connsiteX3" fmla="*/ 8709 w 1763970"/>
                      <a:gd name="connsiteY3" fmla="*/ 1025193 h 1057608"/>
                      <a:gd name="connsiteX4" fmla="*/ 0 w 1763970"/>
                      <a:gd name="connsiteY4" fmla="*/ 374953 h 1057608"/>
                      <a:gd name="connsiteX0" fmla="*/ 0 w 1763970"/>
                      <a:gd name="connsiteY0" fmla="*/ 342538 h 1025193"/>
                      <a:gd name="connsiteX1" fmla="*/ 1187269 w 1763970"/>
                      <a:gd name="connsiteY1" fmla="*/ 0 h 1025193"/>
                      <a:gd name="connsiteX2" fmla="*/ 1567543 w 1763970"/>
                      <a:gd name="connsiteY2" fmla="*/ 537029 h 1025193"/>
                      <a:gd name="connsiteX3" fmla="*/ 8709 w 1763970"/>
                      <a:gd name="connsiteY3" fmla="*/ 992778 h 1025193"/>
                      <a:gd name="connsiteX4" fmla="*/ 0 w 1763970"/>
                      <a:gd name="connsiteY4" fmla="*/ 342538 h 1025193"/>
                      <a:gd name="connsiteX0" fmla="*/ 0 w 1763970"/>
                      <a:gd name="connsiteY0" fmla="*/ 342538 h 992778"/>
                      <a:gd name="connsiteX1" fmla="*/ 1187269 w 1763970"/>
                      <a:gd name="connsiteY1" fmla="*/ 0 h 992778"/>
                      <a:gd name="connsiteX2" fmla="*/ 1567543 w 1763970"/>
                      <a:gd name="connsiteY2" fmla="*/ 537029 h 992778"/>
                      <a:gd name="connsiteX3" fmla="*/ 8709 w 1763970"/>
                      <a:gd name="connsiteY3" fmla="*/ 992778 h 992778"/>
                      <a:gd name="connsiteX4" fmla="*/ 0 w 1763970"/>
                      <a:gd name="connsiteY4" fmla="*/ 342538 h 992778"/>
                      <a:gd name="connsiteX0" fmla="*/ 0 w 1567543"/>
                      <a:gd name="connsiteY0" fmla="*/ 342538 h 992778"/>
                      <a:gd name="connsiteX1" fmla="*/ 1187269 w 1567543"/>
                      <a:gd name="connsiteY1" fmla="*/ 0 h 992778"/>
                      <a:gd name="connsiteX2" fmla="*/ 1567543 w 1567543"/>
                      <a:gd name="connsiteY2" fmla="*/ 537029 h 992778"/>
                      <a:gd name="connsiteX3" fmla="*/ 8709 w 1567543"/>
                      <a:gd name="connsiteY3" fmla="*/ 992778 h 992778"/>
                      <a:gd name="connsiteX4" fmla="*/ 0 w 1567543"/>
                      <a:gd name="connsiteY4" fmla="*/ 342538 h 992778"/>
                      <a:gd name="connsiteX0" fmla="*/ 0 w 1567543"/>
                      <a:gd name="connsiteY0" fmla="*/ 342538 h 992778"/>
                      <a:gd name="connsiteX1" fmla="*/ 1187269 w 1567543"/>
                      <a:gd name="connsiteY1" fmla="*/ 0 h 992778"/>
                      <a:gd name="connsiteX2" fmla="*/ 1567543 w 1567543"/>
                      <a:gd name="connsiteY2" fmla="*/ 537029 h 992778"/>
                      <a:gd name="connsiteX3" fmla="*/ 8709 w 1567543"/>
                      <a:gd name="connsiteY3" fmla="*/ 992778 h 992778"/>
                      <a:gd name="connsiteX4" fmla="*/ 0 w 1567543"/>
                      <a:gd name="connsiteY4" fmla="*/ 342538 h 992778"/>
                      <a:gd name="connsiteX0" fmla="*/ 20459 w 1588002"/>
                      <a:gd name="connsiteY0" fmla="*/ 342538 h 992778"/>
                      <a:gd name="connsiteX1" fmla="*/ 1207728 w 1588002"/>
                      <a:gd name="connsiteY1" fmla="*/ 0 h 992778"/>
                      <a:gd name="connsiteX2" fmla="*/ 1588002 w 1588002"/>
                      <a:gd name="connsiteY2" fmla="*/ 537029 h 992778"/>
                      <a:gd name="connsiteX3" fmla="*/ 29168 w 1588002"/>
                      <a:gd name="connsiteY3" fmla="*/ 992778 h 992778"/>
                      <a:gd name="connsiteX4" fmla="*/ 20459 w 1588002"/>
                      <a:gd name="connsiteY4" fmla="*/ 342538 h 992778"/>
                      <a:gd name="connsiteX0" fmla="*/ 20459 w 1588002"/>
                      <a:gd name="connsiteY0" fmla="*/ 342538 h 992778"/>
                      <a:gd name="connsiteX1" fmla="*/ 1207728 w 1588002"/>
                      <a:gd name="connsiteY1" fmla="*/ 0 h 992778"/>
                      <a:gd name="connsiteX2" fmla="*/ 1588002 w 1588002"/>
                      <a:gd name="connsiteY2" fmla="*/ 537029 h 992778"/>
                      <a:gd name="connsiteX3" fmla="*/ 29168 w 1588002"/>
                      <a:gd name="connsiteY3" fmla="*/ 992778 h 992778"/>
                      <a:gd name="connsiteX4" fmla="*/ 20459 w 1588002"/>
                      <a:gd name="connsiteY4" fmla="*/ 342538 h 9927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88002" h="992778">
                        <a:moveTo>
                          <a:pt x="20459" y="342538"/>
                        </a:moveTo>
                        <a:lnTo>
                          <a:pt x="1207728" y="0"/>
                        </a:lnTo>
                        <a:lnTo>
                          <a:pt x="1588002" y="537029"/>
                        </a:lnTo>
                        <a:lnTo>
                          <a:pt x="29168" y="992778"/>
                        </a:lnTo>
                        <a:cubicBezTo>
                          <a:pt x="800" y="784673"/>
                          <a:pt x="0" y="584806"/>
                          <a:pt x="20459" y="3425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50000"/>
                        </a:schemeClr>
                      </a:gs>
                      <a:gs pos="5000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41" name="Freeform 139">
                    <a:extLst>
                      <a:ext uri="{FF2B5EF4-FFF2-40B4-BE49-F238E27FC236}">
                        <a16:creationId xmlns:a16="http://schemas.microsoft.com/office/drawing/2014/main" id="{4F8B1679-335A-EE33-FFD8-5868C1285909}"/>
                      </a:ext>
                    </a:extLst>
                  </p:cNvPr>
                  <p:cNvSpPr/>
                  <p:nvPr/>
                </p:nvSpPr>
                <p:spPr>
                  <a:xfrm>
                    <a:off x="3842484" y="4469474"/>
                    <a:ext cx="2201188" cy="1319835"/>
                  </a:xfrm>
                  <a:custGeom>
                    <a:avLst/>
                    <a:gdLst>
                      <a:gd name="connsiteX0" fmla="*/ 211183 w 2122715"/>
                      <a:gd name="connsiteY0" fmla="*/ 535032 h 1041218"/>
                      <a:gd name="connsiteX1" fmla="*/ 583475 w 2122715"/>
                      <a:gd name="connsiteY1" fmla="*/ 28847 h 1041218"/>
                      <a:gd name="connsiteX2" fmla="*/ 1844041 w 2122715"/>
                      <a:gd name="connsiteY2" fmla="*/ 361949 h 1041218"/>
                      <a:gd name="connsiteX3" fmla="*/ 1850572 w 2122715"/>
                      <a:gd name="connsiteY3" fmla="*/ 1011827 h 1041218"/>
                      <a:gd name="connsiteX4" fmla="*/ 211183 w 2122715"/>
                      <a:gd name="connsiteY4" fmla="*/ 535032 h 1041218"/>
                      <a:gd name="connsiteX0" fmla="*/ 0 w 1911532"/>
                      <a:gd name="connsiteY0" fmla="*/ 535032 h 1041218"/>
                      <a:gd name="connsiteX1" fmla="*/ 372292 w 1911532"/>
                      <a:gd name="connsiteY1" fmla="*/ 28847 h 1041218"/>
                      <a:gd name="connsiteX2" fmla="*/ 1632858 w 1911532"/>
                      <a:gd name="connsiteY2" fmla="*/ 361949 h 1041218"/>
                      <a:gd name="connsiteX3" fmla="*/ 1639389 w 1911532"/>
                      <a:gd name="connsiteY3" fmla="*/ 1011827 h 1041218"/>
                      <a:gd name="connsiteX4" fmla="*/ 0 w 1911532"/>
                      <a:gd name="connsiteY4" fmla="*/ 535032 h 1041218"/>
                      <a:gd name="connsiteX0" fmla="*/ 0 w 1911532"/>
                      <a:gd name="connsiteY0" fmla="*/ 506185 h 1012371"/>
                      <a:gd name="connsiteX1" fmla="*/ 372292 w 1911532"/>
                      <a:gd name="connsiteY1" fmla="*/ 0 h 1012371"/>
                      <a:gd name="connsiteX2" fmla="*/ 1632858 w 1911532"/>
                      <a:gd name="connsiteY2" fmla="*/ 333102 h 1012371"/>
                      <a:gd name="connsiteX3" fmla="*/ 1639389 w 1911532"/>
                      <a:gd name="connsiteY3" fmla="*/ 982980 h 1012371"/>
                      <a:gd name="connsiteX4" fmla="*/ 0 w 1911532"/>
                      <a:gd name="connsiteY4" fmla="*/ 506185 h 1012371"/>
                      <a:gd name="connsiteX0" fmla="*/ 0 w 1639389"/>
                      <a:gd name="connsiteY0" fmla="*/ 506185 h 1012371"/>
                      <a:gd name="connsiteX1" fmla="*/ 372292 w 1639389"/>
                      <a:gd name="connsiteY1" fmla="*/ 0 h 1012371"/>
                      <a:gd name="connsiteX2" fmla="*/ 1632858 w 1639389"/>
                      <a:gd name="connsiteY2" fmla="*/ 333102 h 1012371"/>
                      <a:gd name="connsiteX3" fmla="*/ 1639389 w 1639389"/>
                      <a:gd name="connsiteY3" fmla="*/ 982980 h 1012371"/>
                      <a:gd name="connsiteX4" fmla="*/ 0 w 1639389"/>
                      <a:gd name="connsiteY4" fmla="*/ 506185 h 1012371"/>
                      <a:gd name="connsiteX0" fmla="*/ 0 w 1639389"/>
                      <a:gd name="connsiteY0" fmla="*/ 506185 h 982980"/>
                      <a:gd name="connsiteX1" fmla="*/ 372292 w 1639389"/>
                      <a:gd name="connsiteY1" fmla="*/ 0 h 982980"/>
                      <a:gd name="connsiteX2" fmla="*/ 1632858 w 1639389"/>
                      <a:gd name="connsiteY2" fmla="*/ 333102 h 982980"/>
                      <a:gd name="connsiteX3" fmla="*/ 1639389 w 1639389"/>
                      <a:gd name="connsiteY3" fmla="*/ 982980 h 982980"/>
                      <a:gd name="connsiteX4" fmla="*/ 0 w 1639389"/>
                      <a:gd name="connsiteY4" fmla="*/ 506185 h 98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9389" h="982980">
                        <a:moveTo>
                          <a:pt x="0" y="506185"/>
                        </a:moveTo>
                        <a:lnTo>
                          <a:pt x="372292" y="0"/>
                        </a:lnTo>
                        <a:lnTo>
                          <a:pt x="1632858" y="333102"/>
                        </a:lnTo>
                        <a:lnTo>
                          <a:pt x="1639389" y="982980"/>
                        </a:lnTo>
                        <a:lnTo>
                          <a:pt x="0" y="506185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1">
                          <a:lumMod val="50000"/>
                        </a:schemeClr>
                      </a:gs>
                      <a:gs pos="50000">
                        <a:schemeClr val="accent1">
                          <a:lumMod val="50000"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  <p:grpSp>
              <p:nvGrpSpPr>
                <p:cNvPr id="28" name="Group 18">
                  <a:extLst>
                    <a:ext uri="{FF2B5EF4-FFF2-40B4-BE49-F238E27FC236}">
                      <a16:creationId xmlns:a16="http://schemas.microsoft.com/office/drawing/2014/main" id="{2E0DF7A6-CACC-A29F-9FC7-AF79E34E3FE4}"/>
                    </a:ext>
                  </a:extLst>
                </p:cNvPr>
                <p:cNvGrpSpPr/>
                <p:nvPr/>
              </p:nvGrpSpPr>
              <p:grpSpPr>
                <a:xfrm>
                  <a:off x="3781850" y="3263712"/>
                  <a:ext cx="4284070" cy="1738197"/>
                  <a:chOff x="3854090" y="4051112"/>
                  <a:chExt cx="4284070" cy="1738197"/>
                </a:xfrm>
              </p:grpSpPr>
              <p:sp>
                <p:nvSpPr>
                  <p:cNvPr id="36" name="Freeform 134">
                    <a:extLst>
                      <a:ext uri="{FF2B5EF4-FFF2-40B4-BE49-F238E27FC236}">
                        <a16:creationId xmlns:a16="http://schemas.microsoft.com/office/drawing/2014/main" id="{73E107DA-6280-CF21-CE4E-F8E84EFE410F}"/>
                      </a:ext>
                    </a:extLst>
                  </p:cNvPr>
                  <p:cNvSpPr/>
                  <p:nvPr/>
                </p:nvSpPr>
                <p:spPr>
                  <a:xfrm>
                    <a:off x="4341734" y="4051112"/>
                    <a:ext cx="3295818" cy="872048"/>
                  </a:xfrm>
                  <a:custGeom>
                    <a:avLst/>
                    <a:gdLst>
                      <a:gd name="connsiteX0" fmla="*/ 3798 w 2465936"/>
                      <a:gd name="connsiteY0" fmla="*/ 311446 h 652328"/>
                      <a:gd name="connsiteX1" fmla="*/ 1245787 w 2465936"/>
                      <a:gd name="connsiteY1" fmla="*/ 949 h 652328"/>
                      <a:gd name="connsiteX2" fmla="*/ 2462138 w 2465936"/>
                      <a:gd name="connsiteY2" fmla="*/ 305749 h 652328"/>
                      <a:gd name="connsiteX3" fmla="*/ 1268575 w 2465936"/>
                      <a:gd name="connsiteY3" fmla="*/ 650429 h 652328"/>
                      <a:gd name="connsiteX4" fmla="*/ 3798 w 2465936"/>
                      <a:gd name="connsiteY4" fmla="*/ 311446 h 652328"/>
                      <a:gd name="connsiteX0" fmla="*/ 3798 w 2465936"/>
                      <a:gd name="connsiteY0" fmla="*/ 311446 h 650429"/>
                      <a:gd name="connsiteX1" fmla="*/ 1245787 w 2465936"/>
                      <a:gd name="connsiteY1" fmla="*/ 949 h 650429"/>
                      <a:gd name="connsiteX2" fmla="*/ 2462138 w 2465936"/>
                      <a:gd name="connsiteY2" fmla="*/ 305749 h 650429"/>
                      <a:gd name="connsiteX3" fmla="*/ 1268575 w 2465936"/>
                      <a:gd name="connsiteY3" fmla="*/ 650429 h 650429"/>
                      <a:gd name="connsiteX4" fmla="*/ 3798 w 2465936"/>
                      <a:gd name="connsiteY4" fmla="*/ 311446 h 650429"/>
                      <a:gd name="connsiteX0" fmla="*/ 3798 w 2462138"/>
                      <a:gd name="connsiteY0" fmla="*/ 311446 h 650429"/>
                      <a:gd name="connsiteX1" fmla="*/ 1245787 w 2462138"/>
                      <a:gd name="connsiteY1" fmla="*/ 949 h 650429"/>
                      <a:gd name="connsiteX2" fmla="*/ 2462138 w 2462138"/>
                      <a:gd name="connsiteY2" fmla="*/ 305749 h 650429"/>
                      <a:gd name="connsiteX3" fmla="*/ 1268575 w 2462138"/>
                      <a:gd name="connsiteY3" fmla="*/ 650429 h 650429"/>
                      <a:gd name="connsiteX4" fmla="*/ 3798 w 2462138"/>
                      <a:gd name="connsiteY4" fmla="*/ 311446 h 650429"/>
                      <a:gd name="connsiteX0" fmla="*/ 0 w 2458340"/>
                      <a:gd name="connsiteY0" fmla="*/ 311446 h 650429"/>
                      <a:gd name="connsiteX1" fmla="*/ 1241989 w 2458340"/>
                      <a:gd name="connsiteY1" fmla="*/ 949 h 650429"/>
                      <a:gd name="connsiteX2" fmla="*/ 2458340 w 2458340"/>
                      <a:gd name="connsiteY2" fmla="*/ 305749 h 650429"/>
                      <a:gd name="connsiteX3" fmla="*/ 1264777 w 2458340"/>
                      <a:gd name="connsiteY3" fmla="*/ 650429 h 650429"/>
                      <a:gd name="connsiteX4" fmla="*/ 0 w 2458340"/>
                      <a:gd name="connsiteY4" fmla="*/ 311446 h 650429"/>
                      <a:gd name="connsiteX0" fmla="*/ 0 w 2458340"/>
                      <a:gd name="connsiteY0" fmla="*/ 310497 h 649480"/>
                      <a:gd name="connsiteX1" fmla="*/ 1241989 w 2458340"/>
                      <a:gd name="connsiteY1" fmla="*/ 0 h 649480"/>
                      <a:gd name="connsiteX2" fmla="*/ 2458340 w 2458340"/>
                      <a:gd name="connsiteY2" fmla="*/ 304800 h 649480"/>
                      <a:gd name="connsiteX3" fmla="*/ 1264777 w 2458340"/>
                      <a:gd name="connsiteY3" fmla="*/ 649480 h 649480"/>
                      <a:gd name="connsiteX4" fmla="*/ 0 w 2458340"/>
                      <a:gd name="connsiteY4" fmla="*/ 310497 h 649480"/>
                      <a:gd name="connsiteX0" fmla="*/ 0 w 2450794"/>
                      <a:gd name="connsiteY0" fmla="*/ 370864 h 649480"/>
                      <a:gd name="connsiteX1" fmla="*/ 1234443 w 2450794"/>
                      <a:gd name="connsiteY1" fmla="*/ 0 h 649480"/>
                      <a:gd name="connsiteX2" fmla="*/ 2450794 w 2450794"/>
                      <a:gd name="connsiteY2" fmla="*/ 304800 h 649480"/>
                      <a:gd name="connsiteX3" fmla="*/ 1257231 w 2450794"/>
                      <a:gd name="connsiteY3" fmla="*/ 649480 h 649480"/>
                      <a:gd name="connsiteX4" fmla="*/ 0 w 2450794"/>
                      <a:gd name="connsiteY4" fmla="*/ 370864 h 649480"/>
                      <a:gd name="connsiteX0" fmla="*/ 0 w 2454642"/>
                      <a:gd name="connsiteY0" fmla="*/ 314269 h 649480"/>
                      <a:gd name="connsiteX1" fmla="*/ 1238291 w 2454642"/>
                      <a:gd name="connsiteY1" fmla="*/ 0 h 649480"/>
                      <a:gd name="connsiteX2" fmla="*/ 2454642 w 2454642"/>
                      <a:gd name="connsiteY2" fmla="*/ 304800 h 649480"/>
                      <a:gd name="connsiteX3" fmla="*/ 1261079 w 2454642"/>
                      <a:gd name="connsiteY3" fmla="*/ 649480 h 649480"/>
                      <a:gd name="connsiteX4" fmla="*/ 0 w 2454642"/>
                      <a:gd name="connsiteY4" fmla="*/ 314269 h 649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54642" h="649480">
                        <a:moveTo>
                          <a:pt x="0" y="314269"/>
                        </a:moveTo>
                        <a:lnTo>
                          <a:pt x="1238291" y="0"/>
                        </a:lnTo>
                        <a:lnTo>
                          <a:pt x="2454642" y="304800"/>
                        </a:lnTo>
                        <a:lnTo>
                          <a:pt x="1261079" y="649480"/>
                        </a:lnTo>
                        <a:lnTo>
                          <a:pt x="0" y="31426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2">
                          <a:lumMod val="50000"/>
                        </a:schemeClr>
                      </a:gs>
                      <a:gs pos="50000">
                        <a:schemeClr val="accent2">
                          <a:lumMod val="75000"/>
                        </a:schemeClr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" name="Freeform 5">
                    <a:extLst>
                      <a:ext uri="{FF2B5EF4-FFF2-40B4-BE49-F238E27FC236}">
                        <a16:creationId xmlns:a16="http://schemas.microsoft.com/office/drawing/2014/main" id="{5C7C4DC8-9241-724D-CC0C-FC66430EEC57}"/>
                      </a:ext>
                    </a:extLst>
                  </p:cNvPr>
                  <p:cNvSpPr/>
                  <p:nvPr/>
                </p:nvSpPr>
                <p:spPr>
                  <a:xfrm>
                    <a:off x="3854090" y="4469474"/>
                    <a:ext cx="2201188" cy="1319835"/>
                  </a:xfrm>
                  <a:custGeom>
                    <a:avLst/>
                    <a:gdLst>
                      <a:gd name="connsiteX0" fmla="*/ 211183 w 2122715"/>
                      <a:gd name="connsiteY0" fmla="*/ 535032 h 1041218"/>
                      <a:gd name="connsiteX1" fmla="*/ 583475 w 2122715"/>
                      <a:gd name="connsiteY1" fmla="*/ 28847 h 1041218"/>
                      <a:gd name="connsiteX2" fmla="*/ 1844041 w 2122715"/>
                      <a:gd name="connsiteY2" fmla="*/ 361949 h 1041218"/>
                      <a:gd name="connsiteX3" fmla="*/ 1850572 w 2122715"/>
                      <a:gd name="connsiteY3" fmla="*/ 1011827 h 1041218"/>
                      <a:gd name="connsiteX4" fmla="*/ 211183 w 2122715"/>
                      <a:gd name="connsiteY4" fmla="*/ 535032 h 1041218"/>
                      <a:gd name="connsiteX0" fmla="*/ 0 w 1911532"/>
                      <a:gd name="connsiteY0" fmla="*/ 535032 h 1041218"/>
                      <a:gd name="connsiteX1" fmla="*/ 372292 w 1911532"/>
                      <a:gd name="connsiteY1" fmla="*/ 28847 h 1041218"/>
                      <a:gd name="connsiteX2" fmla="*/ 1632858 w 1911532"/>
                      <a:gd name="connsiteY2" fmla="*/ 361949 h 1041218"/>
                      <a:gd name="connsiteX3" fmla="*/ 1639389 w 1911532"/>
                      <a:gd name="connsiteY3" fmla="*/ 1011827 h 1041218"/>
                      <a:gd name="connsiteX4" fmla="*/ 0 w 1911532"/>
                      <a:gd name="connsiteY4" fmla="*/ 535032 h 1041218"/>
                      <a:gd name="connsiteX0" fmla="*/ 0 w 1911532"/>
                      <a:gd name="connsiteY0" fmla="*/ 506185 h 1012371"/>
                      <a:gd name="connsiteX1" fmla="*/ 372292 w 1911532"/>
                      <a:gd name="connsiteY1" fmla="*/ 0 h 1012371"/>
                      <a:gd name="connsiteX2" fmla="*/ 1632858 w 1911532"/>
                      <a:gd name="connsiteY2" fmla="*/ 333102 h 1012371"/>
                      <a:gd name="connsiteX3" fmla="*/ 1639389 w 1911532"/>
                      <a:gd name="connsiteY3" fmla="*/ 982980 h 1012371"/>
                      <a:gd name="connsiteX4" fmla="*/ 0 w 1911532"/>
                      <a:gd name="connsiteY4" fmla="*/ 506185 h 1012371"/>
                      <a:gd name="connsiteX0" fmla="*/ 0 w 1639389"/>
                      <a:gd name="connsiteY0" fmla="*/ 506185 h 1012371"/>
                      <a:gd name="connsiteX1" fmla="*/ 372292 w 1639389"/>
                      <a:gd name="connsiteY1" fmla="*/ 0 h 1012371"/>
                      <a:gd name="connsiteX2" fmla="*/ 1632858 w 1639389"/>
                      <a:gd name="connsiteY2" fmla="*/ 333102 h 1012371"/>
                      <a:gd name="connsiteX3" fmla="*/ 1639389 w 1639389"/>
                      <a:gd name="connsiteY3" fmla="*/ 982980 h 1012371"/>
                      <a:gd name="connsiteX4" fmla="*/ 0 w 1639389"/>
                      <a:gd name="connsiteY4" fmla="*/ 506185 h 1012371"/>
                      <a:gd name="connsiteX0" fmla="*/ 0 w 1639389"/>
                      <a:gd name="connsiteY0" fmla="*/ 506185 h 982980"/>
                      <a:gd name="connsiteX1" fmla="*/ 372292 w 1639389"/>
                      <a:gd name="connsiteY1" fmla="*/ 0 h 982980"/>
                      <a:gd name="connsiteX2" fmla="*/ 1632858 w 1639389"/>
                      <a:gd name="connsiteY2" fmla="*/ 333102 h 982980"/>
                      <a:gd name="connsiteX3" fmla="*/ 1639389 w 1639389"/>
                      <a:gd name="connsiteY3" fmla="*/ 982980 h 982980"/>
                      <a:gd name="connsiteX4" fmla="*/ 0 w 1639389"/>
                      <a:gd name="connsiteY4" fmla="*/ 506185 h 98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9389" h="982980">
                        <a:moveTo>
                          <a:pt x="0" y="506185"/>
                        </a:moveTo>
                        <a:lnTo>
                          <a:pt x="372292" y="0"/>
                        </a:lnTo>
                        <a:lnTo>
                          <a:pt x="1632858" y="333102"/>
                        </a:lnTo>
                        <a:lnTo>
                          <a:pt x="1639389" y="982980"/>
                        </a:lnTo>
                        <a:lnTo>
                          <a:pt x="0" y="506185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2">
                          <a:lumMod val="50000"/>
                        </a:schemeClr>
                      </a:gs>
                      <a:gs pos="50000">
                        <a:schemeClr val="accent2">
                          <a:lumMod val="75000"/>
                        </a:schemeClr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" name="Freeform 7">
                    <a:extLst>
                      <a:ext uri="{FF2B5EF4-FFF2-40B4-BE49-F238E27FC236}">
                        <a16:creationId xmlns:a16="http://schemas.microsoft.com/office/drawing/2014/main" id="{A4B17184-6C82-209D-A454-D0F840BB5C65}"/>
                      </a:ext>
                    </a:extLst>
                  </p:cNvPr>
                  <p:cNvSpPr/>
                  <p:nvPr/>
                </p:nvSpPr>
                <p:spPr>
                  <a:xfrm>
                    <a:off x="6033439" y="4456319"/>
                    <a:ext cx="2104721" cy="1332990"/>
                  </a:xfrm>
                  <a:custGeom>
                    <a:avLst/>
                    <a:gdLst>
                      <a:gd name="connsiteX0" fmla="*/ 253032 w 2017002"/>
                      <a:gd name="connsiteY0" fmla="*/ 374953 h 1057608"/>
                      <a:gd name="connsiteX1" fmla="*/ 1440301 w 2017002"/>
                      <a:gd name="connsiteY1" fmla="*/ 32415 h 1057608"/>
                      <a:gd name="connsiteX2" fmla="*/ 1820575 w 2017002"/>
                      <a:gd name="connsiteY2" fmla="*/ 569444 h 1057608"/>
                      <a:gd name="connsiteX3" fmla="*/ 261741 w 2017002"/>
                      <a:gd name="connsiteY3" fmla="*/ 1025193 h 1057608"/>
                      <a:gd name="connsiteX4" fmla="*/ 253032 w 2017002"/>
                      <a:gd name="connsiteY4" fmla="*/ 374953 h 1057608"/>
                      <a:gd name="connsiteX0" fmla="*/ 0 w 1763970"/>
                      <a:gd name="connsiteY0" fmla="*/ 374953 h 1057608"/>
                      <a:gd name="connsiteX1" fmla="*/ 1187269 w 1763970"/>
                      <a:gd name="connsiteY1" fmla="*/ 32415 h 1057608"/>
                      <a:gd name="connsiteX2" fmla="*/ 1567543 w 1763970"/>
                      <a:gd name="connsiteY2" fmla="*/ 569444 h 1057608"/>
                      <a:gd name="connsiteX3" fmla="*/ 8709 w 1763970"/>
                      <a:gd name="connsiteY3" fmla="*/ 1025193 h 1057608"/>
                      <a:gd name="connsiteX4" fmla="*/ 0 w 1763970"/>
                      <a:gd name="connsiteY4" fmla="*/ 374953 h 1057608"/>
                      <a:gd name="connsiteX0" fmla="*/ 0 w 1763970"/>
                      <a:gd name="connsiteY0" fmla="*/ 342538 h 1025193"/>
                      <a:gd name="connsiteX1" fmla="*/ 1187269 w 1763970"/>
                      <a:gd name="connsiteY1" fmla="*/ 0 h 1025193"/>
                      <a:gd name="connsiteX2" fmla="*/ 1567543 w 1763970"/>
                      <a:gd name="connsiteY2" fmla="*/ 537029 h 1025193"/>
                      <a:gd name="connsiteX3" fmla="*/ 8709 w 1763970"/>
                      <a:gd name="connsiteY3" fmla="*/ 992778 h 1025193"/>
                      <a:gd name="connsiteX4" fmla="*/ 0 w 1763970"/>
                      <a:gd name="connsiteY4" fmla="*/ 342538 h 1025193"/>
                      <a:gd name="connsiteX0" fmla="*/ 0 w 1763970"/>
                      <a:gd name="connsiteY0" fmla="*/ 342538 h 992778"/>
                      <a:gd name="connsiteX1" fmla="*/ 1187269 w 1763970"/>
                      <a:gd name="connsiteY1" fmla="*/ 0 h 992778"/>
                      <a:gd name="connsiteX2" fmla="*/ 1567543 w 1763970"/>
                      <a:gd name="connsiteY2" fmla="*/ 537029 h 992778"/>
                      <a:gd name="connsiteX3" fmla="*/ 8709 w 1763970"/>
                      <a:gd name="connsiteY3" fmla="*/ 992778 h 992778"/>
                      <a:gd name="connsiteX4" fmla="*/ 0 w 1763970"/>
                      <a:gd name="connsiteY4" fmla="*/ 342538 h 992778"/>
                      <a:gd name="connsiteX0" fmla="*/ 0 w 1567543"/>
                      <a:gd name="connsiteY0" fmla="*/ 342538 h 992778"/>
                      <a:gd name="connsiteX1" fmla="*/ 1187269 w 1567543"/>
                      <a:gd name="connsiteY1" fmla="*/ 0 h 992778"/>
                      <a:gd name="connsiteX2" fmla="*/ 1567543 w 1567543"/>
                      <a:gd name="connsiteY2" fmla="*/ 537029 h 992778"/>
                      <a:gd name="connsiteX3" fmla="*/ 8709 w 1567543"/>
                      <a:gd name="connsiteY3" fmla="*/ 992778 h 992778"/>
                      <a:gd name="connsiteX4" fmla="*/ 0 w 1567543"/>
                      <a:gd name="connsiteY4" fmla="*/ 342538 h 9927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67543" h="992778">
                        <a:moveTo>
                          <a:pt x="0" y="342538"/>
                        </a:moveTo>
                        <a:lnTo>
                          <a:pt x="1187269" y="0"/>
                        </a:lnTo>
                        <a:lnTo>
                          <a:pt x="1567543" y="537029"/>
                        </a:lnTo>
                        <a:lnTo>
                          <a:pt x="8709" y="992778"/>
                        </a:lnTo>
                        <a:lnTo>
                          <a:pt x="0" y="342538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2">
                          <a:lumMod val="50000"/>
                        </a:schemeClr>
                      </a:gs>
                      <a:gs pos="50000">
                        <a:schemeClr val="accent2">
                          <a:lumMod val="75000"/>
                        </a:schemeClr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  <p:grpSp>
              <p:nvGrpSpPr>
                <p:cNvPr id="29" name="Group 16">
                  <a:extLst>
                    <a:ext uri="{FF2B5EF4-FFF2-40B4-BE49-F238E27FC236}">
                      <a16:creationId xmlns:a16="http://schemas.microsoft.com/office/drawing/2014/main" id="{89D7D481-97E3-1DD2-4F02-B893C117FF32}"/>
                    </a:ext>
                  </a:extLst>
                </p:cNvPr>
                <p:cNvGrpSpPr/>
                <p:nvPr/>
              </p:nvGrpSpPr>
              <p:grpSpPr>
                <a:xfrm>
                  <a:off x="4510773" y="2552700"/>
                  <a:ext cx="2885330" cy="1261268"/>
                  <a:chOff x="4396387" y="3258519"/>
                  <a:chExt cx="3258582" cy="1424429"/>
                </a:xfrm>
              </p:grpSpPr>
              <p:sp>
                <p:nvSpPr>
                  <p:cNvPr id="33" name="Freeform 131">
                    <a:extLst>
                      <a:ext uri="{FF2B5EF4-FFF2-40B4-BE49-F238E27FC236}">
                        <a16:creationId xmlns:a16="http://schemas.microsoft.com/office/drawing/2014/main" id="{CDAB581A-D3A9-A802-CAA1-410E5EE8657C}"/>
                      </a:ext>
                    </a:extLst>
                  </p:cNvPr>
                  <p:cNvSpPr/>
                  <p:nvPr/>
                </p:nvSpPr>
                <p:spPr>
                  <a:xfrm>
                    <a:off x="4845770" y="3258519"/>
                    <a:ext cx="2350074" cy="630365"/>
                  </a:xfrm>
                  <a:custGeom>
                    <a:avLst/>
                    <a:gdLst>
                      <a:gd name="connsiteX0" fmla="*/ 2295 w 1753518"/>
                      <a:gd name="connsiteY0" fmla="*/ 233650 h 465922"/>
                      <a:gd name="connsiteX1" fmla="*/ 905678 w 1753518"/>
                      <a:gd name="connsiteY1" fmla="*/ 2295 h 465922"/>
                      <a:gd name="connsiteX2" fmla="*/ 1751223 w 1753518"/>
                      <a:gd name="connsiteY2" fmla="*/ 219879 h 465922"/>
                      <a:gd name="connsiteX3" fmla="*/ 891907 w 1753518"/>
                      <a:gd name="connsiteY3" fmla="*/ 462250 h 465922"/>
                      <a:gd name="connsiteX4" fmla="*/ 2295 w 1753518"/>
                      <a:gd name="connsiteY4" fmla="*/ 233650 h 465922"/>
                      <a:gd name="connsiteX0" fmla="*/ 2295 w 1753518"/>
                      <a:gd name="connsiteY0" fmla="*/ 233650 h 465922"/>
                      <a:gd name="connsiteX1" fmla="*/ 905678 w 1753518"/>
                      <a:gd name="connsiteY1" fmla="*/ 2295 h 465922"/>
                      <a:gd name="connsiteX2" fmla="*/ 1751223 w 1753518"/>
                      <a:gd name="connsiteY2" fmla="*/ 219879 h 465922"/>
                      <a:gd name="connsiteX3" fmla="*/ 891907 w 1753518"/>
                      <a:gd name="connsiteY3" fmla="*/ 462250 h 465922"/>
                      <a:gd name="connsiteX4" fmla="*/ 2295 w 1753518"/>
                      <a:gd name="connsiteY4" fmla="*/ 233650 h 465922"/>
                      <a:gd name="connsiteX0" fmla="*/ 0 w 1751223"/>
                      <a:gd name="connsiteY0" fmla="*/ 233650 h 462250"/>
                      <a:gd name="connsiteX1" fmla="*/ 903383 w 1751223"/>
                      <a:gd name="connsiteY1" fmla="*/ 2295 h 462250"/>
                      <a:gd name="connsiteX2" fmla="*/ 1748928 w 1751223"/>
                      <a:gd name="connsiteY2" fmla="*/ 219879 h 462250"/>
                      <a:gd name="connsiteX3" fmla="*/ 889612 w 1751223"/>
                      <a:gd name="connsiteY3" fmla="*/ 462250 h 462250"/>
                      <a:gd name="connsiteX4" fmla="*/ 0 w 1751223"/>
                      <a:gd name="connsiteY4" fmla="*/ 233650 h 462250"/>
                      <a:gd name="connsiteX0" fmla="*/ 0 w 1751223"/>
                      <a:gd name="connsiteY0" fmla="*/ 233650 h 462250"/>
                      <a:gd name="connsiteX1" fmla="*/ 903383 w 1751223"/>
                      <a:gd name="connsiteY1" fmla="*/ 2295 h 462250"/>
                      <a:gd name="connsiteX2" fmla="*/ 1748928 w 1751223"/>
                      <a:gd name="connsiteY2" fmla="*/ 219879 h 462250"/>
                      <a:gd name="connsiteX3" fmla="*/ 889612 w 1751223"/>
                      <a:gd name="connsiteY3" fmla="*/ 462250 h 462250"/>
                      <a:gd name="connsiteX4" fmla="*/ 0 w 1751223"/>
                      <a:gd name="connsiteY4" fmla="*/ 233650 h 462250"/>
                      <a:gd name="connsiteX0" fmla="*/ 0 w 1748928"/>
                      <a:gd name="connsiteY0" fmla="*/ 231355 h 459955"/>
                      <a:gd name="connsiteX1" fmla="*/ 903383 w 1748928"/>
                      <a:gd name="connsiteY1" fmla="*/ 0 h 459955"/>
                      <a:gd name="connsiteX2" fmla="*/ 1748928 w 1748928"/>
                      <a:gd name="connsiteY2" fmla="*/ 217584 h 459955"/>
                      <a:gd name="connsiteX3" fmla="*/ 889612 w 1748928"/>
                      <a:gd name="connsiteY3" fmla="*/ 459955 h 459955"/>
                      <a:gd name="connsiteX4" fmla="*/ 0 w 1748928"/>
                      <a:gd name="connsiteY4" fmla="*/ 231355 h 459955"/>
                      <a:gd name="connsiteX0" fmla="*/ 0 w 1748928"/>
                      <a:gd name="connsiteY0" fmla="*/ 231355 h 464718"/>
                      <a:gd name="connsiteX1" fmla="*/ 903383 w 1748928"/>
                      <a:gd name="connsiteY1" fmla="*/ 0 h 464718"/>
                      <a:gd name="connsiteX2" fmla="*/ 1748928 w 1748928"/>
                      <a:gd name="connsiteY2" fmla="*/ 217584 h 464718"/>
                      <a:gd name="connsiteX3" fmla="*/ 903106 w 1748928"/>
                      <a:gd name="connsiteY3" fmla="*/ 464718 h 464718"/>
                      <a:gd name="connsiteX4" fmla="*/ 0 w 1748928"/>
                      <a:gd name="connsiteY4" fmla="*/ 231355 h 464718"/>
                      <a:gd name="connsiteX0" fmla="*/ 0 w 1787028"/>
                      <a:gd name="connsiteY0" fmla="*/ 267074 h 464718"/>
                      <a:gd name="connsiteX1" fmla="*/ 941483 w 1787028"/>
                      <a:gd name="connsiteY1" fmla="*/ 0 h 464718"/>
                      <a:gd name="connsiteX2" fmla="*/ 1787028 w 1787028"/>
                      <a:gd name="connsiteY2" fmla="*/ 217584 h 464718"/>
                      <a:gd name="connsiteX3" fmla="*/ 941206 w 1787028"/>
                      <a:gd name="connsiteY3" fmla="*/ 464718 h 464718"/>
                      <a:gd name="connsiteX4" fmla="*/ 0 w 1787028"/>
                      <a:gd name="connsiteY4" fmla="*/ 267074 h 464718"/>
                      <a:gd name="connsiteX0" fmla="*/ 0 w 1754484"/>
                      <a:gd name="connsiteY0" fmla="*/ 231355 h 464718"/>
                      <a:gd name="connsiteX1" fmla="*/ 908939 w 1754484"/>
                      <a:gd name="connsiteY1" fmla="*/ 0 h 464718"/>
                      <a:gd name="connsiteX2" fmla="*/ 1754484 w 1754484"/>
                      <a:gd name="connsiteY2" fmla="*/ 217584 h 464718"/>
                      <a:gd name="connsiteX3" fmla="*/ 908662 w 1754484"/>
                      <a:gd name="connsiteY3" fmla="*/ 464718 h 464718"/>
                      <a:gd name="connsiteX4" fmla="*/ 0 w 1754484"/>
                      <a:gd name="connsiteY4" fmla="*/ 231355 h 464718"/>
                      <a:gd name="connsiteX0" fmla="*/ 0 w 1754484"/>
                      <a:gd name="connsiteY0" fmla="*/ 231355 h 419474"/>
                      <a:gd name="connsiteX1" fmla="*/ 908939 w 1754484"/>
                      <a:gd name="connsiteY1" fmla="*/ 0 h 419474"/>
                      <a:gd name="connsiteX2" fmla="*/ 1754484 w 1754484"/>
                      <a:gd name="connsiteY2" fmla="*/ 217584 h 419474"/>
                      <a:gd name="connsiteX3" fmla="*/ 912631 w 1754484"/>
                      <a:gd name="connsiteY3" fmla="*/ 419474 h 419474"/>
                      <a:gd name="connsiteX4" fmla="*/ 0 w 1754484"/>
                      <a:gd name="connsiteY4" fmla="*/ 231355 h 419474"/>
                      <a:gd name="connsiteX0" fmla="*/ 0 w 1754484"/>
                      <a:gd name="connsiteY0" fmla="*/ 231355 h 464718"/>
                      <a:gd name="connsiteX1" fmla="*/ 908939 w 1754484"/>
                      <a:gd name="connsiteY1" fmla="*/ 0 h 464718"/>
                      <a:gd name="connsiteX2" fmla="*/ 1754484 w 1754484"/>
                      <a:gd name="connsiteY2" fmla="*/ 217584 h 464718"/>
                      <a:gd name="connsiteX3" fmla="*/ 909457 w 1754484"/>
                      <a:gd name="connsiteY3" fmla="*/ 464718 h 464718"/>
                      <a:gd name="connsiteX4" fmla="*/ 0 w 1754484"/>
                      <a:gd name="connsiteY4" fmla="*/ 231355 h 464718"/>
                      <a:gd name="connsiteX0" fmla="*/ 0 w 1741785"/>
                      <a:gd name="connsiteY0" fmla="*/ 231355 h 464718"/>
                      <a:gd name="connsiteX1" fmla="*/ 908939 w 1741785"/>
                      <a:gd name="connsiteY1" fmla="*/ 0 h 464718"/>
                      <a:gd name="connsiteX2" fmla="*/ 1741785 w 1741785"/>
                      <a:gd name="connsiteY2" fmla="*/ 224728 h 464718"/>
                      <a:gd name="connsiteX3" fmla="*/ 909457 w 1741785"/>
                      <a:gd name="connsiteY3" fmla="*/ 464718 h 464718"/>
                      <a:gd name="connsiteX4" fmla="*/ 0 w 1741785"/>
                      <a:gd name="connsiteY4" fmla="*/ 231355 h 464718"/>
                      <a:gd name="connsiteX0" fmla="*/ 0 w 1767186"/>
                      <a:gd name="connsiteY0" fmla="*/ 231355 h 464718"/>
                      <a:gd name="connsiteX1" fmla="*/ 908939 w 1767186"/>
                      <a:gd name="connsiteY1" fmla="*/ 0 h 464718"/>
                      <a:gd name="connsiteX2" fmla="*/ 1767186 w 1767186"/>
                      <a:gd name="connsiteY2" fmla="*/ 208059 h 464718"/>
                      <a:gd name="connsiteX3" fmla="*/ 909457 w 1767186"/>
                      <a:gd name="connsiteY3" fmla="*/ 464718 h 464718"/>
                      <a:gd name="connsiteX4" fmla="*/ 0 w 1767186"/>
                      <a:gd name="connsiteY4" fmla="*/ 231355 h 464718"/>
                      <a:gd name="connsiteX0" fmla="*/ 0 w 1747343"/>
                      <a:gd name="connsiteY0" fmla="*/ 231355 h 464718"/>
                      <a:gd name="connsiteX1" fmla="*/ 908939 w 1747343"/>
                      <a:gd name="connsiteY1" fmla="*/ 0 h 464718"/>
                      <a:gd name="connsiteX2" fmla="*/ 1747343 w 1747343"/>
                      <a:gd name="connsiteY2" fmla="*/ 222347 h 464718"/>
                      <a:gd name="connsiteX3" fmla="*/ 909457 w 1747343"/>
                      <a:gd name="connsiteY3" fmla="*/ 464718 h 464718"/>
                      <a:gd name="connsiteX4" fmla="*/ 0 w 1747343"/>
                      <a:gd name="connsiteY4" fmla="*/ 231355 h 464718"/>
                      <a:gd name="connsiteX0" fmla="*/ 0 w 1747343"/>
                      <a:gd name="connsiteY0" fmla="*/ 231355 h 448049"/>
                      <a:gd name="connsiteX1" fmla="*/ 908939 w 1747343"/>
                      <a:gd name="connsiteY1" fmla="*/ 0 h 448049"/>
                      <a:gd name="connsiteX2" fmla="*/ 1747343 w 1747343"/>
                      <a:gd name="connsiteY2" fmla="*/ 222347 h 448049"/>
                      <a:gd name="connsiteX3" fmla="*/ 925333 w 1747343"/>
                      <a:gd name="connsiteY3" fmla="*/ 448049 h 448049"/>
                      <a:gd name="connsiteX4" fmla="*/ 0 w 1747343"/>
                      <a:gd name="connsiteY4" fmla="*/ 231355 h 448049"/>
                      <a:gd name="connsiteX0" fmla="*/ 0 w 1747343"/>
                      <a:gd name="connsiteY0" fmla="*/ 231355 h 469480"/>
                      <a:gd name="connsiteX1" fmla="*/ 908939 w 1747343"/>
                      <a:gd name="connsiteY1" fmla="*/ 0 h 469480"/>
                      <a:gd name="connsiteX2" fmla="*/ 1747343 w 1747343"/>
                      <a:gd name="connsiteY2" fmla="*/ 222347 h 469480"/>
                      <a:gd name="connsiteX3" fmla="*/ 905490 w 1747343"/>
                      <a:gd name="connsiteY3" fmla="*/ 469480 h 469480"/>
                      <a:gd name="connsiteX4" fmla="*/ 0 w 1747343"/>
                      <a:gd name="connsiteY4" fmla="*/ 231355 h 469480"/>
                      <a:gd name="connsiteX0" fmla="*/ 0 w 1733935"/>
                      <a:gd name="connsiteY0" fmla="*/ 318885 h 469480"/>
                      <a:gd name="connsiteX1" fmla="*/ 895531 w 1733935"/>
                      <a:gd name="connsiteY1" fmla="*/ 0 h 469480"/>
                      <a:gd name="connsiteX2" fmla="*/ 1733935 w 1733935"/>
                      <a:gd name="connsiteY2" fmla="*/ 222347 h 469480"/>
                      <a:gd name="connsiteX3" fmla="*/ 892082 w 1733935"/>
                      <a:gd name="connsiteY3" fmla="*/ 469480 h 469480"/>
                      <a:gd name="connsiteX4" fmla="*/ 0 w 1733935"/>
                      <a:gd name="connsiteY4" fmla="*/ 318885 h 469480"/>
                      <a:gd name="connsiteX0" fmla="*/ 0 w 1746270"/>
                      <a:gd name="connsiteY0" fmla="*/ 235616 h 469480"/>
                      <a:gd name="connsiteX1" fmla="*/ 907866 w 1746270"/>
                      <a:gd name="connsiteY1" fmla="*/ 0 h 469480"/>
                      <a:gd name="connsiteX2" fmla="*/ 1746270 w 1746270"/>
                      <a:gd name="connsiteY2" fmla="*/ 222347 h 469480"/>
                      <a:gd name="connsiteX3" fmla="*/ 904417 w 1746270"/>
                      <a:gd name="connsiteY3" fmla="*/ 469480 h 469480"/>
                      <a:gd name="connsiteX4" fmla="*/ 0 w 1746270"/>
                      <a:gd name="connsiteY4" fmla="*/ 235616 h 469480"/>
                      <a:gd name="connsiteX0" fmla="*/ 0 w 1746270"/>
                      <a:gd name="connsiteY0" fmla="*/ 235616 h 469480"/>
                      <a:gd name="connsiteX1" fmla="*/ 907866 w 1746270"/>
                      <a:gd name="connsiteY1" fmla="*/ 0 h 469480"/>
                      <a:gd name="connsiteX2" fmla="*/ 1746270 w 1746270"/>
                      <a:gd name="connsiteY2" fmla="*/ 286440 h 469480"/>
                      <a:gd name="connsiteX3" fmla="*/ 904417 w 1746270"/>
                      <a:gd name="connsiteY3" fmla="*/ 469480 h 469480"/>
                      <a:gd name="connsiteX4" fmla="*/ 0 w 1746270"/>
                      <a:gd name="connsiteY4" fmla="*/ 235616 h 469480"/>
                      <a:gd name="connsiteX0" fmla="*/ 0 w 1750276"/>
                      <a:gd name="connsiteY0" fmla="*/ 235616 h 469480"/>
                      <a:gd name="connsiteX1" fmla="*/ 907866 w 1750276"/>
                      <a:gd name="connsiteY1" fmla="*/ 0 h 469480"/>
                      <a:gd name="connsiteX2" fmla="*/ 1750276 w 1750276"/>
                      <a:gd name="connsiteY2" fmla="*/ 224350 h 469480"/>
                      <a:gd name="connsiteX3" fmla="*/ 904417 w 1750276"/>
                      <a:gd name="connsiteY3" fmla="*/ 469480 h 469480"/>
                      <a:gd name="connsiteX4" fmla="*/ 0 w 1750276"/>
                      <a:gd name="connsiteY4" fmla="*/ 235616 h 469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50276" h="469480">
                        <a:moveTo>
                          <a:pt x="0" y="235616"/>
                        </a:moveTo>
                        <a:lnTo>
                          <a:pt x="907866" y="0"/>
                        </a:lnTo>
                        <a:lnTo>
                          <a:pt x="1750276" y="224350"/>
                        </a:lnTo>
                        <a:lnTo>
                          <a:pt x="904417" y="469480"/>
                        </a:lnTo>
                        <a:lnTo>
                          <a:pt x="0" y="235616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3">
                          <a:lumMod val="50000"/>
                        </a:schemeClr>
                      </a:gs>
                      <a:gs pos="50000">
                        <a:schemeClr val="accent3">
                          <a:lumMod val="75000"/>
                        </a:schemeClr>
                      </a:gs>
                      <a:gs pos="100000">
                        <a:schemeClr val="accent3"/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4" name="Freeform 132">
                    <a:extLst>
                      <a:ext uri="{FF2B5EF4-FFF2-40B4-BE49-F238E27FC236}">
                        <a16:creationId xmlns:a16="http://schemas.microsoft.com/office/drawing/2014/main" id="{DFF28CB1-66C5-3BB6-B66B-55076F489591}"/>
                      </a:ext>
                    </a:extLst>
                  </p:cNvPr>
                  <p:cNvSpPr/>
                  <p:nvPr/>
                </p:nvSpPr>
                <p:spPr>
                  <a:xfrm>
                    <a:off x="6000481" y="3555786"/>
                    <a:ext cx="1654488" cy="1125414"/>
                  </a:xfrm>
                  <a:custGeom>
                    <a:avLst/>
                    <a:gdLst>
                      <a:gd name="connsiteX0" fmla="*/ 196941 w 1524437"/>
                      <a:gd name="connsiteY0" fmla="*/ 282093 h 913090"/>
                      <a:gd name="connsiteX1" fmla="*/ 1040599 w 1524437"/>
                      <a:gd name="connsiteY1" fmla="*/ 38427 h 913090"/>
                      <a:gd name="connsiteX2" fmla="*/ 1383827 w 1524437"/>
                      <a:gd name="connsiteY2" fmla="*/ 512658 h 913090"/>
                      <a:gd name="connsiteX3" fmla="*/ 196941 w 1524437"/>
                      <a:gd name="connsiteY3" fmla="*/ 874226 h 913090"/>
                      <a:gd name="connsiteX4" fmla="*/ 196941 w 1524437"/>
                      <a:gd name="connsiteY4" fmla="*/ 282093 h 913090"/>
                      <a:gd name="connsiteX0" fmla="*/ 196941 w 1524437"/>
                      <a:gd name="connsiteY0" fmla="*/ 243666 h 874663"/>
                      <a:gd name="connsiteX1" fmla="*/ 1040599 w 1524437"/>
                      <a:gd name="connsiteY1" fmla="*/ 0 h 874663"/>
                      <a:gd name="connsiteX2" fmla="*/ 1383827 w 1524437"/>
                      <a:gd name="connsiteY2" fmla="*/ 474231 h 874663"/>
                      <a:gd name="connsiteX3" fmla="*/ 196941 w 1524437"/>
                      <a:gd name="connsiteY3" fmla="*/ 835799 h 874663"/>
                      <a:gd name="connsiteX4" fmla="*/ 196941 w 1524437"/>
                      <a:gd name="connsiteY4" fmla="*/ 243666 h 874663"/>
                      <a:gd name="connsiteX0" fmla="*/ 0 w 1327496"/>
                      <a:gd name="connsiteY0" fmla="*/ 243666 h 874663"/>
                      <a:gd name="connsiteX1" fmla="*/ 843658 w 1327496"/>
                      <a:gd name="connsiteY1" fmla="*/ 0 h 874663"/>
                      <a:gd name="connsiteX2" fmla="*/ 1186886 w 1327496"/>
                      <a:gd name="connsiteY2" fmla="*/ 474231 h 874663"/>
                      <a:gd name="connsiteX3" fmla="*/ 0 w 1327496"/>
                      <a:gd name="connsiteY3" fmla="*/ 835799 h 874663"/>
                      <a:gd name="connsiteX4" fmla="*/ 0 w 1327496"/>
                      <a:gd name="connsiteY4" fmla="*/ 243666 h 874663"/>
                      <a:gd name="connsiteX0" fmla="*/ 0 w 1327496"/>
                      <a:gd name="connsiteY0" fmla="*/ 243666 h 835799"/>
                      <a:gd name="connsiteX1" fmla="*/ 843658 w 1327496"/>
                      <a:gd name="connsiteY1" fmla="*/ 0 h 835799"/>
                      <a:gd name="connsiteX2" fmla="*/ 1186886 w 1327496"/>
                      <a:gd name="connsiteY2" fmla="*/ 474231 h 835799"/>
                      <a:gd name="connsiteX3" fmla="*/ 0 w 1327496"/>
                      <a:gd name="connsiteY3" fmla="*/ 835799 h 835799"/>
                      <a:gd name="connsiteX4" fmla="*/ 0 w 1327496"/>
                      <a:gd name="connsiteY4" fmla="*/ 243666 h 835799"/>
                      <a:gd name="connsiteX0" fmla="*/ 0 w 1186886"/>
                      <a:gd name="connsiteY0" fmla="*/ 243666 h 835799"/>
                      <a:gd name="connsiteX1" fmla="*/ 843658 w 1186886"/>
                      <a:gd name="connsiteY1" fmla="*/ 0 h 835799"/>
                      <a:gd name="connsiteX2" fmla="*/ 1186886 w 1186886"/>
                      <a:gd name="connsiteY2" fmla="*/ 474231 h 835799"/>
                      <a:gd name="connsiteX3" fmla="*/ 0 w 1186886"/>
                      <a:gd name="connsiteY3" fmla="*/ 835799 h 835799"/>
                      <a:gd name="connsiteX4" fmla="*/ 0 w 1186886"/>
                      <a:gd name="connsiteY4" fmla="*/ 243666 h 835799"/>
                      <a:gd name="connsiteX0" fmla="*/ 0 w 1191649"/>
                      <a:gd name="connsiteY0" fmla="*/ 248429 h 835799"/>
                      <a:gd name="connsiteX1" fmla="*/ 848421 w 1191649"/>
                      <a:gd name="connsiteY1" fmla="*/ 0 h 835799"/>
                      <a:gd name="connsiteX2" fmla="*/ 1191649 w 1191649"/>
                      <a:gd name="connsiteY2" fmla="*/ 474231 h 835799"/>
                      <a:gd name="connsiteX3" fmla="*/ 4763 w 1191649"/>
                      <a:gd name="connsiteY3" fmla="*/ 835799 h 835799"/>
                      <a:gd name="connsiteX4" fmla="*/ 0 w 1191649"/>
                      <a:gd name="connsiteY4" fmla="*/ 248429 h 835799"/>
                      <a:gd name="connsiteX0" fmla="*/ 1588 w 1188474"/>
                      <a:gd name="connsiteY0" fmla="*/ 246048 h 835799"/>
                      <a:gd name="connsiteX1" fmla="*/ 845246 w 1188474"/>
                      <a:gd name="connsiteY1" fmla="*/ 0 h 835799"/>
                      <a:gd name="connsiteX2" fmla="*/ 1188474 w 1188474"/>
                      <a:gd name="connsiteY2" fmla="*/ 474231 h 835799"/>
                      <a:gd name="connsiteX3" fmla="*/ 1588 w 1188474"/>
                      <a:gd name="connsiteY3" fmla="*/ 835799 h 835799"/>
                      <a:gd name="connsiteX4" fmla="*/ 1588 w 1188474"/>
                      <a:gd name="connsiteY4" fmla="*/ 246048 h 835799"/>
                      <a:gd name="connsiteX0" fmla="*/ 0 w 1194030"/>
                      <a:gd name="connsiteY0" fmla="*/ 246048 h 835799"/>
                      <a:gd name="connsiteX1" fmla="*/ 850802 w 1194030"/>
                      <a:gd name="connsiteY1" fmla="*/ 0 h 835799"/>
                      <a:gd name="connsiteX2" fmla="*/ 1194030 w 1194030"/>
                      <a:gd name="connsiteY2" fmla="*/ 474231 h 835799"/>
                      <a:gd name="connsiteX3" fmla="*/ 7144 w 1194030"/>
                      <a:gd name="connsiteY3" fmla="*/ 835799 h 835799"/>
                      <a:gd name="connsiteX4" fmla="*/ 0 w 1194030"/>
                      <a:gd name="connsiteY4" fmla="*/ 246048 h 835799"/>
                      <a:gd name="connsiteX0" fmla="*/ 0 w 1194030"/>
                      <a:gd name="connsiteY0" fmla="*/ 246048 h 838180"/>
                      <a:gd name="connsiteX1" fmla="*/ 850802 w 1194030"/>
                      <a:gd name="connsiteY1" fmla="*/ 0 h 838180"/>
                      <a:gd name="connsiteX2" fmla="*/ 1194030 w 1194030"/>
                      <a:gd name="connsiteY2" fmla="*/ 474231 h 838180"/>
                      <a:gd name="connsiteX3" fmla="*/ 1588 w 1194030"/>
                      <a:gd name="connsiteY3" fmla="*/ 838180 h 838180"/>
                      <a:gd name="connsiteX4" fmla="*/ 0 w 1194030"/>
                      <a:gd name="connsiteY4" fmla="*/ 246048 h 838180"/>
                      <a:gd name="connsiteX0" fmla="*/ 29130 w 1223160"/>
                      <a:gd name="connsiteY0" fmla="*/ 246048 h 838180"/>
                      <a:gd name="connsiteX1" fmla="*/ 879932 w 1223160"/>
                      <a:gd name="connsiteY1" fmla="*/ 0 h 838180"/>
                      <a:gd name="connsiteX2" fmla="*/ 1223160 w 1223160"/>
                      <a:gd name="connsiteY2" fmla="*/ 474231 h 838180"/>
                      <a:gd name="connsiteX3" fmla="*/ 30718 w 1223160"/>
                      <a:gd name="connsiteY3" fmla="*/ 838180 h 838180"/>
                      <a:gd name="connsiteX4" fmla="*/ 29130 w 1223160"/>
                      <a:gd name="connsiteY4" fmla="*/ 246048 h 838180"/>
                      <a:gd name="connsiteX0" fmla="*/ 38190 w 1232220"/>
                      <a:gd name="connsiteY0" fmla="*/ 246048 h 838180"/>
                      <a:gd name="connsiteX1" fmla="*/ 888992 w 1232220"/>
                      <a:gd name="connsiteY1" fmla="*/ 0 h 838180"/>
                      <a:gd name="connsiteX2" fmla="*/ 1232220 w 1232220"/>
                      <a:gd name="connsiteY2" fmla="*/ 474231 h 838180"/>
                      <a:gd name="connsiteX3" fmla="*/ 39778 w 1232220"/>
                      <a:gd name="connsiteY3" fmla="*/ 838180 h 838180"/>
                      <a:gd name="connsiteX4" fmla="*/ 38190 w 1232220"/>
                      <a:gd name="connsiteY4" fmla="*/ 246048 h 83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32220" h="838180">
                        <a:moveTo>
                          <a:pt x="38190" y="246048"/>
                        </a:moveTo>
                        <a:lnTo>
                          <a:pt x="888992" y="0"/>
                        </a:lnTo>
                        <a:lnTo>
                          <a:pt x="1232220" y="474231"/>
                        </a:lnTo>
                        <a:lnTo>
                          <a:pt x="39778" y="838180"/>
                        </a:lnTo>
                        <a:cubicBezTo>
                          <a:pt x="0" y="689714"/>
                          <a:pt x="9060" y="411950"/>
                          <a:pt x="38190" y="24604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3">
                          <a:lumMod val="50000"/>
                        </a:schemeClr>
                      </a:gs>
                      <a:gs pos="50000">
                        <a:schemeClr val="accent3">
                          <a:lumMod val="75000"/>
                        </a:schemeClr>
                      </a:gs>
                      <a:gs pos="100000">
                        <a:schemeClr val="accent3"/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5" name="Freeform 133">
                    <a:extLst>
                      <a:ext uri="{FF2B5EF4-FFF2-40B4-BE49-F238E27FC236}">
                        <a16:creationId xmlns:a16="http://schemas.microsoft.com/office/drawing/2014/main" id="{89E50F7F-489F-6D41-DF90-09F34F4EDE78}"/>
                      </a:ext>
                    </a:extLst>
                  </p:cNvPr>
                  <p:cNvSpPr/>
                  <p:nvPr/>
                </p:nvSpPr>
                <p:spPr>
                  <a:xfrm>
                    <a:off x="4396387" y="3570340"/>
                    <a:ext cx="1666207" cy="1112608"/>
                  </a:xfrm>
                  <a:custGeom>
                    <a:avLst/>
                    <a:gdLst>
                      <a:gd name="connsiteX0" fmla="*/ 149795 w 1590430"/>
                      <a:gd name="connsiteY0" fmla="*/ 479344 h 885093"/>
                      <a:gd name="connsiteX1" fmla="*/ 485856 w 1590430"/>
                      <a:gd name="connsiteY1" fmla="*/ 33867 h 885093"/>
                      <a:gd name="connsiteX2" fmla="*/ 1384625 w 1590430"/>
                      <a:gd name="connsiteY2" fmla="*/ 276144 h 885093"/>
                      <a:gd name="connsiteX3" fmla="*/ 1384625 w 1590430"/>
                      <a:gd name="connsiteY3" fmla="*/ 850575 h 885093"/>
                      <a:gd name="connsiteX4" fmla="*/ 149795 w 1590430"/>
                      <a:gd name="connsiteY4" fmla="*/ 479344 h 885093"/>
                      <a:gd name="connsiteX0" fmla="*/ 149795 w 1590430"/>
                      <a:gd name="connsiteY0" fmla="*/ 479344 h 850575"/>
                      <a:gd name="connsiteX1" fmla="*/ 485856 w 1590430"/>
                      <a:gd name="connsiteY1" fmla="*/ 33867 h 850575"/>
                      <a:gd name="connsiteX2" fmla="*/ 1384625 w 1590430"/>
                      <a:gd name="connsiteY2" fmla="*/ 276144 h 850575"/>
                      <a:gd name="connsiteX3" fmla="*/ 1384625 w 1590430"/>
                      <a:gd name="connsiteY3" fmla="*/ 850575 h 850575"/>
                      <a:gd name="connsiteX4" fmla="*/ 149795 w 1590430"/>
                      <a:gd name="connsiteY4" fmla="*/ 479344 h 850575"/>
                      <a:gd name="connsiteX0" fmla="*/ 149795 w 1590430"/>
                      <a:gd name="connsiteY0" fmla="*/ 445477 h 816708"/>
                      <a:gd name="connsiteX1" fmla="*/ 485856 w 1590430"/>
                      <a:gd name="connsiteY1" fmla="*/ 0 h 816708"/>
                      <a:gd name="connsiteX2" fmla="*/ 1384625 w 1590430"/>
                      <a:gd name="connsiteY2" fmla="*/ 242277 h 816708"/>
                      <a:gd name="connsiteX3" fmla="*/ 1384625 w 1590430"/>
                      <a:gd name="connsiteY3" fmla="*/ 816708 h 816708"/>
                      <a:gd name="connsiteX4" fmla="*/ 149795 w 1590430"/>
                      <a:gd name="connsiteY4" fmla="*/ 445477 h 816708"/>
                      <a:gd name="connsiteX0" fmla="*/ 0 w 1440635"/>
                      <a:gd name="connsiteY0" fmla="*/ 445477 h 816708"/>
                      <a:gd name="connsiteX1" fmla="*/ 336061 w 1440635"/>
                      <a:gd name="connsiteY1" fmla="*/ 0 h 816708"/>
                      <a:gd name="connsiteX2" fmla="*/ 1234830 w 1440635"/>
                      <a:gd name="connsiteY2" fmla="*/ 242277 h 816708"/>
                      <a:gd name="connsiteX3" fmla="*/ 1234830 w 1440635"/>
                      <a:gd name="connsiteY3" fmla="*/ 816708 h 816708"/>
                      <a:gd name="connsiteX4" fmla="*/ 0 w 1440635"/>
                      <a:gd name="connsiteY4" fmla="*/ 445477 h 816708"/>
                      <a:gd name="connsiteX0" fmla="*/ 0 w 1234830"/>
                      <a:gd name="connsiteY0" fmla="*/ 445477 h 816708"/>
                      <a:gd name="connsiteX1" fmla="*/ 336061 w 1234830"/>
                      <a:gd name="connsiteY1" fmla="*/ 0 h 816708"/>
                      <a:gd name="connsiteX2" fmla="*/ 1234830 w 1234830"/>
                      <a:gd name="connsiteY2" fmla="*/ 242277 h 816708"/>
                      <a:gd name="connsiteX3" fmla="*/ 1234830 w 1234830"/>
                      <a:gd name="connsiteY3" fmla="*/ 816708 h 816708"/>
                      <a:gd name="connsiteX4" fmla="*/ 0 w 1234830"/>
                      <a:gd name="connsiteY4" fmla="*/ 445477 h 816708"/>
                      <a:gd name="connsiteX0" fmla="*/ 0 w 1234830"/>
                      <a:gd name="connsiteY0" fmla="*/ 445477 h 816708"/>
                      <a:gd name="connsiteX1" fmla="*/ 336061 w 1234830"/>
                      <a:gd name="connsiteY1" fmla="*/ 0 h 816708"/>
                      <a:gd name="connsiteX2" fmla="*/ 1234830 w 1234830"/>
                      <a:gd name="connsiteY2" fmla="*/ 242277 h 816708"/>
                      <a:gd name="connsiteX3" fmla="*/ 1234830 w 1234830"/>
                      <a:gd name="connsiteY3" fmla="*/ 816708 h 816708"/>
                      <a:gd name="connsiteX4" fmla="*/ 0 w 1234830"/>
                      <a:gd name="connsiteY4" fmla="*/ 445477 h 816708"/>
                      <a:gd name="connsiteX0" fmla="*/ 0 w 1234830"/>
                      <a:gd name="connsiteY0" fmla="*/ 445477 h 816708"/>
                      <a:gd name="connsiteX1" fmla="*/ 336061 w 1234830"/>
                      <a:gd name="connsiteY1" fmla="*/ 0 h 816708"/>
                      <a:gd name="connsiteX2" fmla="*/ 1230910 w 1234830"/>
                      <a:gd name="connsiteY2" fmla="*/ 235850 h 816708"/>
                      <a:gd name="connsiteX3" fmla="*/ 1234830 w 1234830"/>
                      <a:gd name="connsiteY3" fmla="*/ 816708 h 816708"/>
                      <a:gd name="connsiteX4" fmla="*/ 0 w 1234830"/>
                      <a:gd name="connsiteY4" fmla="*/ 445477 h 816708"/>
                      <a:gd name="connsiteX0" fmla="*/ 0 w 1239172"/>
                      <a:gd name="connsiteY0" fmla="*/ 445477 h 828643"/>
                      <a:gd name="connsiteX1" fmla="*/ 336061 w 1239172"/>
                      <a:gd name="connsiteY1" fmla="*/ 0 h 828643"/>
                      <a:gd name="connsiteX2" fmla="*/ 1230910 w 1239172"/>
                      <a:gd name="connsiteY2" fmla="*/ 235850 h 828643"/>
                      <a:gd name="connsiteX3" fmla="*/ 1239172 w 1239172"/>
                      <a:gd name="connsiteY3" fmla="*/ 828643 h 828643"/>
                      <a:gd name="connsiteX4" fmla="*/ 0 w 1239172"/>
                      <a:gd name="connsiteY4" fmla="*/ 445477 h 828643"/>
                      <a:gd name="connsiteX0" fmla="*/ 0 w 1240949"/>
                      <a:gd name="connsiteY0" fmla="*/ 445477 h 828643"/>
                      <a:gd name="connsiteX1" fmla="*/ 336061 w 1240949"/>
                      <a:gd name="connsiteY1" fmla="*/ 0 h 828643"/>
                      <a:gd name="connsiteX2" fmla="*/ 1239642 w 1240949"/>
                      <a:gd name="connsiteY2" fmla="*/ 233469 h 828643"/>
                      <a:gd name="connsiteX3" fmla="*/ 1239172 w 1240949"/>
                      <a:gd name="connsiteY3" fmla="*/ 828643 h 828643"/>
                      <a:gd name="connsiteX4" fmla="*/ 0 w 1240949"/>
                      <a:gd name="connsiteY4" fmla="*/ 445477 h 8286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0949" h="828643">
                        <a:moveTo>
                          <a:pt x="0" y="445477"/>
                        </a:moveTo>
                        <a:lnTo>
                          <a:pt x="336061" y="0"/>
                        </a:lnTo>
                        <a:lnTo>
                          <a:pt x="1239642" y="233469"/>
                        </a:lnTo>
                        <a:cubicBezTo>
                          <a:pt x="1240949" y="427088"/>
                          <a:pt x="1237865" y="635024"/>
                          <a:pt x="1239172" y="828643"/>
                        </a:cubicBezTo>
                        <a:lnTo>
                          <a:pt x="0" y="445477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3">
                          <a:lumMod val="50000"/>
                        </a:schemeClr>
                      </a:gs>
                      <a:gs pos="50000">
                        <a:schemeClr val="accent3">
                          <a:lumMod val="75000"/>
                        </a:schemeClr>
                      </a:gs>
                      <a:gs pos="100000">
                        <a:schemeClr val="accent3"/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  <p:grpSp>
              <p:nvGrpSpPr>
                <p:cNvPr id="30" name="Group 17">
                  <a:extLst>
                    <a:ext uri="{FF2B5EF4-FFF2-40B4-BE49-F238E27FC236}">
                      <a16:creationId xmlns:a16="http://schemas.microsoft.com/office/drawing/2014/main" id="{DB8C9F8F-6B72-E1C3-F046-E7561887AE1B}"/>
                    </a:ext>
                  </a:extLst>
                </p:cNvPr>
                <p:cNvGrpSpPr/>
                <p:nvPr/>
              </p:nvGrpSpPr>
              <p:grpSpPr>
                <a:xfrm>
                  <a:off x="5097112" y="1371600"/>
                  <a:ext cx="1724232" cy="1441308"/>
                  <a:chOff x="4903562" y="1682821"/>
                  <a:chExt cx="2255812" cy="1885665"/>
                </a:xfrm>
              </p:grpSpPr>
              <p:sp>
                <p:nvSpPr>
                  <p:cNvPr id="31" name="Freeform 129">
                    <a:extLst>
                      <a:ext uri="{FF2B5EF4-FFF2-40B4-BE49-F238E27FC236}">
                        <a16:creationId xmlns:a16="http://schemas.microsoft.com/office/drawing/2014/main" id="{49F0A8A1-9A31-9D72-F268-3ED78B443699}"/>
                      </a:ext>
                    </a:extLst>
                  </p:cNvPr>
                  <p:cNvSpPr/>
                  <p:nvPr/>
                </p:nvSpPr>
                <p:spPr>
                  <a:xfrm>
                    <a:off x="4903562" y="1685846"/>
                    <a:ext cx="1135303" cy="1882308"/>
                  </a:xfrm>
                  <a:custGeom>
                    <a:avLst/>
                    <a:gdLst>
                      <a:gd name="connsiteX0" fmla="*/ 840954 w 986469"/>
                      <a:gd name="connsiteY0" fmla="*/ 39477 h 1635545"/>
                      <a:gd name="connsiteX1" fmla="*/ 846463 w 986469"/>
                      <a:gd name="connsiteY1" fmla="*/ 1441373 h 1635545"/>
                      <a:gd name="connsiteX2" fmla="*/ 918 w 986469"/>
                      <a:gd name="connsiteY2" fmla="*/ 1204511 h 1635545"/>
                      <a:gd name="connsiteX3" fmla="*/ 840954 w 986469"/>
                      <a:gd name="connsiteY3" fmla="*/ 39477 h 1635545"/>
                      <a:gd name="connsiteX0" fmla="*/ 840954 w 846463"/>
                      <a:gd name="connsiteY0" fmla="*/ 39477 h 1635545"/>
                      <a:gd name="connsiteX1" fmla="*/ 846463 w 846463"/>
                      <a:gd name="connsiteY1" fmla="*/ 1441373 h 1635545"/>
                      <a:gd name="connsiteX2" fmla="*/ 918 w 846463"/>
                      <a:gd name="connsiteY2" fmla="*/ 1204511 h 1635545"/>
                      <a:gd name="connsiteX3" fmla="*/ 840954 w 846463"/>
                      <a:gd name="connsiteY3" fmla="*/ 39477 h 1635545"/>
                      <a:gd name="connsiteX0" fmla="*/ 840954 w 846463"/>
                      <a:gd name="connsiteY0" fmla="*/ 39477 h 1441373"/>
                      <a:gd name="connsiteX1" fmla="*/ 846463 w 846463"/>
                      <a:gd name="connsiteY1" fmla="*/ 1441373 h 1441373"/>
                      <a:gd name="connsiteX2" fmla="*/ 918 w 846463"/>
                      <a:gd name="connsiteY2" fmla="*/ 1204511 h 1441373"/>
                      <a:gd name="connsiteX3" fmla="*/ 840954 w 846463"/>
                      <a:gd name="connsiteY3" fmla="*/ 39477 h 1441373"/>
                      <a:gd name="connsiteX0" fmla="*/ 840036 w 845545"/>
                      <a:gd name="connsiteY0" fmla="*/ 0 h 1401896"/>
                      <a:gd name="connsiteX1" fmla="*/ 845545 w 845545"/>
                      <a:gd name="connsiteY1" fmla="*/ 1401896 h 1401896"/>
                      <a:gd name="connsiteX2" fmla="*/ 0 w 845545"/>
                      <a:gd name="connsiteY2" fmla="*/ 1165034 h 1401896"/>
                      <a:gd name="connsiteX3" fmla="*/ 840036 w 845545"/>
                      <a:gd name="connsiteY3" fmla="*/ 0 h 1401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5545" h="1401896">
                        <a:moveTo>
                          <a:pt x="840036" y="0"/>
                        </a:moveTo>
                        <a:cubicBezTo>
                          <a:pt x="841872" y="467299"/>
                          <a:pt x="843709" y="934597"/>
                          <a:pt x="845545" y="1401896"/>
                        </a:cubicBezTo>
                        <a:lnTo>
                          <a:pt x="0" y="1165034"/>
                        </a:lnTo>
                        <a:lnTo>
                          <a:pt x="840036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50000"/>
                        </a:schemeClr>
                      </a:gs>
                      <a:gs pos="50000">
                        <a:schemeClr val="accent4">
                          <a:lumMod val="75000"/>
                        </a:schemeClr>
                      </a:gs>
                      <a:gs pos="100000">
                        <a:schemeClr val="accent4"/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2" name="Freeform 130">
                    <a:extLst>
                      <a:ext uri="{FF2B5EF4-FFF2-40B4-BE49-F238E27FC236}">
                        <a16:creationId xmlns:a16="http://schemas.microsoft.com/office/drawing/2014/main" id="{FD763DE1-68C8-E8E5-6C4E-401C45085101}"/>
                      </a:ext>
                    </a:extLst>
                  </p:cNvPr>
                  <p:cNvSpPr/>
                  <p:nvPr/>
                </p:nvSpPr>
                <p:spPr>
                  <a:xfrm>
                    <a:off x="6024055" y="1682821"/>
                    <a:ext cx="1135319" cy="1885665"/>
                  </a:xfrm>
                  <a:custGeom>
                    <a:avLst/>
                    <a:gdLst>
                      <a:gd name="connsiteX0" fmla="*/ 139088 w 982796"/>
                      <a:gd name="connsiteY0" fmla="*/ 39018 h 1632332"/>
                      <a:gd name="connsiteX1" fmla="*/ 147351 w 982796"/>
                      <a:gd name="connsiteY1" fmla="*/ 1438160 h 1632332"/>
                      <a:gd name="connsiteX2" fmla="*/ 981878 w 982796"/>
                      <a:gd name="connsiteY2" fmla="*/ 1204052 h 1632332"/>
                      <a:gd name="connsiteX3" fmla="*/ 139088 w 982796"/>
                      <a:gd name="connsiteY3" fmla="*/ 39018 h 1632332"/>
                      <a:gd name="connsiteX0" fmla="*/ 139088 w 982796"/>
                      <a:gd name="connsiteY0" fmla="*/ 0 h 1593314"/>
                      <a:gd name="connsiteX1" fmla="*/ 147351 w 982796"/>
                      <a:gd name="connsiteY1" fmla="*/ 1399142 h 1593314"/>
                      <a:gd name="connsiteX2" fmla="*/ 981878 w 982796"/>
                      <a:gd name="connsiteY2" fmla="*/ 1165034 h 1593314"/>
                      <a:gd name="connsiteX3" fmla="*/ 139088 w 982796"/>
                      <a:gd name="connsiteY3" fmla="*/ 0 h 1593314"/>
                      <a:gd name="connsiteX0" fmla="*/ 0 w 843708"/>
                      <a:gd name="connsiteY0" fmla="*/ 0 h 1593314"/>
                      <a:gd name="connsiteX1" fmla="*/ 8263 w 843708"/>
                      <a:gd name="connsiteY1" fmla="*/ 1399142 h 1593314"/>
                      <a:gd name="connsiteX2" fmla="*/ 842790 w 843708"/>
                      <a:gd name="connsiteY2" fmla="*/ 1165034 h 1593314"/>
                      <a:gd name="connsiteX3" fmla="*/ 0 w 843708"/>
                      <a:gd name="connsiteY3" fmla="*/ 0 h 1593314"/>
                      <a:gd name="connsiteX0" fmla="*/ 0 w 842790"/>
                      <a:gd name="connsiteY0" fmla="*/ 0 h 1399142"/>
                      <a:gd name="connsiteX1" fmla="*/ 8263 w 842790"/>
                      <a:gd name="connsiteY1" fmla="*/ 1399142 h 1399142"/>
                      <a:gd name="connsiteX2" fmla="*/ 842790 w 842790"/>
                      <a:gd name="connsiteY2" fmla="*/ 1165034 h 1399142"/>
                      <a:gd name="connsiteX3" fmla="*/ 0 w 842790"/>
                      <a:gd name="connsiteY3" fmla="*/ 0 h 1399142"/>
                      <a:gd name="connsiteX0" fmla="*/ 0 w 842790"/>
                      <a:gd name="connsiteY0" fmla="*/ 0 h 1405146"/>
                      <a:gd name="connsiteX1" fmla="*/ 5261 w 842790"/>
                      <a:gd name="connsiteY1" fmla="*/ 1405146 h 1405146"/>
                      <a:gd name="connsiteX2" fmla="*/ 842790 w 842790"/>
                      <a:gd name="connsiteY2" fmla="*/ 1165034 h 1405146"/>
                      <a:gd name="connsiteX3" fmla="*/ 0 w 842790"/>
                      <a:gd name="connsiteY3" fmla="*/ 0 h 1405146"/>
                      <a:gd name="connsiteX0" fmla="*/ 0 w 842790"/>
                      <a:gd name="connsiteY0" fmla="*/ 0 h 1402144"/>
                      <a:gd name="connsiteX1" fmla="*/ 5261 w 842790"/>
                      <a:gd name="connsiteY1" fmla="*/ 1402144 h 1402144"/>
                      <a:gd name="connsiteX2" fmla="*/ 842790 w 842790"/>
                      <a:gd name="connsiteY2" fmla="*/ 1165034 h 1402144"/>
                      <a:gd name="connsiteX3" fmla="*/ 0 w 842790"/>
                      <a:gd name="connsiteY3" fmla="*/ 0 h 1402144"/>
                      <a:gd name="connsiteX0" fmla="*/ 0 w 845557"/>
                      <a:gd name="connsiteY0" fmla="*/ 0 h 1404396"/>
                      <a:gd name="connsiteX1" fmla="*/ 8028 w 845557"/>
                      <a:gd name="connsiteY1" fmla="*/ 1404396 h 1404396"/>
                      <a:gd name="connsiteX2" fmla="*/ 845557 w 845557"/>
                      <a:gd name="connsiteY2" fmla="*/ 1167286 h 1404396"/>
                      <a:gd name="connsiteX3" fmla="*/ 0 w 845557"/>
                      <a:gd name="connsiteY3" fmla="*/ 0 h 14043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5557" h="1404396">
                        <a:moveTo>
                          <a:pt x="0" y="0"/>
                        </a:moveTo>
                        <a:cubicBezTo>
                          <a:pt x="2754" y="466381"/>
                          <a:pt x="5274" y="938015"/>
                          <a:pt x="8028" y="1404396"/>
                        </a:cubicBezTo>
                        <a:lnTo>
                          <a:pt x="845557" y="116728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50000"/>
                        </a:schemeClr>
                      </a:gs>
                      <a:gs pos="50000">
                        <a:schemeClr val="accent4">
                          <a:lumMod val="75000"/>
                        </a:schemeClr>
                      </a:gs>
                      <a:gs pos="100000">
                        <a:schemeClr val="accent4"/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126">
                      <a:defRPr/>
                    </a:pPr>
                    <a:endParaRPr lang="en-US" sz="1799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</p:grp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D017DEE-344D-1D22-4D00-E35B38D4BFB1}"/>
                </a:ext>
              </a:extLst>
            </p:cNvPr>
            <p:cNvSpPr txBox="1"/>
            <p:nvPr/>
          </p:nvSpPr>
          <p:spPr>
            <a:xfrm rot="20717408">
              <a:off x="5993767" y="2590045"/>
              <a:ext cx="5838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26">
                <a:defRPr/>
              </a:pPr>
              <a:r>
                <a:rPr lang="en-US" sz="1600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6D91E12-E730-FDBF-3BD4-CB433CB45853}"/>
                </a:ext>
              </a:extLst>
            </p:cNvPr>
            <p:cNvSpPr txBox="1"/>
            <p:nvPr/>
          </p:nvSpPr>
          <p:spPr>
            <a:xfrm rot="882592" flipH="1">
              <a:off x="5338446" y="2590045"/>
              <a:ext cx="5838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26">
                <a:defRPr/>
              </a:pPr>
              <a:r>
                <a:rPr lang="en-US" sz="1600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00B5AB1-BF6F-A79B-CC0C-4D02B42FB10B}"/>
                </a:ext>
              </a:extLst>
            </p:cNvPr>
            <p:cNvSpPr txBox="1"/>
            <p:nvPr/>
          </p:nvSpPr>
          <p:spPr>
            <a:xfrm rot="20717408">
              <a:off x="6173881" y="3242585"/>
              <a:ext cx="5838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26">
                <a:defRPr/>
              </a:pPr>
              <a:r>
                <a:rPr lang="en-US" sz="1600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CD2963C-08F2-AFF6-5C45-8E64331ACA59}"/>
                </a:ext>
              </a:extLst>
            </p:cNvPr>
            <p:cNvSpPr txBox="1"/>
            <p:nvPr/>
          </p:nvSpPr>
          <p:spPr>
            <a:xfrm rot="882592" flipH="1">
              <a:off x="5109846" y="3227345"/>
              <a:ext cx="5838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26">
                <a:defRPr/>
              </a:pPr>
              <a:r>
                <a:rPr lang="en-US" sz="1600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78569DE-5D8A-4E09-F5BF-404AB82C18C0}"/>
                </a:ext>
              </a:extLst>
            </p:cNvPr>
            <p:cNvSpPr txBox="1"/>
            <p:nvPr/>
          </p:nvSpPr>
          <p:spPr>
            <a:xfrm rot="20717408">
              <a:off x="6782061" y="5015207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26">
                <a:defRPr/>
              </a:pPr>
              <a:r>
                <a:rPr lang="en-US" sz="1799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EC4AF16-507C-9D2F-7E9B-2A9EC76845C7}"/>
                </a:ext>
              </a:extLst>
            </p:cNvPr>
            <p:cNvSpPr txBox="1"/>
            <p:nvPr/>
          </p:nvSpPr>
          <p:spPr>
            <a:xfrm rot="882592" flipH="1">
              <a:off x="4511406" y="4995286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26">
                <a:defRPr/>
              </a:pPr>
              <a:r>
                <a:rPr lang="en-US" sz="1799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CED85BB-77D3-9912-899B-210F1A0D0FF5}"/>
                </a:ext>
              </a:extLst>
            </p:cNvPr>
            <p:cNvSpPr txBox="1"/>
            <p:nvPr/>
          </p:nvSpPr>
          <p:spPr>
            <a:xfrm rot="20717408">
              <a:off x="6373456" y="4060628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26">
                <a:defRPr/>
              </a:pPr>
              <a:r>
                <a:rPr lang="en-US" sz="1799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5402FE5-B57A-653E-20DF-294064DB7503}"/>
                </a:ext>
              </a:extLst>
            </p:cNvPr>
            <p:cNvSpPr txBox="1"/>
            <p:nvPr/>
          </p:nvSpPr>
          <p:spPr>
            <a:xfrm rot="882592" flipH="1">
              <a:off x="4827186" y="4030148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26">
                <a:defRPr/>
              </a:pPr>
              <a:r>
                <a:rPr lang="en-US" sz="1799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8356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7C6FAE3-0B04-E8B8-6090-EDD6261C2602}"/>
              </a:ext>
            </a:extLst>
          </p:cNvPr>
          <p:cNvGrpSpPr/>
          <p:nvPr/>
        </p:nvGrpSpPr>
        <p:grpSpPr>
          <a:xfrm>
            <a:off x="668342" y="1701258"/>
            <a:ext cx="10970831" cy="4103388"/>
            <a:chOff x="666753" y="1701257"/>
            <a:chExt cx="10970831" cy="410338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61F9768-9127-186B-4303-F3FC03A9665B}"/>
                </a:ext>
              </a:extLst>
            </p:cNvPr>
            <p:cNvGrpSpPr/>
            <p:nvPr/>
          </p:nvGrpSpPr>
          <p:grpSpPr>
            <a:xfrm>
              <a:off x="666753" y="1701258"/>
              <a:ext cx="3908868" cy="4103387"/>
              <a:chOff x="666927" y="1700808"/>
              <a:chExt cx="3909886" cy="4104456"/>
            </a:xfrm>
          </p:grpSpPr>
          <p:sp>
            <p:nvSpPr>
              <p:cNvPr id="21" name="Chevron 2">
                <a:extLst>
                  <a:ext uri="{FF2B5EF4-FFF2-40B4-BE49-F238E27FC236}">
                    <a16:creationId xmlns:a16="http://schemas.microsoft.com/office/drawing/2014/main" id="{DF3662F6-0AAB-33F5-A815-BBAED726E806}"/>
                  </a:ext>
                </a:extLst>
              </p:cNvPr>
              <p:cNvSpPr/>
              <p:nvPr/>
            </p:nvSpPr>
            <p:spPr>
              <a:xfrm>
                <a:off x="695042" y="1700808"/>
                <a:ext cx="3731324" cy="4104456"/>
              </a:xfrm>
              <a:prstGeom prst="chevron">
                <a:avLst>
                  <a:gd name="adj" fmla="val 36633"/>
                </a:avLst>
              </a:pr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2" tIns="91416" rIns="914162" bIns="91416" numCol="1" anchor="ctr" anchorCtr="1" compatLnSpc="1">
                <a:prstTxWarp prst="textNoShape">
                  <a:avLst/>
                </a:prstTxWarp>
              </a:bodyPr>
              <a:lstStyle/>
              <a:p>
                <a:endParaRPr lang="en-US" sz="1799" ker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2" name="Parallelogram 21">
                <a:extLst>
                  <a:ext uri="{FF2B5EF4-FFF2-40B4-BE49-F238E27FC236}">
                    <a16:creationId xmlns:a16="http://schemas.microsoft.com/office/drawing/2014/main" id="{313E89DD-DE14-A19B-A5DC-C36F3F350AA4}"/>
                  </a:ext>
                </a:extLst>
              </p:cNvPr>
              <p:cNvSpPr/>
              <p:nvPr/>
            </p:nvSpPr>
            <p:spPr>
              <a:xfrm flipH="1">
                <a:off x="666927" y="1700808"/>
                <a:ext cx="3019427" cy="936104"/>
              </a:xfrm>
              <a:prstGeom prst="parallelogram">
                <a:avLst>
                  <a:gd name="adj" fmla="val 69466"/>
                </a:avLst>
              </a:prstGeom>
              <a:gradFill>
                <a:gsLst>
                  <a:gs pos="100000">
                    <a:schemeClr val="tx1">
                      <a:alpha val="57000"/>
                    </a:schemeClr>
                  </a:gs>
                  <a:gs pos="28000">
                    <a:schemeClr val="tx1">
                      <a:lumMod val="75000"/>
                      <a:lumOff val="25000"/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99">
                  <a:solidFill>
                    <a:prstClr val="white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3E1A76A-1FC7-8929-BFE9-844BE4E55FE5}"/>
                  </a:ext>
                </a:extLst>
              </p:cNvPr>
              <p:cNvSpPr txBox="1"/>
              <p:nvPr/>
            </p:nvSpPr>
            <p:spPr>
              <a:xfrm>
                <a:off x="1228556" y="1916832"/>
                <a:ext cx="21085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799" dirty="0">
                    <a:solidFill>
                      <a:prstClr val="white"/>
                    </a:solidFill>
                    <a:latin typeface="Arial" charset="0"/>
                    <a:ea typeface="Arial" charset="0"/>
                    <a:cs typeface="Arial" charset="0"/>
                  </a:rPr>
                  <a:t>Definitive 1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383D7BA-13B4-1C2E-769C-E41D39A7A8C7}"/>
                  </a:ext>
                </a:extLst>
              </p:cNvPr>
              <p:cNvSpPr txBox="1"/>
              <p:nvPr/>
            </p:nvSpPr>
            <p:spPr>
              <a:xfrm>
                <a:off x="2020644" y="2915728"/>
                <a:ext cx="2556169" cy="236972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342797" indent="-342797">
                  <a:buFont typeface="Wingdings" pitchFamily="2" charset="2"/>
                  <a:buChar char="§"/>
                </a:pPr>
                <a:r>
                  <a:rPr lang="en-US" sz="2399" dirty="0">
                    <a:solidFill>
                      <a:prstClr val="white"/>
                    </a:solidFill>
                    <a:latin typeface="Arial" charset="0"/>
                    <a:ea typeface="Arial" charset="0"/>
                    <a:cs typeface="Arial" charset="0"/>
                  </a:rPr>
                  <a:t>Edit text</a:t>
                </a:r>
              </a:p>
              <a:p>
                <a:pPr marL="342797" indent="-342797">
                  <a:buFont typeface="Wingdings" pitchFamily="2" charset="2"/>
                  <a:buChar char="§"/>
                </a:pPr>
                <a:r>
                  <a:rPr lang="en-US" sz="2399" dirty="0">
                    <a:solidFill>
                      <a:prstClr val="white"/>
                    </a:solidFill>
                    <a:latin typeface="Arial" charset="0"/>
                    <a:ea typeface="Arial" charset="0"/>
                    <a:cs typeface="Arial" charset="0"/>
                  </a:rPr>
                  <a:t>Edit text</a:t>
                </a:r>
              </a:p>
              <a:p>
                <a:pPr marL="342797" indent="-342797">
                  <a:buFont typeface="Wingdings" pitchFamily="2" charset="2"/>
                  <a:buChar char="§"/>
                </a:pPr>
                <a:r>
                  <a:rPr lang="en-US" sz="2399" dirty="0">
                    <a:solidFill>
                      <a:prstClr val="white"/>
                    </a:solidFill>
                    <a:latin typeface="Arial" charset="0"/>
                    <a:ea typeface="Arial" charset="0"/>
                    <a:cs typeface="Arial" charset="0"/>
                  </a:rPr>
                  <a:t>Edit text</a:t>
                </a:r>
              </a:p>
              <a:p>
                <a:pPr marL="342797" indent="-342797">
                  <a:buFont typeface="Wingdings" pitchFamily="2" charset="2"/>
                  <a:buChar char="§"/>
                </a:pPr>
                <a:r>
                  <a:rPr lang="en-US" sz="2399" dirty="0">
                    <a:solidFill>
                      <a:prstClr val="white"/>
                    </a:solidFill>
                    <a:latin typeface="Arial" charset="0"/>
                    <a:ea typeface="Arial" charset="0"/>
                    <a:cs typeface="Arial" charset="0"/>
                  </a:rPr>
                  <a:t>Edit text</a:t>
                </a:r>
              </a:p>
              <a:p>
                <a:pPr marL="342797" indent="-342797">
                  <a:buFont typeface="Wingdings" pitchFamily="2" charset="2"/>
                  <a:buChar char="§"/>
                </a:pPr>
                <a:endParaRPr lang="en-US" sz="2399" dirty="0">
                  <a:solidFill>
                    <a:prstClr val="white"/>
                  </a:solidFill>
                  <a:latin typeface="Arial" charset="0"/>
                  <a:ea typeface="Arial" charset="0"/>
                  <a:cs typeface="Arial" charset="0"/>
                </a:endParaRPr>
              </a:p>
              <a:p>
                <a:pPr marL="457063" indent="-457063">
                  <a:buFont typeface="Wingdings" pitchFamily="2" charset="2"/>
                  <a:buChar char="§"/>
                </a:pPr>
                <a:endParaRPr lang="en-US" sz="2799" dirty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B1D29F0-7EB0-7759-5759-B62242F7D457}"/>
                </a:ext>
              </a:extLst>
            </p:cNvPr>
            <p:cNvSpPr txBox="1"/>
            <p:nvPr/>
          </p:nvSpPr>
          <p:spPr>
            <a:xfrm>
              <a:off x="3943526" y="1917226"/>
              <a:ext cx="2107989" cy="523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799">
                  <a:solidFill>
                    <a:prstClr val="white"/>
                  </a:solidFill>
                  <a:latin typeface="Arial Narrow" pitchFamily="34" charset="0"/>
                </a:rPr>
                <a:t>Item 2</a:t>
              </a:r>
            </a:p>
          </p:txBody>
        </p:sp>
        <p:sp>
          <p:nvSpPr>
            <p:cNvPr id="5" name="Parallelogram 4">
              <a:extLst>
                <a:ext uri="{FF2B5EF4-FFF2-40B4-BE49-F238E27FC236}">
                  <a16:creationId xmlns:a16="http://schemas.microsoft.com/office/drawing/2014/main" id="{75D253FB-6A6B-C4E6-A3A2-534698CD8D21}"/>
                </a:ext>
              </a:extLst>
            </p:cNvPr>
            <p:cNvSpPr/>
            <p:nvPr/>
          </p:nvSpPr>
          <p:spPr>
            <a:xfrm flipH="1">
              <a:off x="3049416" y="1701258"/>
              <a:ext cx="3018641" cy="935860"/>
            </a:xfrm>
            <a:prstGeom prst="parallelogram">
              <a:avLst>
                <a:gd name="adj" fmla="val 69466"/>
              </a:avLst>
            </a:prstGeom>
            <a:gradFill>
              <a:gsLst>
                <a:gs pos="100000">
                  <a:schemeClr val="tx1">
                    <a:alpha val="57000"/>
                  </a:schemeClr>
                </a:gs>
                <a:gs pos="28000">
                  <a:schemeClr val="tx1">
                    <a:lumMod val="75000"/>
                    <a:lumOff val="25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>
                <a:solidFill>
                  <a:prstClr val="white"/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671EA5D-ECCF-83D5-1741-618263BD7D04}"/>
                </a:ext>
              </a:extLst>
            </p:cNvPr>
            <p:cNvGrpSpPr/>
            <p:nvPr/>
          </p:nvGrpSpPr>
          <p:grpSpPr>
            <a:xfrm>
              <a:off x="3037988" y="1701257"/>
              <a:ext cx="3908868" cy="4103387"/>
              <a:chOff x="2904606" y="1700807"/>
              <a:chExt cx="3909886" cy="4104456"/>
            </a:xfrm>
          </p:grpSpPr>
          <p:sp>
            <p:nvSpPr>
              <p:cNvPr id="17" name="Chevron 33">
                <a:extLst>
                  <a:ext uri="{FF2B5EF4-FFF2-40B4-BE49-F238E27FC236}">
                    <a16:creationId xmlns:a16="http://schemas.microsoft.com/office/drawing/2014/main" id="{5F75373B-0981-DE47-519B-4F64EE2F80A0}"/>
                  </a:ext>
                </a:extLst>
              </p:cNvPr>
              <p:cNvSpPr/>
              <p:nvPr/>
            </p:nvSpPr>
            <p:spPr>
              <a:xfrm>
                <a:off x="2932721" y="1700807"/>
                <a:ext cx="3731324" cy="4104456"/>
              </a:xfrm>
              <a:prstGeom prst="chevron">
                <a:avLst>
                  <a:gd name="adj" fmla="val 36633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</a:ln>
              <a:effectLst>
                <a:innerShdw blurRad="2540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99" dirty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8" name="Parallelogram 17">
                <a:extLst>
                  <a:ext uri="{FF2B5EF4-FFF2-40B4-BE49-F238E27FC236}">
                    <a16:creationId xmlns:a16="http://schemas.microsoft.com/office/drawing/2014/main" id="{9C76FC2E-EE0F-A0F2-3AA2-D271E7D68980}"/>
                  </a:ext>
                </a:extLst>
              </p:cNvPr>
              <p:cNvSpPr/>
              <p:nvPr/>
            </p:nvSpPr>
            <p:spPr>
              <a:xfrm flipH="1">
                <a:off x="2904606" y="1700808"/>
                <a:ext cx="3019427" cy="936104"/>
              </a:xfrm>
              <a:prstGeom prst="parallelogram">
                <a:avLst>
                  <a:gd name="adj" fmla="val 69466"/>
                </a:avLst>
              </a:prstGeom>
              <a:gradFill>
                <a:gsLst>
                  <a:gs pos="100000">
                    <a:schemeClr val="tx1">
                      <a:alpha val="57000"/>
                    </a:schemeClr>
                  </a:gs>
                  <a:gs pos="28000">
                    <a:schemeClr val="tx1">
                      <a:lumMod val="75000"/>
                      <a:lumOff val="25000"/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99">
                  <a:solidFill>
                    <a:prstClr val="white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6646A19-7D29-CFAE-394D-B8FA5E62CF4D}"/>
                  </a:ext>
                </a:extLst>
              </p:cNvPr>
              <p:cNvSpPr txBox="1"/>
              <p:nvPr/>
            </p:nvSpPr>
            <p:spPr>
              <a:xfrm>
                <a:off x="3466235" y="1916832"/>
                <a:ext cx="21085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799" dirty="0">
                    <a:solidFill>
                      <a:prstClr val="white"/>
                    </a:solidFill>
                    <a:latin typeface="Arial" charset="0"/>
                    <a:ea typeface="Arial" charset="0"/>
                    <a:cs typeface="Arial" charset="0"/>
                  </a:rPr>
                  <a:t>Dominant 2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76F89D2-055F-B262-583D-583B6B5B7E91}"/>
                  </a:ext>
                </a:extLst>
              </p:cNvPr>
              <p:cNvSpPr txBox="1"/>
              <p:nvPr/>
            </p:nvSpPr>
            <p:spPr>
              <a:xfrm>
                <a:off x="4258323" y="2915728"/>
                <a:ext cx="2556169" cy="236972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342797" indent="-342797">
                  <a:buFont typeface="Wingdings" pitchFamily="2" charset="2"/>
                  <a:buChar char="§"/>
                </a:pPr>
                <a:r>
                  <a:rPr lang="en-US" sz="2399" dirty="0">
                    <a:solidFill>
                      <a:prstClr val="white"/>
                    </a:solidFill>
                    <a:latin typeface="Arial" charset="0"/>
                    <a:ea typeface="Arial" charset="0"/>
                    <a:cs typeface="Arial" charset="0"/>
                  </a:rPr>
                  <a:t>Edit text</a:t>
                </a:r>
              </a:p>
              <a:p>
                <a:pPr marL="342797" indent="-342797">
                  <a:buFont typeface="Wingdings" pitchFamily="2" charset="2"/>
                  <a:buChar char="§"/>
                </a:pPr>
                <a:r>
                  <a:rPr lang="en-US" sz="2399" dirty="0">
                    <a:solidFill>
                      <a:prstClr val="white"/>
                    </a:solidFill>
                    <a:latin typeface="Arial" charset="0"/>
                    <a:ea typeface="Arial" charset="0"/>
                    <a:cs typeface="Arial" charset="0"/>
                  </a:rPr>
                  <a:t>Edit text</a:t>
                </a:r>
              </a:p>
              <a:p>
                <a:pPr marL="342797" indent="-342797">
                  <a:buFont typeface="Wingdings" pitchFamily="2" charset="2"/>
                  <a:buChar char="§"/>
                </a:pPr>
                <a:r>
                  <a:rPr lang="en-US" sz="2399" dirty="0">
                    <a:solidFill>
                      <a:prstClr val="white"/>
                    </a:solidFill>
                    <a:latin typeface="Arial" charset="0"/>
                    <a:ea typeface="Arial" charset="0"/>
                    <a:cs typeface="Arial" charset="0"/>
                  </a:rPr>
                  <a:t>Edit text</a:t>
                </a:r>
              </a:p>
              <a:p>
                <a:pPr marL="342797" indent="-342797">
                  <a:buFont typeface="Wingdings" pitchFamily="2" charset="2"/>
                  <a:buChar char="§"/>
                </a:pPr>
                <a:r>
                  <a:rPr lang="en-US" sz="2399" dirty="0">
                    <a:solidFill>
                      <a:prstClr val="white"/>
                    </a:solidFill>
                    <a:latin typeface="Arial" charset="0"/>
                    <a:ea typeface="Arial" charset="0"/>
                    <a:cs typeface="Arial" charset="0"/>
                  </a:rPr>
                  <a:t>Edit text</a:t>
                </a:r>
              </a:p>
              <a:p>
                <a:pPr marL="342797" indent="-342797">
                  <a:buFont typeface="Wingdings" pitchFamily="2" charset="2"/>
                  <a:buChar char="§"/>
                </a:pPr>
                <a:endParaRPr lang="en-US" sz="2399" dirty="0">
                  <a:solidFill>
                    <a:prstClr val="white"/>
                  </a:solidFill>
                  <a:latin typeface="Arial" charset="0"/>
                  <a:ea typeface="Arial" charset="0"/>
                  <a:cs typeface="Arial" charset="0"/>
                </a:endParaRPr>
              </a:p>
              <a:p>
                <a:pPr marL="457063" indent="-457063">
                  <a:buFont typeface="Wingdings" pitchFamily="2" charset="2"/>
                  <a:buChar char="§"/>
                </a:pPr>
                <a:endParaRPr lang="en-US" sz="2799" dirty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2D1D881-BCE7-01A2-15AE-33D55310B92A}"/>
                </a:ext>
              </a:extLst>
            </p:cNvPr>
            <p:cNvGrpSpPr/>
            <p:nvPr/>
          </p:nvGrpSpPr>
          <p:grpSpPr>
            <a:xfrm>
              <a:off x="5402206" y="1701258"/>
              <a:ext cx="3758460" cy="4103387"/>
              <a:chOff x="5403614" y="1700808"/>
              <a:chExt cx="3759439" cy="4104456"/>
            </a:xfrm>
          </p:grpSpPr>
          <p:sp>
            <p:nvSpPr>
              <p:cNvPr id="14" name="Chevron 43">
                <a:extLst>
                  <a:ext uri="{FF2B5EF4-FFF2-40B4-BE49-F238E27FC236}">
                    <a16:creationId xmlns:a16="http://schemas.microsoft.com/office/drawing/2014/main" id="{3A4C9B56-0BEB-2660-BC81-34C6ACA83665}"/>
                  </a:ext>
                </a:extLst>
              </p:cNvPr>
              <p:cNvSpPr/>
              <p:nvPr/>
            </p:nvSpPr>
            <p:spPr>
              <a:xfrm>
                <a:off x="5431729" y="1700808"/>
                <a:ext cx="3731324" cy="4104456"/>
              </a:xfrm>
              <a:prstGeom prst="chevron">
                <a:avLst>
                  <a:gd name="adj" fmla="val 36633"/>
                </a:avLst>
              </a:prstGeom>
              <a:solidFill>
                <a:schemeClr val="accent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2" tIns="91416" rIns="914162" bIns="91416" numCol="1" anchor="ctr" anchorCtr="1" compatLnSpc="1">
                <a:prstTxWarp prst="textNoShape">
                  <a:avLst/>
                </a:prstTxWarp>
              </a:bodyPr>
              <a:lstStyle/>
              <a:p>
                <a:endParaRPr lang="en-US" sz="1799" ker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F516ACF0-80C5-B009-A815-338938D64797}"/>
                  </a:ext>
                </a:extLst>
              </p:cNvPr>
              <p:cNvSpPr/>
              <p:nvPr/>
            </p:nvSpPr>
            <p:spPr>
              <a:xfrm flipH="1">
                <a:off x="5403614" y="1700808"/>
                <a:ext cx="3019427" cy="936104"/>
              </a:xfrm>
              <a:prstGeom prst="parallelogram">
                <a:avLst>
                  <a:gd name="adj" fmla="val 69466"/>
                </a:avLst>
              </a:prstGeom>
              <a:gradFill>
                <a:gsLst>
                  <a:gs pos="100000">
                    <a:schemeClr val="tx1">
                      <a:alpha val="57000"/>
                    </a:schemeClr>
                  </a:gs>
                  <a:gs pos="28000">
                    <a:schemeClr val="tx1">
                      <a:lumMod val="75000"/>
                      <a:lumOff val="25000"/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99">
                  <a:solidFill>
                    <a:prstClr val="white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754C6F5-E7F8-F0C7-B911-92F6A6DE11A9}"/>
                  </a:ext>
                </a:extLst>
              </p:cNvPr>
              <p:cNvSpPr txBox="1"/>
              <p:nvPr/>
            </p:nvSpPr>
            <p:spPr>
              <a:xfrm>
                <a:off x="5771609" y="1916832"/>
                <a:ext cx="2272797" cy="523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799" dirty="0" err="1">
                    <a:solidFill>
                      <a:prstClr val="white"/>
                    </a:solidFill>
                    <a:latin typeface="Arial" charset="0"/>
                    <a:ea typeface="Arial" charset="0"/>
                    <a:cs typeface="Arial" charset="0"/>
                  </a:rPr>
                  <a:t>Dependant</a:t>
                </a:r>
                <a:r>
                  <a:rPr lang="en-US" sz="2799" dirty="0">
                    <a:solidFill>
                      <a:prstClr val="white"/>
                    </a:solidFill>
                    <a:latin typeface="Arial" charset="0"/>
                    <a:ea typeface="Arial" charset="0"/>
                    <a:cs typeface="Arial" charset="0"/>
                  </a:rPr>
                  <a:t> 3</a:t>
                </a: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420DC91-579B-745E-A36C-3BAC4A283320}"/>
                </a:ext>
              </a:extLst>
            </p:cNvPr>
            <p:cNvSpPr txBox="1"/>
            <p:nvPr/>
          </p:nvSpPr>
          <p:spPr>
            <a:xfrm>
              <a:off x="6755571" y="2915862"/>
              <a:ext cx="2555503" cy="2369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342797" indent="-342797">
                <a:buFont typeface="Wingdings" pitchFamily="2" charset="2"/>
                <a:buChar char="§"/>
              </a:pPr>
              <a:r>
                <a:rPr lang="en-US" sz="2399" dirty="0">
                  <a:solidFill>
                    <a:prstClr val="white"/>
                  </a:solidFill>
                </a:rPr>
                <a:t>Edit text</a:t>
              </a:r>
            </a:p>
            <a:p>
              <a:pPr marL="342797" indent="-342797">
                <a:buFont typeface="Wingdings" pitchFamily="2" charset="2"/>
                <a:buChar char="§"/>
              </a:pPr>
              <a:r>
                <a:rPr lang="en-US" sz="2399" dirty="0">
                  <a:solidFill>
                    <a:prstClr val="white"/>
                  </a:solidFill>
                </a:rPr>
                <a:t>Edit text</a:t>
              </a:r>
            </a:p>
            <a:p>
              <a:pPr marL="342797" indent="-342797">
                <a:buFont typeface="Wingdings" pitchFamily="2" charset="2"/>
                <a:buChar char="§"/>
              </a:pPr>
              <a:r>
                <a:rPr lang="en-US" sz="2399" dirty="0">
                  <a:solidFill>
                    <a:prstClr val="white"/>
                  </a:solidFill>
                </a:rPr>
                <a:t>Edit text</a:t>
              </a:r>
            </a:p>
            <a:p>
              <a:pPr marL="342797" indent="-342797">
                <a:buFont typeface="Wingdings" pitchFamily="2" charset="2"/>
                <a:buChar char="§"/>
              </a:pPr>
              <a:r>
                <a:rPr lang="en-US" sz="2399" dirty="0">
                  <a:solidFill>
                    <a:prstClr val="white"/>
                  </a:solidFill>
                  <a:latin typeface="Arial" charset="0"/>
                  <a:ea typeface="Arial" charset="0"/>
                  <a:cs typeface="Arial" charset="0"/>
                </a:rPr>
                <a:t>Edit text</a:t>
              </a:r>
            </a:p>
            <a:p>
              <a:pPr marL="342797" indent="-342797">
                <a:buFont typeface="Wingdings" pitchFamily="2" charset="2"/>
                <a:buChar char="§"/>
              </a:pPr>
              <a:endParaRPr lang="en-US" sz="2399" dirty="0">
                <a:solidFill>
                  <a:prstClr val="white"/>
                </a:solidFill>
              </a:endParaRPr>
            </a:p>
            <a:p>
              <a:pPr marL="457063" indent="-457063">
                <a:buFont typeface="Wingdings" pitchFamily="2" charset="2"/>
                <a:buChar char="§"/>
              </a:pPr>
              <a:endParaRPr lang="en-US" sz="2799" dirty="0">
                <a:solidFill>
                  <a:prstClr val="black"/>
                </a:solidFill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67EB830-7293-1649-3B1E-8F1512595B81}"/>
                </a:ext>
              </a:extLst>
            </p:cNvPr>
            <p:cNvGrpSpPr/>
            <p:nvPr/>
          </p:nvGrpSpPr>
          <p:grpSpPr>
            <a:xfrm>
              <a:off x="7728716" y="1701258"/>
              <a:ext cx="3908868" cy="4103387"/>
              <a:chOff x="7945166" y="1700808"/>
              <a:chExt cx="3909886" cy="4104456"/>
            </a:xfrm>
          </p:grpSpPr>
          <p:sp>
            <p:nvSpPr>
              <p:cNvPr id="10" name="Chevron 52">
                <a:extLst>
                  <a:ext uri="{FF2B5EF4-FFF2-40B4-BE49-F238E27FC236}">
                    <a16:creationId xmlns:a16="http://schemas.microsoft.com/office/drawing/2014/main" id="{139E27F6-55E1-9ADD-6CBA-D2A8E9F4AE49}"/>
                  </a:ext>
                </a:extLst>
              </p:cNvPr>
              <p:cNvSpPr/>
              <p:nvPr/>
            </p:nvSpPr>
            <p:spPr>
              <a:xfrm>
                <a:off x="7973281" y="1700808"/>
                <a:ext cx="3731324" cy="4104456"/>
              </a:xfrm>
              <a:prstGeom prst="chevron">
                <a:avLst>
                  <a:gd name="adj" fmla="val 36633"/>
                </a:avLst>
              </a:prstGeom>
              <a:solidFill>
                <a:schemeClr val="accent1">
                  <a:lumMod val="75000"/>
                </a:schemeClr>
              </a:solidFill>
              <a:ln w="12700">
                <a:noFill/>
              </a:ln>
              <a:effectLst>
                <a:innerShdw blurRad="2540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99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1" name="Parallelogram 10">
                <a:extLst>
                  <a:ext uri="{FF2B5EF4-FFF2-40B4-BE49-F238E27FC236}">
                    <a16:creationId xmlns:a16="http://schemas.microsoft.com/office/drawing/2014/main" id="{E7B99A2E-14EB-5733-B424-A07DB2A17E23}"/>
                  </a:ext>
                </a:extLst>
              </p:cNvPr>
              <p:cNvSpPr/>
              <p:nvPr/>
            </p:nvSpPr>
            <p:spPr>
              <a:xfrm flipH="1">
                <a:off x="7945166" y="1700808"/>
                <a:ext cx="3019427" cy="936104"/>
              </a:xfrm>
              <a:prstGeom prst="parallelogram">
                <a:avLst>
                  <a:gd name="adj" fmla="val 69466"/>
                </a:avLst>
              </a:prstGeom>
              <a:gradFill>
                <a:gsLst>
                  <a:gs pos="100000">
                    <a:schemeClr val="tx1">
                      <a:alpha val="57000"/>
                    </a:schemeClr>
                  </a:gs>
                  <a:gs pos="28000">
                    <a:schemeClr val="tx1">
                      <a:lumMod val="75000"/>
                      <a:lumOff val="25000"/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99">
                  <a:solidFill>
                    <a:prstClr val="white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48079BB-F08B-683E-1220-3B3678712496}"/>
                  </a:ext>
                </a:extLst>
              </p:cNvPr>
              <p:cNvSpPr txBox="1"/>
              <p:nvPr/>
            </p:nvSpPr>
            <p:spPr>
              <a:xfrm>
                <a:off x="8325003" y="1916832"/>
                <a:ext cx="2334779" cy="523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799" dirty="0">
                    <a:solidFill>
                      <a:prstClr val="white"/>
                    </a:solidFill>
                    <a:latin typeface="Arial" charset="0"/>
                    <a:ea typeface="Arial" charset="0"/>
                    <a:cs typeface="Arial" charset="0"/>
                  </a:rPr>
                  <a:t>Demanding 4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C718203-F8CE-4C4E-5C26-F6193DBEF05D}"/>
                  </a:ext>
                </a:extLst>
              </p:cNvPr>
              <p:cNvSpPr txBox="1"/>
              <p:nvPr/>
            </p:nvSpPr>
            <p:spPr>
              <a:xfrm>
                <a:off x="9298883" y="2915728"/>
                <a:ext cx="2556169" cy="236972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342797" indent="-342797">
                  <a:buFont typeface="Wingdings" pitchFamily="2" charset="2"/>
                  <a:buChar char="§"/>
                </a:pPr>
                <a:r>
                  <a:rPr lang="en-US" sz="2399" dirty="0">
                    <a:solidFill>
                      <a:prstClr val="white"/>
                    </a:solidFill>
                    <a:latin typeface="Arial" charset="0"/>
                    <a:ea typeface="Arial" charset="0"/>
                    <a:cs typeface="Arial" charset="0"/>
                  </a:rPr>
                  <a:t>Edit text</a:t>
                </a:r>
              </a:p>
              <a:p>
                <a:pPr marL="342797" indent="-342797">
                  <a:buFont typeface="Wingdings" pitchFamily="2" charset="2"/>
                  <a:buChar char="§"/>
                </a:pPr>
                <a:r>
                  <a:rPr lang="en-US" sz="2399" dirty="0">
                    <a:solidFill>
                      <a:prstClr val="white"/>
                    </a:solidFill>
                    <a:latin typeface="Arial" charset="0"/>
                    <a:ea typeface="Arial" charset="0"/>
                    <a:cs typeface="Arial" charset="0"/>
                  </a:rPr>
                  <a:t>Edit text</a:t>
                </a:r>
              </a:p>
              <a:p>
                <a:pPr marL="342797" indent="-342797">
                  <a:buFont typeface="Wingdings" pitchFamily="2" charset="2"/>
                  <a:buChar char="§"/>
                </a:pPr>
                <a:r>
                  <a:rPr lang="en-US" sz="2399" dirty="0">
                    <a:solidFill>
                      <a:prstClr val="white"/>
                    </a:solidFill>
                    <a:latin typeface="Arial" charset="0"/>
                    <a:ea typeface="Arial" charset="0"/>
                    <a:cs typeface="Arial" charset="0"/>
                  </a:rPr>
                  <a:t>Edit text</a:t>
                </a:r>
              </a:p>
              <a:p>
                <a:pPr marL="342797" indent="-342797">
                  <a:buFont typeface="Wingdings" pitchFamily="2" charset="2"/>
                  <a:buChar char="§"/>
                </a:pPr>
                <a:r>
                  <a:rPr lang="en-US" sz="2399" dirty="0">
                    <a:solidFill>
                      <a:prstClr val="white"/>
                    </a:solidFill>
                    <a:latin typeface="Arial" charset="0"/>
                    <a:ea typeface="Arial" charset="0"/>
                    <a:cs typeface="Arial" charset="0"/>
                  </a:rPr>
                  <a:t>Edit text</a:t>
                </a:r>
              </a:p>
              <a:p>
                <a:pPr marL="342797" indent="-342797">
                  <a:buFont typeface="Wingdings" pitchFamily="2" charset="2"/>
                  <a:buChar char="§"/>
                </a:pPr>
                <a:endParaRPr lang="en-US" sz="2399" dirty="0">
                  <a:solidFill>
                    <a:prstClr val="white"/>
                  </a:solidFill>
                  <a:latin typeface="Arial" charset="0"/>
                  <a:ea typeface="Arial" charset="0"/>
                  <a:cs typeface="Arial" charset="0"/>
                </a:endParaRPr>
              </a:p>
              <a:p>
                <a:pPr marL="457063" indent="-457063">
                  <a:buFont typeface="Wingdings" pitchFamily="2" charset="2"/>
                  <a:buChar char="§"/>
                </a:pPr>
                <a:endParaRPr lang="en-US" sz="2799" dirty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648F0945-C95D-66BA-DC59-E67D199484C9}"/>
              </a:ext>
            </a:extLst>
          </p:cNvPr>
          <p:cNvSpPr txBox="1">
            <a:spLocks/>
          </p:cNvSpPr>
          <p:nvPr/>
        </p:nvSpPr>
        <p:spPr>
          <a:xfrm>
            <a:off x="609600" y="274641"/>
            <a:ext cx="10972801" cy="71596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dirty="0"/>
              <a:t>4 Steps for Better Finances </a:t>
            </a:r>
          </a:p>
        </p:txBody>
      </p:sp>
    </p:spTree>
    <p:extLst>
      <p:ext uri="{BB962C8B-B14F-4D97-AF65-F5344CB8AC3E}">
        <p14:creationId xmlns:p14="http://schemas.microsoft.com/office/powerpoint/2010/main" val="151108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198</Words>
  <Application>Microsoft Office PowerPoint</Application>
  <PresentationFormat>Widescreen</PresentationFormat>
  <Paragraphs>63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Narrow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Sharp</dc:creator>
  <cp:lastModifiedBy>Roger Sharp</cp:lastModifiedBy>
  <cp:revision>8</cp:revision>
  <dcterms:created xsi:type="dcterms:W3CDTF">2023-02-08T12:08:41Z</dcterms:created>
  <dcterms:modified xsi:type="dcterms:W3CDTF">2023-09-08T16:56:23Z</dcterms:modified>
</cp:coreProperties>
</file>