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BE494-B933-B916-88EA-DE40CB5CB9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C47D84-39BF-239C-2043-EEA126DAB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3A2B9-B1BF-202E-8B81-C714536A7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6086-A862-46C6-BF62-79E3EC29ACDE}" type="datetimeFigureOut">
              <a:rPr lang="en-GB" smtClean="0"/>
              <a:t>06/08/2023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E1326-3075-D9C3-949B-A40983504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866FAE-6A2A-F26C-0AFA-E30961BA1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6261-98C5-418C-89CE-47B02C4A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344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B9602-5DDF-F71D-2D83-CDBF52BF7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DE8289-E46F-4F48-D3B9-F37B71DBAF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271BF-5547-B3CF-FDB5-908B68B07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6086-A862-46C6-BF62-79E3EC29ACDE}" type="datetimeFigureOut">
              <a:rPr lang="en-GB" smtClean="0"/>
              <a:t>06/08/2023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A4C07-4803-D87F-89C3-70BC95AF5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3FE5B-CFCB-FBB8-5546-87F57F68C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6261-98C5-418C-89CE-47B02C4A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67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51F845-FBA5-4753-7FA5-5A1028EA66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DE71F7-0604-C43D-2241-2C36DEA131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D5D15-9E3E-9AD7-E0BB-6F252AEF8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6086-A862-46C6-BF62-79E3EC29ACDE}" type="datetimeFigureOut">
              <a:rPr lang="en-GB" smtClean="0"/>
              <a:t>06/08/2023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C52AD-95D8-E647-ECBA-9C534AD02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B7072-588F-1F5B-6CC9-6FEF28CC7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6261-98C5-418C-89CE-47B02C4A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406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E674E-619F-405F-3208-6FE90FC6D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52716-8FA4-0AB2-9BC2-FFA570129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3600E-88C3-BA4F-DDE1-2D6EB6811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6086-A862-46C6-BF62-79E3EC29ACDE}" type="datetimeFigureOut">
              <a:rPr lang="en-GB" smtClean="0"/>
              <a:t>06/08/2023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5E11D-B553-97EB-4D52-7848D1EFC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10DBF-1037-2288-DA4F-641C5AE89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6261-98C5-418C-89CE-47B02C4A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62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EF568-6728-EF73-A536-C2C515972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D6C9CA-4B4A-F618-E624-497BA2F50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29D59-2FB8-9DFD-9C8F-A3B244186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6086-A862-46C6-BF62-79E3EC29ACDE}" type="datetimeFigureOut">
              <a:rPr lang="en-GB" smtClean="0"/>
              <a:t>06/08/2023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240A5-0178-DAA6-2B4E-1452F0C76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B6E31-D347-F578-1179-09F575331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6261-98C5-418C-89CE-47B02C4A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233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56D9D-3BCD-1B0F-D605-4D22A9E36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32A4B-119F-7ADD-FD8E-4A7C954EC7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A6498C-2E41-48E8-53E0-56A7784D6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F4C9E8-B1A2-28CC-2AD6-ACAD671DF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6086-A862-46C6-BF62-79E3EC29ACDE}" type="datetimeFigureOut">
              <a:rPr lang="en-GB" smtClean="0"/>
              <a:t>06/08/2023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F510E9-B8A9-2A68-7976-DCC45118A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A9EA54-2AAF-D3FD-A4BB-A1232AD09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6261-98C5-418C-89CE-47B02C4A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57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B085F-4D3A-1EFE-C66F-0FE049E0E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6434E-A3B7-AA6A-0763-9ABA1BD99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A36F74-0F82-769D-AC73-5068538750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40D80C-71BC-185E-45AC-813E672C0F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047909-EA9B-BDBC-C5C2-9B0FE304C8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F38705-F352-E311-CAA2-67AFC2311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6086-A862-46C6-BF62-79E3EC29ACDE}" type="datetimeFigureOut">
              <a:rPr lang="en-GB" smtClean="0"/>
              <a:t>06/08/2023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FE0C52-DE87-7A71-E748-85AFDD7FD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39A2F5-6905-CAF4-9698-0877F2DC9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6261-98C5-418C-89CE-47B02C4A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22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ED40D-190A-43C0-0822-DC2BC4E38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652465-D1C0-D0C7-DE8D-EC62F6E92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6086-A862-46C6-BF62-79E3EC29ACDE}" type="datetimeFigureOut">
              <a:rPr lang="en-GB" smtClean="0"/>
              <a:t>06/08/2023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5D5E9B-3C1D-A558-8846-F4596B04A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2878BD-285A-D2A6-1006-73DA6A8A4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6261-98C5-418C-89CE-47B02C4A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587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B6CFAF-254D-A609-7BEE-CE310A543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6086-A862-46C6-BF62-79E3EC29ACDE}" type="datetimeFigureOut">
              <a:rPr lang="en-GB" smtClean="0"/>
              <a:t>06/08/2023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85BC4E-29AD-1E69-49CD-196934C3B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A9E703-E1D0-E802-DC22-5706BFD8D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6261-98C5-418C-89CE-47B02C4A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570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0F742-5D8B-F8F0-24FF-6B3CB2835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42BAF-2F51-AD16-890C-640E6925A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AE51ED-EF3B-2FE2-AA95-D3B3402E61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50099F-1ABA-4556-065E-07794AA41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6086-A862-46C6-BF62-79E3EC29ACDE}" type="datetimeFigureOut">
              <a:rPr lang="en-GB" smtClean="0"/>
              <a:t>06/08/2023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085F94-B742-9108-C682-D4CF877C7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83B344-8A8F-A94B-0995-EDF734490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6261-98C5-418C-89CE-47B02C4A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296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8F1E0-E2D0-9701-5136-618D751F9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02095C-9C0A-7ADA-04C9-16FE895D01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A2BD7-016C-95E5-F9A2-86C2B5E805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82C6D7-9A3E-5079-9C2E-C5CAB61AB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6086-A862-46C6-BF62-79E3EC29ACDE}" type="datetimeFigureOut">
              <a:rPr lang="en-GB" smtClean="0"/>
              <a:t>06/08/2023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C1B45C-2596-14E0-52DB-F32977D37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C3883-A841-758D-D189-D34C542F0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6261-98C5-418C-89CE-47B02C4A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213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26C2F4-0E86-3381-B5EC-786C03DB4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C81B30-3C35-6DD8-A12D-A4AB2392C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08FB3-5571-1C0F-80F2-5ED8F27C30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C6086-A862-46C6-BF62-79E3EC29ACDE}" type="datetimeFigureOut">
              <a:rPr lang="en-GB" smtClean="0"/>
              <a:t>06/08/2023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5C50E-62E9-3EF3-D01E-F385693A7E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8E172-666D-7D72-9B35-0C17C524E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46261-98C5-418C-89CE-47B02C4A9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24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6806BC8-9DD5-9208-35A6-B87B74C2AA42}"/>
              </a:ext>
            </a:extLst>
          </p:cNvPr>
          <p:cNvSpPr/>
          <p:nvPr/>
        </p:nvSpPr>
        <p:spPr>
          <a:xfrm>
            <a:off x="465221" y="336884"/>
            <a:ext cx="1820779" cy="190901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0" dirty="0"/>
              <a:t>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B2922E-715D-CAE2-E89A-16E741F1FA1D}"/>
              </a:ext>
            </a:extLst>
          </p:cNvPr>
          <p:cNvSpPr/>
          <p:nvPr/>
        </p:nvSpPr>
        <p:spPr>
          <a:xfrm>
            <a:off x="2286000" y="336884"/>
            <a:ext cx="1820779" cy="190901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0" dirty="0"/>
              <a:t>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138E64-F39E-E011-5F8C-1C75E84B0A50}"/>
              </a:ext>
            </a:extLst>
          </p:cNvPr>
          <p:cNvSpPr/>
          <p:nvPr/>
        </p:nvSpPr>
        <p:spPr>
          <a:xfrm>
            <a:off x="4106779" y="336884"/>
            <a:ext cx="1820779" cy="190901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0" dirty="0"/>
              <a:t>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EB88ED-82D8-F612-59A9-3F8E2D239521}"/>
              </a:ext>
            </a:extLst>
          </p:cNvPr>
          <p:cNvSpPr/>
          <p:nvPr/>
        </p:nvSpPr>
        <p:spPr>
          <a:xfrm>
            <a:off x="5927558" y="336883"/>
            <a:ext cx="1820779" cy="19090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0" dirty="0"/>
              <a:t>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D21637-36D5-1A6A-DA88-215C514C9E65}"/>
              </a:ext>
            </a:extLst>
          </p:cNvPr>
          <p:cNvSpPr/>
          <p:nvPr/>
        </p:nvSpPr>
        <p:spPr>
          <a:xfrm>
            <a:off x="7748337" y="336882"/>
            <a:ext cx="1820779" cy="190901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0" dirty="0"/>
              <a:t>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0AE15D8-6D61-8F15-125F-D1B98C57AD3D}"/>
              </a:ext>
            </a:extLst>
          </p:cNvPr>
          <p:cNvSpPr/>
          <p:nvPr/>
        </p:nvSpPr>
        <p:spPr>
          <a:xfrm>
            <a:off x="9569116" y="336881"/>
            <a:ext cx="1820779" cy="190901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0" dirty="0"/>
              <a:t>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5175AED-4CCA-75A8-120B-67CDFC28956F}"/>
              </a:ext>
            </a:extLst>
          </p:cNvPr>
          <p:cNvSpPr/>
          <p:nvPr/>
        </p:nvSpPr>
        <p:spPr>
          <a:xfrm>
            <a:off x="465221" y="2587063"/>
            <a:ext cx="1820779" cy="4110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08D66A-4392-060E-D7A5-E586D7BF3054}"/>
              </a:ext>
            </a:extLst>
          </p:cNvPr>
          <p:cNvSpPr/>
          <p:nvPr/>
        </p:nvSpPr>
        <p:spPr>
          <a:xfrm>
            <a:off x="2285999" y="2587063"/>
            <a:ext cx="1820779" cy="4110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BE3E03-A60A-48B9-ABB8-B375F401D929}"/>
              </a:ext>
            </a:extLst>
          </p:cNvPr>
          <p:cNvSpPr/>
          <p:nvPr/>
        </p:nvSpPr>
        <p:spPr>
          <a:xfrm>
            <a:off x="4106778" y="2587063"/>
            <a:ext cx="1820779" cy="4110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BF0C60-2746-2E45-4209-A9F2934D794F}"/>
              </a:ext>
            </a:extLst>
          </p:cNvPr>
          <p:cNvSpPr/>
          <p:nvPr/>
        </p:nvSpPr>
        <p:spPr>
          <a:xfrm>
            <a:off x="5927557" y="2587061"/>
            <a:ext cx="1820779" cy="41105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3C2A8C-87DB-0F1A-C867-8021EECE146E}"/>
              </a:ext>
            </a:extLst>
          </p:cNvPr>
          <p:cNvSpPr/>
          <p:nvPr/>
        </p:nvSpPr>
        <p:spPr>
          <a:xfrm>
            <a:off x="7748335" y="2587061"/>
            <a:ext cx="1820779" cy="41105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4807EE-04BB-9D1D-00AB-A434B56339B7}"/>
              </a:ext>
            </a:extLst>
          </p:cNvPr>
          <p:cNvSpPr/>
          <p:nvPr/>
        </p:nvSpPr>
        <p:spPr>
          <a:xfrm>
            <a:off x="9569115" y="2587061"/>
            <a:ext cx="1820779" cy="41105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7CED99-CB0E-7A70-9B14-98EADBC711EF}"/>
              </a:ext>
            </a:extLst>
          </p:cNvPr>
          <p:cNvSpPr txBox="1"/>
          <p:nvPr/>
        </p:nvSpPr>
        <p:spPr>
          <a:xfrm>
            <a:off x="465220" y="2590799"/>
            <a:ext cx="1209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Political Stability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EC2A53-832C-EF77-0F81-A117F7F02BF1}"/>
              </a:ext>
            </a:extLst>
          </p:cNvPr>
          <p:cNvSpPr txBox="1"/>
          <p:nvPr/>
        </p:nvSpPr>
        <p:spPr>
          <a:xfrm>
            <a:off x="2285998" y="2590799"/>
            <a:ext cx="1297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Economic Growth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A82620-950F-892B-1843-6CD82F10FF48}"/>
              </a:ext>
            </a:extLst>
          </p:cNvPr>
          <p:cNvSpPr txBox="1"/>
          <p:nvPr/>
        </p:nvSpPr>
        <p:spPr>
          <a:xfrm>
            <a:off x="4126278" y="2590799"/>
            <a:ext cx="1350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Population Studies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72CBA2-8A84-C2C8-9BBE-B70FBAF93338}"/>
              </a:ext>
            </a:extLst>
          </p:cNvPr>
          <p:cNvSpPr txBox="1"/>
          <p:nvPr/>
        </p:nvSpPr>
        <p:spPr>
          <a:xfrm>
            <a:off x="5971120" y="2590799"/>
            <a:ext cx="1614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Emerging Technologies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C2D90D-5C75-98E6-225A-51FA021D7959}"/>
              </a:ext>
            </a:extLst>
          </p:cNvPr>
          <p:cNvSpPr txBox="1"/>
          <p:nvPr/>
        </p:nvSpPr>
        <p:spPr>
          <a:xfrm>
            <a:off x="7756829" y="2582778"/>
            <a:ext cx="850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Regulation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CDBDCE-B5D3-FA87-90B1-47BB5AA6F19E}"/>
              </a:ext>
            </a:extLst>
          </p:cNvPr>
          <p:cNvSpPr txBox="1"/>
          <p:nvPr/>
        </p:nvSpPr>
        <p:spPr>
          <a:xfrm>
            <a:off x="9595142" y="2582778"/>
            <a:ext cx="15951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Environmental Policies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9B61025-1F45-C96D-A4EB-DB1A30AC6740}"/>
              </a:ext>
            </a:extLst>
          </p:cNvPr>
          <p:cNvSpPr/>
          <p:nvPr/>
        </p:nvSpPr>
        <p:spPr>
          <a:xfrm>
            <a:off x="465220" y="2277976"/>
            <a:ext cx="1820778" cy="27699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POLITICAL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C4C418-12A3-955C-E5CC-467A39870FAB}"/>
              </a:ext>
            </a:extLst>
          </p:cNvPr>
          <p:cNvSpPr/>
          <p:nvPr/>
        </p:nvSpPr>
        <p:spPr>
          <a:xfrm>
            <a:off x="2285999" y="2273970"/>
            <a:ext cx="1820778" cy="27699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ECONOMICAL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A3AAE6C-BF42-A149-BA2F-756A59CA40EF}"/>
              </a:ext>
            </a:extLst>
          </p:cNvPr>
          <p:cNvSpPr/>
          <p:nvPr/>
        </p:nvSpPr>
        <p:spPr>
          <a:xfrm>
            <a:off x="4106777" y="2281985"/>
            <a:ext cx="1820778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SOCIAL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C69B19A-F68C-3F16-CB88-E9951EF9A454}"/>
              </a:ext>
            </a:extLst>
          </p:cNvPr>
          <p:cNvSpPr/>
          <p:nvPr/>
        </p:nvSpPr>
        <p:spPr>
          <a:xfrm>
            <a:off x="5927555" y="2275698"/>
            <a:ext cx="1820778" cy="2769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TECHNOLOGICAL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FA822E5-9763-754D-51CE-78E390397660}"/>
              </a:ext>
            </a:extLst>
          </p:cNvPr>
          <p:cNvSpPr/>
          <p:nvPr/>
        </p:nvSpPr>
        <p:spPr>
          <a:xfrm>
            <a:off x="7748333" y="2272555"/>
            <a:ext cx="1820778" cy="27699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LEGAL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564AE75-A2EA-FB87-BC89-2715C7080EEF}"/>
              </a:ext>
            </a:extLst>
          </p:cNvPr>
          <p:cNvSpPr/>
          <p:nvPr/>
        </p:nvSpPr>
        <p:spPr>
          <a:xfrm>
            <a:off x="9569115" y="2269414"/>
            <a:ext cx="1820778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DCA2AC-B5FF-E6B6-F64E-1CA98A48B4F6}"/>
              </a:ext>
            </a:extLst>
          </p:cNvPr>
          <p:cNvSpPr txBox="1"/>
          <p:nvPr/>
        </p:nvSpPr>
        <p:spPr>
          <a:xfrm>
            <a:off x="9555037" y="2225839"/>
            <a:ext cx="1842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ENVIRONMENTAL</a:t>
            </a:r>
          </a:p>
        </p:txBody>
      </p:sp>
    </p:spTree>
    <p:extLst>
      <p:ext uri="{BB962C8B-B14F-4D97-AF65-F5344CB8AC3E}">
        <p14:creationId xmlns:p14="http://schemas.microsoft.com/office/powerpoint/2010/main" val="2562026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Picture 249">
            <a:extLst>
              <a:ext uri="{FF2B5EF4-FFF2-40B4-BE49-F238E27FC236}">
                <a16:creationId xmlns:a16="http://schemas.microsoft.com/office/drawing/2014/main" id="{59B2590C-2887-E2D7-615A-C5C5B92ADC8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67" y="333573"/>
            <a:ext cx="11910466" cy="6215996"/>
          </a:xfrm>
          <a:prstGeom prst="rect">
            <a:avLst/>
          </a:prstGeom>
        </p:spPr>
      </p:pic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C5894E4-835A-C3DB-09F2-A66CADB96C0E}"/>
              </a:ext>
            </a:extLst>
          </p:cNvPr>
          <p:cNvGrpSpPr/>
          <p:nvPr/>
        </p:nvGrpSpPr>
        <p:grpSpPr>
          <a:xfrm>
            <a:off x="4612" y="5731023"/>
            <a:ext cx="2756647" cy="968189"/>
            <a:chOff x="793377" y="4222376"/>
            <a:chExt cx="2756647" cy="968189"/>
          </a:xfrm>
        </p:grpSpPr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C91B3035-1E4B-A101-2924-6AECFDE17C25}"/>
                </a:ext>
              </a:extLst>
            </p:cNvPr>
            <p:cNvSpPr/>
            <p:nvPr/>
          </p:nvSpPr>
          <p:spPr>
            <a:xfrm>
              <a:off x="793377" y="4477871"/>
              <a:ext cx="2756647" cy="71269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Enter your text here</a:t>
              </a:r>
            </a:p>
          </p:txBody>
        </p:sp>
        <p:sp>
          <p:nvSpPr>
            <p:cNvPr id="183" name="Trapezoid 182">
              <a:extLst>
                <a:ext uri="{FF2B5EF4-FFF2-40B4-BE49-F238E27FC236}">
                  <a16:creationId xmlns:a16="http://schemas.microsoft.com/office/drawing/2014/main" id="{E4EC0713-AF94-0626-E280-1C4AF5DB8395}"/>
                </a:ext>
              </a:extLst>
            </p:cNvPr>
            <p:cNvSpPr/>
            <p:nvPr/>
          </p:nvSpPr>
          <p:spPr>
            <a:xfrm>
              <a:off x="793377" y="4222376"/>
              <a:ext cx="2756647" cy="255496"/>
            </a:xfrm>
            <a:prstGeom prst="trapezoid">
              <a:avLst>
                <a:gd name="adj" fmla="val 875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97C255A3-9A1E-BF4D-AA01-0D833BC20B5D}"/>
              </a:ext>
            </a:extLst>
          </p:cNvPr>
          <p:cNvGrpSpPr/>
          <p:nvPr/>
        </p:nvGrpSpPr>
        <p:grpSpPr>
          <a:xfrm>
            <a:off x="1775517" y="4958329"/>
            <a:ext cx="2756647" cy="968189"/>
            <a:chOff x="793377" y="4222376"/>
            <a:chExt cx="2756647" cy="968189"/>
          </a:xfrm>
          <a:solidFill>
            <a:schemeClr val="accent5">
              <a:lumMod val="75000"/>
            </a:schemeClr>
          </a:solidFill>
        </p:grpSpPr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3009AD50-A061-4290-D41D-7552D43AC717}"/>
                </a:ext>
              </a:extLst>
            </p:cNvPr>
            <p:cNvSpPr/>
            <p:nvPr/>
          </p:nvSpPr>
          <p:spPr>
            <a:xfrm>
              <a:off x="793377" y="4477871"/>
              <a:ext cx="2756647" cy="712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Enter your text here</a:t>
              </a:r>
            </a:p>
          </p:txBody>
        </p:sp>
        <p:sp>
          <p:nvSpPr>
            <p:cNvPr id="186" name="Trapezoid 185">
              <a:extLst>
                <a:ext uri="{FF2B5EF4-FFF2-40B4-BE49-F238E27FC236}">
                  <a16:creationId xmlns:a16="http://schemas.microsoft.com/office/drawing/2014/main" id="{61B7EE11-EC11-5452-C804-F1537FF1F403}"/>
                </a:ext>
              </a:extLst>
            </p:cNvPr>
            <p:cNvSpPr/>
            <p:nvPr/>
          </p:nvSpPr>
          <p:spPr>
            <a:xfrm>
              <a:off x="793377" y="4222376"/>
              <a:ext cx="2756647" cy="255496"/>
            </a:xfrm>
            <a:prstGeom prst="trapezoid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61803AB1-E2CD-B495-6719-E8DFD8A81932}"/>
              </a:ext>
            </a:extLst>
          </p:cNvPr>
          <p:cNvGrpSpPr/>
          <p:nvPr/>
        </p:nvGrpSpPr>
        <p:grpSpPr>
          <a:xfrm>
            <a:off x="3551351" y="4186667"/>
            <a:ext cx="2756647" cy="968189"/>
            <a:chOff x="793377" y="4222376"/>
            <a:chExt cx="2756647" cy="968189"/>
          </a:xfrm>
          <a:solidFill>
            <a:schemeClr val="accent6">
              <a:lumMod val="75000"/>
            </a:schemeClr>
          </a:solidFill>
        </p:grpSpPr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7B796781-39D3-5009-915B-F3502FF4F3BA}"/>
                </a:ext>
              </a:extLst>
            </p:cNvPr>
            <p:cNvSpPr/>
            <p:nvPr/>
          </p:nvSpPr>
          <p:spPr>
            <a:xfrm>
              <a:off x="793377" y="4477871"/>
              <a:ext cx="2756647" cy="712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Enter your text here</a:t>
              </a:r>
            </a:p>
          </p:txBody>
        </p:sp>
        <p:sp>
          <p:nvSpPr>
            <p:cNvPr id="189" name="Trapezoid 188">
              <a:extLst>
                <a:ext uri="{FF2B5EF4-FFF2-40B4-BE49-F238E27FC236}">
                  <a16:creationId xmlns:a16="http://schemas.microsoft.com/office/drawing/2014/main" id="{08796677-21D1-64EE-36FD-9F7CF1DE3FEC}"/>
                </a:ext>
              </a:extLst>
            </p:cNvPr>
            <p:cNvSpPr/>
            <p:nvPr/>
          </p:nvSpPr>
          <p:spPr>
            <a:xfrm>
              <a:off x="793377" y="4222376"/>
              <a:ext cx="2756647" cy="255496"/>
            </a:xfrm>
            <a:prstGeom prst="trapezoid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4F7384F3-E121-EEBB-B7B7-930862895EE0}"/>
              </a:ext>
            </a:extLst>
          </p:cNvPr>
          <p:cNvGrpSpPr/>
          <p:nvPr/>
        </p:nvGrpSpPr>
        <p:grpSpPr>
          <a:xfrm>
            <a:off x="5258683" y="3419833"/>
            <a:ext cx="2756647" cy="968189"/>
            <a:chOff x="793377" y="4222376"/>
            <a:chExt cx="2756647" cy="968189"/>
          </a:xfrm>
        </p:grpSpPr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E1F04B1F-2CD7-9584-83B4-69BA9595E5D2}"/>
                </a:ext>
              </a:extLst>
            </p:cNvPr>
            <p:cNvSpPr/>
            <p:nvPr/>
          </p:nvSpPr>
          <p:spPr>
            <a:xfrm>
              <a:off x="793377" y="4477871"/>
              <a:ext cx="2756647" cy="71269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Enter your text here</a:t>
              </a:r>
            </a:p>
          </p:txBody>
        </p:sp>
        <p:sp>
          <p:nvSpPr>
            <p:cNvPr id="192" name="Trapezoid 191">
              <a:extLst>
                <a:ext uri="{FF2B5EF4-FFF2-40B4-BE49-F238E27FC236}">
                  <a16:creationId xmlns:a16="http://schemas.microsoft.com/office/drawing/2014/main" id="{A5A70F28-C6F2-2430-448C-D7595E8E9C61}"/>
                </a:ext>
              </a:extLst>
            </p:cNvPr>
            <p:cNvSpPr/>
            <p:nvPr/>
          </p:nvSpPr>
          <p:spPr>
            <a:xfrm>
              <a:off x="793377" y="4222376"/>
              <a:ext cx="2756647" cy="255496"/>
            </a:xfrm>
            <a:prstGeom prst="trapezoid">
              <a:avLst>
                <a:gd name="adj" fmla="val 8750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6C55FB90-B00A-8889-9ACA-A49561724327}"/>
              </a:ext>
            </a:extLst>
          </p:cNvPr>
          <p:cNvGrpSpPr/>
          <p:nvPr/>
        </p:nvGrpSpPr>
        <p:grpSpPr>
          <a:xfrm>
            <a:off x="7250470" y="2658537"/>
            <a:ext cx="2756647" cy="968189"/>
            <a:chOff x="793377" y="4222376"/>
            <a:chExt cx="2756647" cy="968189"/>
          </a:xfrm>
          <a:solidFill>
            <a:schemeClr val="accent4">
              <a:lumMod val="75000"/>
            </a:schemeClr>
          </a:solidFill>
        </p:grpSpPr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02D25A29-02E3-ED5E-2761-93F6C26E8E3B}"/>
                </a:ext>
              </a:extLst>
            </p:cNvPr>
            <p:cNvSpPr/>
            <p:nvPr/>
          </p:nvSpPr>
          <p:spPr>
            <a:xfrm>
              <a:off x="793377" y="4477871"/>
              <a:ext cx="2756647" cy="712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Enter your text here</a:t>
              </a:r>
            </a:p>
          </p:txBody>
        </p:sp>
        <p:sp>
          <p:nvSpPr>
            <p:cNvPr id="195" name="Trapezoid 194">
              <a:extLst>
                <a:ext uri="{FF2B5EF4-FFF2-40B4-BE49-F238E27FC236}">
                  <a16:creationId xmlns:a16="http://schemas.microsoft.com/office/drawing/2014/main" id="{1FB3DB20-5C05-96FA-EEAF-32B0C674C436}"/>
                </a:ext>
              </a:extLst>
            </p:cNvPr>
            <p:cNvSpPr/>
            <p:nvPr/>
          </p:nvSpPr>
          <p:spPr>
            <a:xfrm>
              <a:off x="793377" y="4222376"/>
              <a:ext cx="2756647" cy="255496"/>
            </a:xfrm>
            <a:prstGeom prst="trapezoid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6" name="Picture 195">
            <a:extLst>
              <a:ext uri="{FF2B5EF4-FFF2-40B4-BE49-F238E27FC236}">
                <a16:creationId xmlns:a16="http://schemas.microsoft.com/office/drawing/2014/main" id="{8E8F907A-AA24-FB9D-8DDF-7705880196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41"/>
          <a:stretch/>
        </p:blipFill>
        <p:spPr>
          <a:xfrm>
            <a:off x="7358046" y="3626724"/>
            <a:ext cx="2649069" cy="143806"/>
          </a:xfrm>
          <a:prstGeom prst="rect">
            <a:avLst/>
          </a:prstGeom>
        </p:spPr>
      </p:pic>
      <p:pic>
        <p:nvPicPr>
          <p:cNvPr id="197" name="Picture 196">
            <a:extLst>
              <a:ext uri="{FF2B5EF4-FFF2-40B4-BE49-F238E27FC236}">
                <a16:creationId xmlns:a16="http://schemas.microsoft.com/office/drawing/2014/main" id="{87C8C828-57AA-370D-A0A5-08CDAC82E8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41"/>
          <a:stretch/>
        </p:blipFill>
        <p:spPr>
          <a:xfrm>
            <a:off x="5258683" y="4388019"/>
            <a:ext cx="2756647" cy="149646"/>
          </a:xfrm>
          <a:prstGeom prst="rect">
            <a:avLst/>
          </a:prstGeom>
        </p:spPr>
      </p:pic>
      <p:pic>
        <p:nvPicPr>
          <p:cNvPr id="198" name="Picture 197">
            <a:extLst>
              <a:ext uri="{FF2B5EF4-FFF2-40B4-BE49-F238E27FC236}">
                <a16:creationId xmlns:a16="http://schemas.microsoft.com/office/drawing/2014/main" id="{693995AE-0822-E0A2-98C1-4008F81A04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41"/>
          <a:stretch/>
        </p:blipFill>
        <p:spPr>
          <a:xfrm>
            <a:off x="3551406" y="5154851"/>
            <a:ext cx="2756592" cy="149643"/>
          </a:xfrm>
          <a:prstGeom prst="rect">
            <a:avLst/>
          </a:prstGeom>
        </p:spPr>
      </p:pic>
      <p:pic>
        <p:nvPicPr>
          <p:cNvPr id="199" name="Picture 198">
            <a:extLst>
              <a:ext uri="{FF2B5EF4-FFF2-40B4-BE49-F238E27FC236}">
                <a16:creationId xmlns:a16="http://schemas.microsoft.com/office/drawing/2014/main" id="{EA1F2DBD-6E20-0254-5A1A-910812CB83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41"/>
          <a:stretch/>
        </p:blipFill>
        <p:spPr>
          <a:xfrm>
            <a:off x="1775572" y="5926506"/>
            <a:ext cx="2756592" cy="149643"/>
          </a:xfrm>
          <a:prstGeom prst="rect">
            <a:avLst/>
          </a:prstGeom>
        </p:spPr>
      </p:pic>
      <p:pic>
        <p:nvPicPr>
          <p:cNvPr id="200" name="Picture 199">
            <a:extLst>
              <a:ext uri="{FF2B5EF4-FFF2-40B4-BE49-F238E27FC236}">
                <a16:creationId xmlns:a16="http://schemas.microsoft.com/office/drawing/2014/main" id="{36110CB5-F6FC-1247-1BAD-03E77C8125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41"/>
          <a:stretch/>
        </p:blipFill>
        <p:spPr>
          <a:xfrm>
            <a:off x="44411" y="6695849"/>
            <a:ext cx="2756592" cy="149643"/>
          </a:xfrm>
          <a:prstGeom prst="rect">
            <a:avLst/>
          </a:prstGeom>
        </p:spPr>
      </p:pic>
      <p:grpSp>
        <p:nvGrpSpPr>
          <p:cNvPr id="201" name="Group 4">
            <a:extLst>
              <a:ext uri="{FF2B5EF4-FFF2-40B4-BE49-F238E27FC236}">
                <a16:creationId xmlns:a16="http://schemas.microsoft.com/office/drawing/2014/main" id="{F4B77638-3367-4DF7-ACC6-BBC6A64EFDB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98508" y="4077730"/>
            <a:ext cx="547672" cy="1801179"/>
            <a:chOff x="766" y="620"/>
            <a:chExt cx="685" cy="2376"/>
          </a:xfrm>
        </p:grpSpPr>
        <p:sp>
          <p:nvSpPr>
            <p:cNvPr id="202" name="Freeform 5">
              <a:extLst>
                <a:ext uri="{FF2B5EF4-FFF2-40B4-BE49-F238E27FC236}">
                  <a16:creationId xmlns:a16="http://schemas.microsoft.com/office/drawing/2014/main" id="{E1E756D1-E939-782C-046D-881E33E5F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" y="879"/>
              <a:ext cx="187" cy="281"/>
            </a:xfrm>
            <a:custGeom>
              <a:avLst/>
              <a:gdLst>
                <a:gd name="T0" fmla="*/ 4 w 83"/>
                <a:gd name="T1" fmla="*/ 34 h 125"/>
                <a:gd name="T2" fmla="*/ 9 w 83"/>
                <a:gd name="T3" fmla="*/ 70 h 125"/>
                <a:gd name="T4" fmla="*/ 4 w 83"/>
                <a:gd name="T5" fmla="*/ 108 h 125"/>
                <a:gd name="T6" fmla="*/ 65 w 83"/>
                <a:gd name="T7" fmla="*/ 122 h 125"/>
                <a:gd name="T8" fmla="*/ 4 w 83"/>
                <a:gd name="T9" fmla="*/ 3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5">
                  <a:moveTo>
                    <a:pt x="4" y="34"/>
                  </a:moveTo>
                  <a:cubicBezTo>
                    <a:pt x="29" y="45"/>
                    <a:pt x="1" y="58"/>
                    <a:pt x="9" y="70"/>
                  </a:cubicBezTo>
                  <a:cubicBezTo>
                    <a:pt x="17" y="83"/>
                    <a:pt x="0" y="92"/>
                    <a:pt x="4" y="108"/>
                  </a:cubicBezTo>
                  <a:cubicBezTo>
                    <a:pt x="8" y="125"/>
                    <a:pt x="46" y="124"/>
                    <a:pt x="65" y="122"/>
                  </a:cubicBezTo>
                  <a:cubicBezTo>
                    <a:pt x="83" y="121"/>
                    <a:pt x="57" y="0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6">
              <a:extLst>
                <a:ext uri="{FF2B5EF4-FFF2-40B4-BE49-F238E27FC236}">
                  <a16:creationId xmlns:a16="http://schemas.microsoft.com/office/drawing/2014/main" id="{0BA7E26A-5F14-377B-A342-7FA648E79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" y="620"/>
              <a:ext cx="398" cy="546"/>
            </a:xfrm>
            <a:custGeom>
              <a:avLst/>
              <a:gdLst>
                <a:gd name="T0" fmla="*/ 15 w 176"/>
                <a:gd name="T1" fmla="*/ 42 h 243"/>
                <a:gd name="T2" fmla="*/ 123 w 176"/>
                <a:gd name="T3" fmla="*/ 71 h 243"/>
                <a:gd name="T4" fmla="*/ 145 w 176"/>
                <a:gd name="T5" fmla="*/ 118 h 243"/>
                <a:gd name="T6" fmla="*/ 155 w 176"/>
                <a:gd name="T7" fmla="*/ 164 h 243"/>
                <a:gd name="T8" fmla="*/ 141 w 176"/>
                <a:gd name="T9" fmla="*/ 217 h 243"/>
                <a:gd name="T10" fmla="*/ 87 w 176"/>
                <a:gd name="T11" fmla="*/ 235 h 243"/>
                <a:gd name="T12" fmla="*/ 35 w 176"/>
                <a:gd name="T13" fmla="*/ 101 h 243"/>
                <a:gd name="T14" fmla="*/ 15 w 176"/>
                <a:gd name="T15" fmla="*/ 4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243">
                  <a:moveTo>
                    <a:pt x="15" y="42"/>
                  </a:moveTo>
                  <a:cubicBezTo>
                    <a:pt x="45" y="0"/>
                    <a:pt x="124" y="17"/>
                    <a:pt x="123" y="71"/>
                  </a:cubicBezTo>
                  <a:cubicBezTo>
                    <a:pt x="123" y="125"/>
                    <a:pt x="156" y="91"/>
                    <a:pt x="145" y="118"/>
                  </a:cubicBezTo>
                  <a:cubicBezTo>
                    <a:pt x="134" y="145"/>
                    <a:pt x="169" y="142"/>
                    <a:pt x="155" y="164"/>
                  </a:cubicBezTo>
                  <a:cubicBezTo>
                    <a:pt x="140" y="187"/>
                    <a:pt x="176" y="192"/>
                    <a:pt x="141" y="217"/>
                  </a:cubicBezTo>
                  <a:cubicBezTo>
                    <a:pt x="107" y="243"/>
                    <a:pt x="87" y="235"/>
                    <a:pt x="87" y="235"/>
                  </a:cubicBezTo>
                  <a:cubicBezTo>
                    <a:pt x="87" y="235"/>
                    <a:pt x="97" y="84"/>
                    <a:pt x="35" y="101"/>
                  </a:cubicBezTo>
                  <a:cubicBezTo>
                    <a:pt x="16" y="107"/>
                    <a:pt x="0" y="62"/>
                    <a:pt x="15" y="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7">
              <a:extLst>
                <a:ext uri="{FF2B5EF4-FFF2-40B4-BE49-F238E27FC236}">
                  <a16:creationId xmlns:a16="http://schemas.microsoft.com/office/drawing/2014/main" id="{B52F0CB8-D5FF-2E2B-5E57-6FE247612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" y="661"/>
              <a:ext cx="685" cy="2335"/>
            </a:xfrm>
            <a:custGeom>
              <a:avLst/>
              <a:gdLst>
                <a:gd name="T0" fmla="*/ 187 w 303"/>
                <a:gd name="T1" fmla="*/ 34 h 1039"/>
                <a:gd name="T2" fmla="*/ 207 w 303"/>
                <a:gd name="T3" fmla="*/ 153 h 1039"/>
                <a:gd name="T4" fmla="*/ 231 w 303"/>
                <a:gd name="T5" fmla="*/ 221 h 1039"/>
                <a:gd name="T6" fmla="*/ 238 w 303"/>
                <a:gd name="T7" fmla="*/ 369 h 1039"/>
                <a:gd name="T8" fmla="*/ 223 w 303"/>
                <a:gd name="T9" fmla="*/ 441 h 1039"/>
                <a:gd name="T10" fmla="*/ 220 w 303"/>
                <a:gd name="T11" fmla="*/ 518 h 1039"/>
                <a:gd name="T12" fmla="*/ 210 w 303"/>
                <a:gd name="T13" fmla="*/ 664 h 1039"/>
                <a:gd name="T14" fmla="*/ 210 w 303"/>
                <a:gd name="T15" fmla="*/ 712 h 1039"/>
                <a:gd name="T16" fmla="*/ 275 w 303"/>
                <a:gd name="T17" fmla="*/ 907 h 1039"/>
                <a:gd name="T18" fmla="*/ 299 w 303"/>
                <a:gd name="T19" fmla="*/ 988 h 1039"/>
                <a:gd name="T20" fmla="*/ 293 w 303"/>
                <a:gd name="T21" fmla="*/ 1012 h 1039"/>
                <a:gd name="T22" fmla="*/ 280 w 303"/>
                <a:gd name="T23" fmla="*/ 964 h 1039"/>
                <a:gd name="T24" fmla="*/ 211 w 303"/>
                <a:gd name="T25" fmla="*/ 1019 h 1039"/>
                <a:gd name="T26" fmla="*/ 223 w 303"/>
                <a:gd name="T27" fmla="*/ 982 h 1039"/>
                <a:gd name="T28" fmla="*/ 195 w 303"/>
                <a:gd name="T29" fmla="*/ 822 h 1039"/>
                <a:gd name="T30" fmla="*/ 171 w 303"/>
                <a:gd name="T31" fmla="*/ 824 h 1039"/>
                <a:gd name="T32" fmla="*/ 147 w 303"/>
                <a:gd name="T33" fmla="*/ 941 h 1039"/>
                <a:gd name="T34" fmla="*/ 138 w 303"/>
                <a:gd name="T35" fmla="*/ 1011 h 1039"/>
                <a:gd name="T36" fmla="*/ 128 w 303"/>
                <a:gd name="T37" fmla="*/ 1032 h 1039"/>
                <a:gd name="T38" fmla="*/ 129 w 303"/>
                <a:gd name="T39" fmla="*/ 980 h 1039"/>
                <a:gd name="T40" fmla="*/ 60 w 303"/>
                <a:gd name="T41" fmla="*/ 1032 h 1039"/>
                <a:gd name="T42" fmla="*/ 50 w 303"/>
                <a:gd name="T43" fmla="*/ 997 h 1039"/>
                <a:gd name="T44" fmla="*/ 107 w 303"/>
                <a:gd name="T45" fmla="*/ 827 h 1039"/>
                <a:gd name="T46" fmla="*/ 116 w 303"/>
                <a:gd name="T47" fmla="*/ 739 h 1039"/>
                <a:gd name="T48" fmla="*/ 101 w 303"/>
                <a:gd name="T49" fmla="*/ 667 h 1039"/>
                <a:gd name="T50" fmla="*/ 89 w 303"/>
                <a:gd name="T51" fmla="*/ 590 h 1039"/>
                <a:gd name="T52" fmla="*/ 80 w 303"/>
                <a:gd name="T53" fmla="*/ 591 h 1039"/>
                <a:gd name="T54" fmla="*/ 61 w 303"/>
                <a:gd name="T55" fmla="*/ 585 h 1039"/>
                <a:gd name="T56" fmla="*/ 67 w 303"/>
                <a:gd name="T57" fmla="*/ 529 h 1039"/>
                <a:gd name="T58" fmla="*/ 9 w 303"/>
                <a:gd name="T59" fmla="*/ 391 h 1039"/>
                <a:gd name="T60" fmla="*/ 75 w 303"/>
                <a:gd name="T61" fmla="*/ 328 h 1039"/>
                <a:gd name="T62" fmla="*/ 130 w 303"/>
                <a:gd name="T63" fmla="*/ 201 h 1039"/>
                <a:gd name="T64" fmla="*/ 128 w 303"/>
                <a:gd name="T65" fmla="*/ 143 h 1039"/>
                <a:gd name="T66" fmla="*/ 94 w 303"/>
                <a:gd name="T67" fmla="*/ 88 h 1039"/>
                <a:gd name="T68" fmla="*/ 95 w 303"/>
                <a:gd name="T69" fmla="*/ 38 h 1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3" h="1039">
                  <a:moveTo>
                    <a:pt x="137" y="0"/>
                  </a:moveTo>
                  <a:cubicBezTo>
                    <a:pt x="158" y="0"/>
                    <a:pt x="177" y="11"/>
                    <a:pt x="187" y="34"/>
                  </a:cubicBezTo>
                  <a:cubicBezTo>
                    <a:pt x="196" y="57"/>
                    <a:pt x="198" y="83"/>
                    <a:pt x="195" y="97"/>
                  </a:cubicBezTo>
                  <a:cubicBezTo>
                    <a:pt x="192" y="108"/>
                    <a:pt x="202" y="141"/>
                    <a:pt x="207" y="153"/>
                  </a:cubicBezTo>
                  <a:cubicBezTo>
                    <a:pt x="213" y="167"/>
                    <a:pt x="222" y="187"/>
                    <a:pt x="222" y="187"/>
                  </a:cubicBezTo>
                  <a:cubicBezTo>
                    <a:pt x="222" y="187"/>
                    <a:pt x="231" y="201"/>
                    <a:pt x="231" y="221"/>
                  </a:cubicBezTo>
                  <a:cubicBezTo>
                    <a:pt x="231" y="241"/>
                    <a:pt x="231" y="270"/>
                    <a:pt x="238" y="306"/>
                  </a:cubicBezTo>
                  <a:cubicBezTo>
                    <a:pt x="245" y="343"/>
                    <a:pt x="244" y="351"/>
                    <a:pt x="238" y="369"/>
                  </a:cubicBezTo>
                  <a:cubicBezTo>
                    <a:pt x="231" y="388"/>
                    <a:pt x="211" y="423"/>
                    <a:pt x="211" y="423"/>
                  </a:cubicBezTo>
                  <a:cubicBezTo>
                    <a:pt x="211" y="423"/>
                    <a:pt x="231" y="432"/>
                    <a:pt x="223" y="441"/>
                  </a:cubicBezTo>
                  <a:cubicBezTo>
                    <a:pt x="216" y="450"/>
                    <a:pt x="210" y="453"/>
                    <a:pt x="210" y="453"/>
                  </a:cubicBezTo>
                  <a:cubicBezTo>
                    <a:pt x="210" y="453"/>
                    <a:pt x="231" y="484"/>
                    <a:pt x="220" y="518"/>
                  </a:cubicBezTo>
                  <a:cubicBezTo>
                    <a:pt x="209" y="551"/>
                    <a:pt x="207" y="576"/>
                    <a:pt x="208" y="606"/>
                  </a:cubicBezTo>
                  <a:cubicBezTo>
                    <a:pt x="210" y="637"/>
                    <a:pt x="210" y="664"/>
                    <a:pt x="210" y="664"/>
                  </a:cubicBezTo>
                  <a:cubicBezTo>
                    <a:pt x="197" y="666"/>
                    <a:pt x="197" y="666"/>
                    <a:pt x="197" y="666"/>
                  </a:cubicBezTo>
                  <a:cubicBezTo>
                    <a:pt x="197" y="666"/>
                    <a:pt x="197" y="695"/>
                    <a:pt x="210" y="712"/>
                  </a:cubicBezTo>
                  <a:cubicBezTo>
                    <a:pt x="222" y="730"/>
                    <a:pt x="243" y="760"/>
                    <a:pt x="247" y="807"/>
                  </a:cubicBezTo>
                  <a:cubicBezTo>
                    <a:pt x="250" y="854"/>
                    <a:pt x="261" y="895"/>
                    <a:pt x="275" y="907"/>
                  </a:cubicBezTo>
                  <a:cubicBezTo>
                    <a:pt x="289" y="918"/>
                    <a:pt x="303" y="917"/>
                    <a:pt x="303" y="936"/>
                  </a:cubicBezTo>
                  <a:cubicBezTo>
                    <a:pt x="303" y="956"/>
                    <a:pt x="299" y="978"/>
                    <a:pt x="299" y="988"/>
                  </a:cubicBezTo>
                  <a:cubicBezTo>
                    <a:pt x="299" y="997"/>
                    <a:pt x="299" y="1011"/>
                    <a:pt x="299" y="1011"/>
                  </a:cubicBezTo>
                  <a:cubicBezTo>
                    <a:pt x="293" y="1012"/>
                    <a:pt x="293" y="1012"/>
                    <a:pt x="293" y="1012"/>
                  </a:cubicBezTo>
                  <a:cubicBezTo>
                    <a:pt x="293" y="1012"/>
                    <a:pt x="295" y="1001"/>
                    <a:pt x="293" y="988"/>
                  </a:cubicBezTo>
                  <a:cubicBezTo>
                    <a:pt x="292" y="976"/>
                    <a:pt x="288" y="959"/>
                    <a:pt x="280" y="964"/>
                  </a:cubicBezTo>
                  <a:cubicBezTo>
                    <a:pt x="272" y="969"/>
                    <a:pt x="259" y="993"/>
                    <a:pt x="253" y="1004"/>
                  </a:cubicBezTo>
                  <a:cubicBezTo>
                    <a:pt x="247" y="1015"/>
                    <a:pt x="235" y="1026"/>
                    <a:pt x="211" y="1019"/>
                  </a:cubicBezTo>
                  <a:cubicBezTo>
                    <a:pt x="188" y="1012"/>
                    <a:pt x="179" y="997"/>
                    <a:pt x="192" y="993"/>
                  </a:cubicBezTo>
                  <a:cubicBezTo>
                    <a:pt x="205" y="989"/>
                    <a:pt x="220" y="995"/>
                    <a:pt x="223" y="982"/>
                  </a:cubicBezTo>
                  <a:cubicBezTo>
                    <a:pt x="226" y="968"/>
                    <a:pt x="232" y="934"/>
                    <a:pt x="226" y="916"/>
                  </a:cubicBezTo>
                  <a:cubicBezTo>
                    <a:pt x="221" y="898"/>
                    <a:pt x="203" y="842"/>
                    <a:pt x="195" y="822"/>
                  </a:cubicBezTo>
                  <a:cubicBezTo>
                    <a:pt x="188" y="801"/>
                    <a:pt x="177" y="776"/>
                    <a:pt x="177" y="776"/>
                  </a:cubicBezTo>
                  <a:cubicBezTo>
                    <a:pt x="177" y="776"/>
                    <a:pt x="178" y="809"/>
                    <a:pt x="171" y="824"/>
                  </a:cubicBezTo>
                  <a:cubicBezTo>
                    <a:pt x="165" y="840"/>
                    <a:pt x="141" y="900"/>
                    <a:pt x="137" y="913"/>
                  </a:cubicBezTo>
                  <a:cubicBezTo>
                    <a:pt x="133" y="926"/>
                    <a:pt x="141" y="934"/>
                    <a:pt x="147" y="941"/>
                  </a:cubicBezTo>
                  <a:cubicBezTo>
                    <a:pt x="154" y="947"/>
                    <a:pt x="150" y="964"/>
                    <a:pt x="145" y="976"/>
                  </a:cubicBezTo>
                  <a:cubicBezTo>
                    <a:pt x="140" y="989"/>
                    <a:pt x="138" y="1005"/>
                    <a:pt x="138" y="1011"/>
                  </a:cubicBezTo>
                  <a:cubicBezTo>
                    <a:pt x="138" y="1018"/>
                    <a:pt x="138" y="1032"/>
                    <a:pt x="138" y="1032"/>
                  </a:cubicBezTo>
                  <a:cubicBezTo>
                    <a:pt x="128" y="1032"/>
                    <a:pt x="128" y="1032"/>
                    <a:pt x="128" y="1032"/>
                  </a:cubicBezTo>
                  <a:cubicBezTo>
                    <a:pt x="128" y="1032"/>
                    <a:pt x="131" y="1017"/>
                    <a:pt x="131" y="1004"/>
                  </a:cubicBezTo>
                  <a:cubicBezTo>
                    <a:pt x="131" y="991"/>
                    <a:pt x="133" y="982"/>
                    <a:pt x="129" y="980"/>
                  </a:cubicBezTo>
                  <a:cubicBezTo>
                    <a:pt x="124" y="978"/>
                    <a:pt x="104" y="996"/>
                    <a:pt x="96" y="1008"/>
                  </a:cubicBezTo>
                  <a:cubicBezTo>
                    <a:pt x="88" y="1021"/>
                    <a:pt x="86" y="1039"/>
                    <a:pt x="60" y="1032"/>
                  </a:cubicBezTo>
                  <a:cubicBezTo>
                    <a:pt x="33" y="1026"/>
                    <a:pt x="15" y="1011"/>
                    <a:pt x="22" y="1003"/>
                  </a:cubicBezTo>
                  <a:cubicBezTo>
                    <a:pt x="28" y="995"/>
                    <a:pt x="42" y="1002"/>
                    <a:pt x="50" y="997"/>
                  </a:cubicBezTo>
                  <a:cubicBezTo>
                    <a:pt x="58" y="993"/>
                    <a:pt x="74" y="953"/>
                    <a:pt x="83" y="929"/>
                  </a:cubicBezTo>
                  <a:cubicBezTo>
                    <a:pt x="93" y="906"/>
                    <a:pt x="104" y="857"/>
                    <a:pt x="107" y="827"/>
                  </a:cubicBezTo>
                  <a:cubicBezTo>
                    <a:pt x="110" y="798"/>
                    <a:pt x="115" y="776"/>
                    <a:pt x="115" y="766"/>
                  </a:cubicBezTo>
                  <a:cubicBezTo>
                    <a:pt x="116" y="757"/>
                    <a:pt x="116" y="739"/>
                    <a:pt x="116" y="739"/>
                  </a:cubicBezTo>
                  <a:cubicBezTo>
                    <a:pt x="116" y="739"/>
                    <a:pt x="107" y="705"/>
                    <a:pt x="104" y="691"/>
                  </a:cubicBezTo>
                  <a:cubicBezTo>
                    <a:pt x="101" y="677"/>
                    <a:pt x="101" y="667"/>
                    <a:pt x="101" y="667"/>
                  </a:cubicBezTo>
                  <a:cubicBezTo>
                    <a:pt x="101" y="667"/>
                    <a:pt x="86" y="670"/>
                    <a:pt x="86" y="660"/>
                  </a:cubicBezTo>
                  <a:cubicBezTo>
                    <a:pt x="86" y="650"/>
                    <a:pt x="91" y="609"/>
                    <a:pt x="89" y="590"/>
                  </a:cubicBezTo>
                  <a:cubicBezTo>
                    <a:pt x="88" y="571"/>
                    <a:pt x="81" y="572"/>
                    <a:pt x="81" y="572"/>
                  </a:cubicBezTo>
                  <a:cubicBezTo>
                    <a:pt x="81" y="572"/>
                    <a:pt x="80" y="582"/>
                    <a:pt x="80" y="591"/>
                  </a:cubicBezTo>
                  <a:cubicBezTo>
                    <a:pt x="80" y="599"/>
                    <a:pt x="74" y="597"/>
                    <a:pt x="71" y="591"/>
                  </a:cubicBezTo>
                  <a:cubicBezTo>
                    <a:pt x="69" y="585"/>
                    <a:pt x="61" y="591"/>
                    <a:pt x="61" y="585"/>
                  </a:cubicBezTo>
                  <a:cubicBezTo>
                    <a:pt x="61" y="579"/>
                    <a:pt x="57" y="566"/>
                    <a:pt x="59" y="556"/>
                  </a:cubicBezTo>
                  <a:cubicBezTo>
                    <a:pt x="60" y="547"/>
                    <a:pt x="67" y="529"/>
                    <a:pt x="67" y="529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9" y="391"/>
                    <a:pt x="9" y="391"/>
                    <a:pt x="9" y="391"/>
                  </a:cubicBezTo>
                  <a:cubicBezTo>
                    <a:pt x="71" y="391"/>
                    <a:pt x="71" y="391"/>
                    <a:pt x="71" y="391"/>
                  </a:cubicBezTo>
                  <a:cubicBezTo>
                    <a:pt x="71" y="391"/>
                    <a:pt x="75" y="349"/>
                    <a:pt x="75" y="328"/>
                  </a:cubicBezTo>
                  <a:cubicBezTo>
                    <a:pt x="75" y="308"/>
                    <a:pt x="72" y="280"/>
                    <a:pt x="86" y="257"/>
                  </a:cubicBezTo>
                  <a:cubicBezTo>
                    <a:pt x="100" y="234"/>
                    <a:pt x="118" y="215"/>
                    <a:pt x="130" y="201"/>
                  </a:cubicBezTo>
                  <a:cubicBezTo>
                    <a:pt x="141" y="186"/>
                    <a:pt x="143" y="185"/>
                    <a:pt x="140" y="172"/>
                  </a:cubicBezTo>
                  <a:cubicBezTo>
                    <a:pt x="136" y="159"/>
                    <a:pt x="136" y="142"/>
                    <a:pt x="128" y="143"/>
                  </a:cubicBezTo>
                  <a:cubicBezTo>
                    <a:pt x="120" y="144"/>
                    <a:pt x="113" y="143"/>
                    <a:pt x="108" y="132"/>
                  </a:cubicBezTo>
                  <a:cubicBezTo>
                    <a:pt x="104" y="122"/>
                    <a:pt x="94" y="102"/>
                    <a:pt x="94" y="88"/>
                  </a:cubicBezTo>
                  <a:cubicBezTo>
                    <a:pt x="93" y="74"/>
                    <a:pt x="96" y="72"/>
                    <a:pt x="94" y="67"/>
                  </a:cubicBezTo>
                  <a:cubicBezTo>
                    <a:pt x="92" y="63"/>
                    <a:pt x="95" y="49"/>
                    <a:pt x="95" y="38"/>
                  </a:cubicBezTo>
                  <a:cubicBezTo>
                    <a:pt x="96" y="27"/>
                    <a:pt x="110" y="0"/>
                    <a:pt x="1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8">
              <a:extLst>
                <a:ext uri="{FF2B5EF4-FFF2-40B4-BE49-F238E27FC236}">
                  <a16:creationId xmlns:a16="http://schemas.microsoft.com/office/drawing/2014/main" id="{A3FE9095-BB4F-A00B-594A-B115D730D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960"/>
              <a:ext cx="143" cy="117"/>
            </a:xfrm>
            <a:custGeom>
              <a:avLst/>
              <a:gdLst>
                <a:gd name="T0" fmla="*/ 59 w 63"/>
                <a:gd name="T1" fmla="*/ 0 h 52"/>
                <a:gd name="T2" fmla="*/ 63 w 63"/>
                <a:gd name="T3" fmla="*/ 11 h 52"/>
                <a:gd name="T4" fmla="*/ 0 w 63"/>
                <a:gd name="T5" fmla="*/ 52 h 52"/>
                <a:gd name="T6" fmla="*/ 4 w 63"/>
                <a:gd name="T7" fmla="*/ 25 h 52"/>
                <a:gd name="T8" fmla="*/ 34 w 63"/>
                <a:gd name="T9" fmla="*/ 5 h 52"/>
                <a:gd name="T10" fmla="*/ 59 w 63"/>
                <a:gd name="T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52">
                  <a:moveTo>
                    <a:pt x="59" y="0"/>
                  </a:moveTo>
                  <a:cubicBezTo>
                    <a:pt x="60" y="4"/>
                    <a:pt x="62" y="7"/>
                    <a:pt x="63" y="11"/>
                  </a:cubicBezTo>
                  <a:cubicBezTo>
                    <a:pt x="31" y="9"/>
                    <a:pt x="13" y="33"/>
                    <a:pt x="0" y="52"/>
                  </a:cubicBezTo>
                  <a:cubicBezTo>
                    <a:pt x="5" y="44"/>
                    <a:pt x="4" y="31"/>
                    <a:pt x="4" y="25"/>
                  </a:cubicBezTo>
                  <a:cubicBezTo>
                    <a:pt x="11" y="17"/>
                    <a:pt x="23" y="9"/>
                    <a:pt x="34" y="5"/>
                  </a:cubicBezTo>
                  <a:cubicBezTo>
                    <a:pt x="42" y="2"/>
                    <a:pt x="53" y="0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6" name="Group 11">
            <a:extLst>
              <a:ext uri="{FF2B5EF4-FFF2-40B4-BE49-F238E27FC236}">
                <a16:creationId xmlns:a16="http://schemas.microsoft.com/office/drawing/2014/main" id="{99DB41E4-E2EA-71E9-FF74-D3847AB4733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760979" y="3332724"/>
            <a:ext cx="608490" cy="1806416"/>
            <a:chOff x="2637" y="811"/>
            <a:chExt cx="816" cy="2553"/>
          </a:xfrm>
          <a:solidFill>
            <a:schemeClr val="accent5">
              <a:lumMod val="75000"/>
            </a:schemeClr>
          </a:solidFill>
        </p:grpSpPr>
        <p:sp>
          <p:nvSpPr>
            <p:cNvPr id="207" name="Freeform 12">
              <a:extLst>
                <a:ext uri="{FF2B5EF4-FFF2-40B4-BE49-F238E27FC236}">
                  <a16:creationId xmlns:a16="http://schemas.microsoft.com/office/drawing/2014/main" id="{F4FCD65F-06FD-56FA-5D39-0D7A94F56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7" y="811"/>
              <a:ext cx="816" cy="2553"/>
            </a:xfrm>
            <a:custGeom>
              <a:avLst/>
              <a:gdLst>
                <a:gd name="T0" fmla="*/ 230 w 342"/>
                <a:gd name="T1" fmla="*/ 37 h 1078"/>
                <a:gd name="T2" fmla="*/ 223 w 342"/>
                <a:gd name="T3" fmla="*/ 116 h 1078"/>
                <a:gd name="T4" fmla="*/ 203 w 342"/>
                <a:gd name="T5" fmla="*/ 159 h 1078"/>
                <a:gd name="T6" fmla="*/ 238 w 342"/>
                <a:gd name="T7" fmla="*/ 185 h 1078"/>
                <a:gd name="T8" fmla="*/ 304 w 342"/>
                <a:gd name="T9" fmla="*/ 271 h 1078"/>
                <a:gd name="T10" fmla="*/ 329 w 342"/>
                <a:gd name="T11" fmla="*/ 358 h 1078"/>
                <a:gd name="T12" fmla="*/ 278 w 342"/>
                <a:gd name="T13" fmla="*/ 377 h 1078"/>
                <a:gd name="T14" fmla="*/ 278 w 342"/>
                <a:gd name="T15" fmla="*/ 450 h 1078"/>
                <a:gd name="T16" fmla="*/ 286 w 342"/>
                <a:gd name="T17" fmla="*/ 572 h 1078"/>
                <a:gd name="T18" fmla="*/ 269 w 342"/>
                <a:gd name="T19" fmla="*/ 671 h 1078"/>
                <a:gd name="T20" fmla="*/ 233 w 342"/>
                <a:gd name="T21" fmla="*/ 921 h 1078"/>
                <a:gd name="T22" fmla="*/ 256 w 342"/>
                <a:gd name="T23" fmla="*/ 982 h 1078"/>
                <a:gd name="T24" fmla="*/ 284 w 342"/>
                <a:gd name="T25" fmla="*/ 1008 h 1078"/>
                <a:gd name="T26" fmla="*/ 257 w 342"/>
                <a:gd name="T27" fmla="*/ 1028 h 1078"/>
                <a:gd name="T28" fmla="*/ 212 w 342"/>
                <a:gd name="T29" fmla="*/ 1021 h 1078"/>
                <a:gd name="T30" fmla="*/ 158 w 342"/>
                <a:gd name="T31" fmla="*/ 1010 h 1078"/>
                <a:gd name="T32" fmla="*/ 162 w 342"/>
                <a:gd name="T33" fmla="*/ 952 h 1078"/>
                <a:gd name="T34" fmla="*/ 157 w 342"/>
                <a:gd name="T35" fmla="*/ 746 h 1078"/>
                <a:gd name="T36" fmla="*/ 74 w 342"/>
                <a:gd name="T37" fmla="*/ 1019 h 1078"/>
                <a:gd name="T38" fmla="*/ 88 w 342"/>
                <a:gd name="T39" fmla="*/ 1057 h 1078"/>
                <a:gd name="T40" fmla="*/ 24 w 342"/>
                <a:gd name="T41" fmla="*/ 1063 h 1078"/>
                <a:gd name="T42" fmla="*/ 2 w 342"/>
                <a:gd name="T43" fmla="*/ 1025 h 1078"/>
                <a:gd name="T44" fmla="*/ 6 w 342"/>
                <a:gd name="T45" fmla="*/ 980 h 1078"/>
                <a:gd name="T46" fmla="*/ 71 w 342"/>
                <a:gd name="T47" fmla="*/ 568 h 1078"/>
                <a:gd name="T48" fmla="*/ 70 w 342"/>
                <a:gd name="T49" fmla="*/ 492 h 1078"/>
                <a:gd name="T50" fmla="*/ 80 w 342"/>
                <a:gd name="T51" fmla="*/ 408 h 1078"/>
                <a:gd name="T52" fmla="*/ 56 w 342"/>
                <a:gd name="T53" fmla="*/ 284 h 1078"/>
                <a:gd name="T54" fmla="*/ 89 w 342"/>
                <a:gd name="T55" fmla="*/ 178 h 1078"/>
                <a:gd name="T56" fmla="*/ 134 w 342"/>
                <a:gd name="T57" fmla="*/ 138 h 1078"/>
                <a:gd name="T58" fmla="*/ 137 w 342"/>
                <a:gd name="T59" fmla="*/ 122 h 1078"/>
                <a:gd name="T60" fmla="*/ 126 w 342"/>
                <a:gd name="T61" fmla="*/ 88 h 1078"/>
                <a:gd name="T62" fmla="*/ 142 w 342"/>
                <a:gd name="T63" fmla="*/ 22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2" h="1078">
                  <a:moveTo>
                    <a:pt x="206" y="13"/>
                  </a:moveTo>
                  <a:cubicBezTo>
                    <a:pt x="214" y="14"/>
                    <a:pt x="223" y="19"/>
                    <a:pt x="230" y="37"/>
                  </a:cubicBezTo>
                  <a:cubicBezTo>
                    <a:pt x="236" y="55"/>
                    <a:pt x="237" y="68"/>
                    <a:pt x="231" y="81"/>
                  </a:cubicBezTo>
                  <a:cubicBezTo>
                    <a:pt x="225" y="94"/>
                    <a:pt x="225" y="104"/>
                    <a:pt x="223" y="116"/>
                  </a:cubicBezTo>
                  <a:cubicBezTo>
                    <a:pt x="220" y="128"/>
                    <a:pt x="212" y="147"/>
                    <a:pt x="206" y="149"/>
                  </a:cubicBezTo>
                  <a:cubicBezTo>
                    <a:pt x="201" y="150"/>
                    <a:pt x="203" y="154"/>
                    <a:pt x="203" y="159"/>
                  </a:cubicBezTo>
                  <a:cubicBezTo>
                    <a:pt x="203" y="165"/>
                    <a:pt x="206" y="172"/>
                    <a:pt x="206" y="172"/>
                  </a:cubicBezTo>
                  <a:cubicBezTo>
                    <a:pt x="206" y="172"/>
                    <a:pt x="222" y="181"/>
                    <a:pt x="238" y="185"/>
                  </a:cubicBezTo>
                  <a:cubicBezTo>
                    <a:pt x="253" y="189"/>
                    <a:pt x="277" y="206"/>
                    <a:pt x="279" y="228"/>
                  </a:cubicBezTo>
                  <a:cubicBezTo>
                    <a:pt x="281" y="250"/>
                    <a:pt x="291" y="260"/>
                    <a:pt x="304" y="271"/>
                  </a:cubicBezTo>
                  <a:cubicBezTo>
                    <a:pt x="317" y="283"/>
                    <a:pt x="331" y="283"/>
                    <a:pt x="335" y="303"/>
                  </a:cubicBezTo>
                  <a:cubicBezTo>
                    <a:pt x="339" y="324"/>
                    <a:pt x="342" y="352"/>
                    <a:pt x="329" y="358"/>
                  </a:cubicBezTo>
                  <a:cubicBezTo>
                    <a:pt x="316" y="364"/>
                    <a:pt x="284" y="361"/>
                    <a:pt x="284" y="361"/>
                  </a:cubicBezTo>
                  <a:cubicBezTo>
                    <a:pt x="284" y="361"/>
                    <a:pt x="283" y="372"/>
                    <a:pt x="278" y="377"/>
                  </a:cubicBezTo>
                  <a:cubicBezTo>
                    <a:pt x="273" y="382"/>
                    <a:pt x="265" y="386"/>
                    <a:pt x="265" y="386"/>
                  </a:cubicBezTo>
                  <a:cubicBezTo>
                    <a:pt x="265" y="386"/>
                    <a:pt x="275" y="424"/>
                    <a:pt x="278" y="450"/>
                  </a:cubicBezTo>
                  <a:cubicBezTo>
                    <a:pt x="280" y="476"/>
                    <a:pt x="284" y="530"/>
                    <a:pt x="286" y="543"/>
                  </a:cubicBezTo>
                  <a:cubicBezTo>
                    <a:pt x="289" y="556"/>
                    <a:pt x="291" y="567"/>
                    <a:pt x="286" y="572"/>
                  </a:cubicBezTo>
                  <a:cubicBezTo>
                    <a:pt x="280" y="576"/>
                    <a:pt x="277" y="577"/>
                    <a:pt x="277" y="577"/>
                  </a:cubicBezTo>
                  <a:cubicBezTo>
                    <a:pt x="277" y="577"/>
                    <a:pt x="275" y="635"/>
                    <a:pt x="269" y="671"/>
                  </a:cubicBezTo>
                  <a:cubicBezTo>
                    <a:pt x="264" y="707"/>
                    <a:pt x="255" y="747"/>
                    <a:pt x="248" y="789"/>
                  </a:cubicBezTo>
                  <a:cubicBezTo>
                    <a:pt x="241" y="831"/>
                    <a:pt x="235" y="900"/>
                    <a:pt x="233" y="921"/>
                  </a:cubicBezTo>
                  <a:cubicBezTo>
                    <a:pt x="230" y="942"/>
                    <a:pt x="229" y="943"/>
                    <a:pt x="233" y="952"/>
                  </a:cubicBezTo>
                  <a:cubicBezTo>
                    <a:pt x="236" y="961"/>
                    <a:pt x="261" y="979"/>
                    <a:pt x="256" y="982"/>
                  </a:cubicBezTo>
                  <a:cubicBezTo>
                    <a:pt x="252" y="985"/>
                    <a:pt x="252" y="985"/>
                    <a:pt x="252" y="985"/>
                  </a:cubicBezTo>
                  <a:cubicBezTo>
                    <a:pt x="252" y="985"/>
                    <a:pt x="269" y="1008"/>
                    <a:pt x="284" y="1008"/>
                  </a:cubicBezTo>
                  <a:cubicBezTo>
                    <a:pt x="299" y="1008"/>
                    <a:pt x="317" y="1013"/>
                    <a:pt x="317" y="1024"/>
                  </a:cubicBezTo>
                  <a:cubicBezTo>
                    <a:pt x="317" y="1035"/>
                    <a:pt x="272" y="1028"/>
                    <a:pt x="257" y="1028"/>
                  </a:cubicBezTo>
                  <a:cubicBezTo>
                    <a:pt x="242" y="1028"/>
                    <a:pt x="226" y="1021"/>
                    <a:pt x="219" y="1017"/>
                  </a:cubicBezTo>
                  <a:cubicBezTo>
                    <a:pt x="211" y="1014"/>
                    <a:pt x="212" y="1021"/>
                    <a:pt x="212" y="1021"/>
                  </a:cubicBezTo>
                  <a:cubicBezTo>
                    <a:pt x="212" y="1021"/>
                    <a:pt x="192" y="1021"/>
                    <a:pt x="178" y="1020"/>
                  </a:cubicBezTo>
                  <a:cubicBezTo>
                    <a:pt x="164" y="1018"/>
                    <a:pt x="158" y="1018"/>
                    <a:pt x="158" y="1010"/>
                  </a:cubicBezTo>
                  <a:cubicBezTo>
                    <a:pt x="158" y="1002"/>
                    <a:pt x="158" y="999"/>
                    <a:pt x="158" y="999"/>
                  </a:cubicBezTo>
                  <a:cubicBezTo>
                    <a:pt x="158" y="999"/>
                    <a:pt x="158" y="977"/>
                    <a:pt x="162" y="952"/>
                  </a:cubicBezTo>
                  <a:cubicBezTo>
                    <a:pt x="165" y="928"/>
                    <a:pt x="163" y="833"/>
                    <a:pt x="162" y="804"/>
                  </a:cubicBezTo>
                  <a:cubicBezTo>
                    <a:pt x="160" y="775"/>
                    <a:pt x="157" y="746"/>
                    <a:pt x="157" y="746"/>
                  </a:cubicBezTo>
                  <a:cubicBezTo>
                    <a:pt x="157" y="746"/>
                    <a:pt x="128" y="846"/>
                    <a:pt x="113" y="901"/>
                  </a:cubicBezTo>
                  <a:cubicBezTo>
                    <a:pt x="97" y="957"/>
                    <a:pt x="78" y="1016"/>
                    <a:pt x="74" y="1019"/>
                  </a:cubicBezTo>
                  <a:cubicBezTo>
                    <a:pt x="70" y="1021"/>
                    <a:pt x="71" y="1025"/>
                    <a:pt x="71" y="1025"/>
                  </a:cubicBezTo>
                  <a:cubicBezTo>
                    <a:pt x="71" y="1025"/>
                    <a:pt x="87" y="1044"/>
                    <a:pt x="88" y="1057"/>
                  </a:cubicBezTo>
                  <a:cubicBezTo>
                    <a:pt x="89" y="1070"/>
                    <a:pt x="92" y="1075"/>
                    <a:pt x="79" y="1077"/>
                  </a:cubicBezTo>
                  <a:cubicBezTo>
                    <a:pt x="66" y="1078"/>
                    <a:pt x="35" y="1070"/>
                    <a:pt x="24" y="1063"/>
                  </a:cubicBezTo>
                  <a:cubicBezTo>
                    <a:pt x="14" y="1055"/>
                    <a:pt x="13" y="1047"/>
                    <a:pt x="8" y="1043"/>
                  </a:cubicBezTo>
                  <a:cubicBezTo>
                    <a:pt x="2" y="1040"/>
                    <a:pt x="0" y="1034"/>
                    <a:pt x="2" y="1025"/>
                  </a:cubicBezTo>
                  <a:cubicBezTo>
                    <a:pt x="5" y="1016"/>
                    <a:pt x="5" y="1014"/>
                    <a:pt x="5" y="1014"/>
                  </a:cubicBezTo>
                  <a:cubicBezTo>
                    <a:pt x="5" y="1014"/>
                    <a:pt x="1" y="1011"/>
                    <a:pt x="6" y="980"/>
                  </a:cubicBezTo>
                  <a:cubicBezTo>
                    <a:pt x="11" y="950"/>
                    <a:pt x="35" y="786"/>
                    <a:pt x="50" y="712"/>
                  </a:cubicBezTo>
                  <a:cubicBezTo>
                    <a:pt x="66" y="639"/>
                    <a:pt x="71" y="577"/>
                    <a:pt x="71" y="568"/>
                  </a:cubicBezTo>
                  <a:cubicBezTo>
                    <a:pt x="71" y="558"/>
                    <a:pt x="68" y="559"/>
                    <a:pt x="62" y="556"/>
                  </a:cubicBezTo>
                  <a:cubicBezTo>
                    <a:pt x="56" y="552"/>
                    <a:pt x="68" y="513"/>
                    <a:pt x="70" y="492"/>
                  </a:cubicBezTo>
                  <a:cubicBezTo>
                    <a:pt x="71" y="471"/>
                    <a:pt x="73" y="456"/>
                    <a:pt x="73" y="442"/>
                  </a:cubicBezTo>
                  <a:cubicBezTo>
                    <a:pt x="72" y="428"/>
                    <a:pt x="78" y="419"/>
                    <a:pt x="80" y="408"/>
                  </a:cubicBezTo>
                  <a:cubicBezTo>
                    <a:pt x="81" y="397"/>
                    <a:pt x="85" y="368"/>
                    <a:pt x="77" y="344"/>
                  </a:cubicBezTo>
                  <a:cubicBezTo>
                    <a:pt x="68" y="319"/>
                    <a:pt x="60" y="289"/>
                    <a:pt x="56" y="284"/>
                  </a:cubicBezTo>
                  <a:cubicBezTo>
                    <a:pt x="52" y="279"/>
                    <a:pt x="56" y="261"/>
                    <a:pt x="58" y="238"/>
                  </a:cubicBezTo>
                  <a:cubicBezTo>
                    <a:pt x="60" y="214"/>
                    <a:pt x="66" y="190"/>
                    <a:pt x="89" y="178"/>
                  </a:cubicBezTo>
                  <a:cubicBezTo>
                    <a:pt x="112" y="165"/>
                    <a:pt x="122" y="162"/>
                    <a:pt x="128" y="152"/>
                  </a:cubicBezTo>
                  <a:cubicBezTo>
                    <a:pt x="135" y="141"/>
                    <a:pt x="131" y="140"/>
                    <a:pt x="134" y="138"/>
                  </a:cubicBezTo>
                  <a:cubicBezTo>
                    <a:pt x="137" y="136"/>
                    <a:pt x="138" y="135"/>
                    <a:pt x="138" y="135"/>
                  </a:cubicBezTo>
                  <a:cubicBezTo>
                    <a:pt x="138" y="135"/>
                    <a:pt x="138" y="126"/>
                    <a:pt x="137" y="122"/>
                  </a:cubicBezTo>
                  <a:cubicBezTo>
                    <a:pt x="136" y="118"/>
                    <a:pt x="132" y="118"/>
                    <a:pt x="131" y="113"/>
                  </a:cubicBezTo>
                  <a:cubicBezTo>
                    <a:pt x="129" y="109"/>
                    <a:pt x="125" y="96"/>
                    <a:pt x="126" y="88"/>
                  </a:cubicBezTo>
                  <a:cubicBezTo>
                    <a:pt x="127" y="80"/>
                    <a:pt x="129" y="79"/>
                    <a:pt x="129" y="79"/>
                  </a:cubicBezTo>
                  <a:cubicBezTo>
                    <a:pt x="129" y="79"/>
                    <a:pt x="125" y="35"/>
                    <a:pt x="142" y="22"/>
                  </a:cubicBezTo>
                  <a:cubicBezTo>
                    <a:pt x="159" y="10"/>
                    <a:pt x="189" y="0"/>
                    <a:pt x="20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3">
              <a:extLst>
                <a:ext uri="{FF2B5EF4-FFF2-40B4-BE49-F238E27FC236}">
                  <a16:creationId xmlns:a16="http://schemas.microsoft.com/office/drawing/2014/main" id="{FA113D79-B492-7A06-A351-0E6003E14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" y="867"/>
              <a:ext cx="184" cy="156"/>
            </a:xfrm>
            <a:custGeom>
              <a:avLst/>
              <a:gdLst>
                <a:gd name="T0" fmla="*/ 70 w 77"/>
                <a:gd name="T1" fmla="*/ 26 h 66"/>
                <a:gd name="T2" fmla="*/ 73 w 77"/>
                <a:gd name="T3" fmla="*/ 36 h 66"/>
                <a:gd name="T4" fmla="*/ 74 w 77"/>
                <a:gd name="T5" fmla="*/ 37 h 66"/>
                <a:gd name="T6" fmla="*/ 77 w 77"/>
                <a:gd name="T7" fmla="*/ 66 h 66"/>
                <a:gd name="T8" fmla="*/ 74 w 77"/>
                <a:gd name="T9" fmla="*/ 63 h 66"/>
                <a:gd name="T10" fmla="*/ 63 w 77"/>
                <a:gd name="T11" fmla="*/ 48 h 66"/>
                <a:gd name="T12" fmla="*/ 56 w 77"/>
                <a:gd name="T13" fmla="*/ 63 h 66"/>
                <a:gd name="T14" fmla="*/ 0 w 77"/>
                <a:gd name="T15" fmla="*/ 4 h 66"/>
                <a:gd name="T16" fmla="*/ 1 w 77"/>
                <a:gd name="T17" fmla="*/ 2 h 66"/>
                <a:gd name="T18" fmla="*/ 5 w 77"/>
                <a:gd name="T19" fmla="*/ 0 h 66"/>
                <a:gd name="T20" fmla="*/ 27 w 77"/>
                <a:gd name="T21" fmla="*/ 25 h 66"/>
                <a:gd name="T22" fmla="*/ 63 w 77"/>
                <a:gd name="T23" fmla="*/ 45 h 66"/>
                <a:gd name="T24" fmla="*/ 70 w 77"/>
                <a:gd name="T25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66">
                  <a:moveTo>
                    <a:pt x="70" y="26"/>
                  </a:moveTo>
                  <a:cubicBezTo>
                    <a:pt x="71" y="31"/>
                    <a:pt x="73" y="36"/>
                    <a:pt x="73" y="36"/>
                  </a:cubicBezTo>
                  <a:cubicBezTo>
                    <a:pt x="73" y="36"/>
                    <a:pt x="74" y="37"/>
                    <a:pt x="74" y="37"/>
                  </a:cubicBezTo>
                  <a:cubicBezTo>
                    <a:pt x="74" y="43"/>
                    <a:pt x="76" y="56"/>
                    <a:pt x="77" y="66"/>
                  </a:cubicBezTo>
                  <a:cubicBezTo>
                    <a:pt x="76" y="66"/>
                    <a:pt x="75" y="65"/>
                    <a:pt x="74" y="63"/>
                  </a:cubicBezTo>
                  <a:cubicBezTo>
                    <a:pt x="69" y="52"/>
                    <a:pt x="67" y="46"/>
                    <a:pt x="63" y="48"/>
                  </a:cubicBezTo>
                  <a:cubicBezTo>
                    <a:pt x="61" y="50"/>
                    <a:pt x="58" y="57"/>
                    <a:pt x="56" y="63"/>
                  </a:cubicBezTo>
                  <a:cubicBezTo>
                    <a:pt x="43" y="48"/>
                    <a:pt x="12" y="14"/>
                    <a:pt x="0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8" y="6"/>
                    <a:pt x="17" y="19"/>
                    <a:pt x="27" y="25"/>
                  </a:cubicBezTo>
                  <a:cubicBezTo>
                    <a:pt x="38" y="31"/>
                    <a:pt x="63" y="45"/>
                    <a:pt x="63" y="45"/>
                  </a:cubicBezTo>
                  <a:cubicBezTo>
                    <a:pt x="63" y="45"/>
                    <a:pt x="68" y="33"/>
                    <a:pt x="7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4">
              <a:extLst>
                <a:ext uri="{FF2B5EF4-FFF2-40B4-BE49-F238E27FC236}">
                  <a16:creationId xmlns:a16="http://schemas.microsoft.com/office/drawing/2014/main" id="{5DA9ABDB-3BCB-F92C-FEF3-ABE49825F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1225"/>
              <a:ext cx="93" cy="130"/>
            </a:xfrm>
            <a:custGeom>
              <a:avLst/>
              <a:gdLst>
                <a:gd name="T0" fmla="*/ 7 w 39"/>
                <a:gd name="T1" fmla="*/ 43 h 55"/>
                <a:gd name="T2" fmla="*/ 21 w 39"/>
                <a:gd name="T3" fmla="*/ 27 h 55"/>
                <a:gd name="T4" fmla="*/ 5 w 39"/>
                <a:gd name="T5" fmla="*/ 8 h 55"/>
                <a:gd name="T6" fmla="*/ 19 w 39"/>
                <a:gd name="T7" fmla="*/ 8 h 55"/>
                <a:gd name="T8" fmla="*/ 39 w 39"/>
                <a:gd name="T9" fmla="*/ 55 h 55"/>
                <a:gd name="T10" fmla="*/ 7 w 39"/>
                <a:gd name="T11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55">
                  <a:moveTo>
                    <a:pt x="7" y="43"/>
                  </a:moveTo>
                  <a:cubicBezTo>
                    <a:pt x="7" y="43"/>
                    <a:pt x="21" y="38"/>
                    <a:pt x="21" y="27"/>
                  </a:cubicBezTo>
                  <a:cubicBezTo>
                    <a:pt x="21" y="16"/>
                    <a:pt x="11" y="8"/>
                    <a:pt x="5" y="8"/>
                  </a:cubicBezTo>
                  <a:cubicBezTo>
                    <a:pt x="0" y="7"/>
                    <a:pt x="8" y="0"/>
                    <a:pt x="19" y="8"/>
                  </a:cubicBezTo>
                  <a:cubicBezTo>
                    <a:pt x="30" y="17"/>
                    <a:pt x="39" y="55"/>
                    <a:pt x="39" y="55"/>
                  </a:cubicBezTo>
                  <a:cubicBezTo>
                    <a:pt x="39" y="55"/>
                    <a:pt x="16" y="47"/>
                    <a:pt x="7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5">
              <a:extLst>
                <a:ext uri="{FF2B5EF4-FFF2-40B4-BE49-F238E27FC236}">
                  <a16:creationId xmlns:a16="http://schemas.microsoft.com/office/drawing/2014/main" id="{4848F522-1041-4CA9-23E2-C80C8E468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" y="1371"/>
              <a:ext cx="22" cy="100"/>
            </a:xfrm>
            <a:custGeom>
              <a:avLst/>
              <a:gdLst>
                <a:gd name="T0" fmla="*/ 3 w 9"/>
                <a:gd name="T1" fmla="*/ 0 h 42"/>
                <a:gd name="T2" fmla="*/ 9 w 9"/>
                <a:gd name="T3" fmla="*/ 35 h 42"/>
                <a:gd name="T4" fmla="*/ 0 w 9"/>
                <a:gd name="T5" fmla="*/ 42 h 42"/>
                <a:gd name="T6" fmla="*/ 3 w 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2">
                  <a:moveTo>
                    <a:pt x="3" y="0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2" y="1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1" name="Group 24">
            <a:extLst>
              <a:ext uri="{FF2B5EF4-FFF2-40B4-BE49-F238E27FC236}">
                <a16:creationId xmlns:a16="http://schemas.microsoft.com/office/drawing/2014/main" id="{B5C8FF48-1179-E4CC-B249-A75742F9274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62414" y="2658537"/>
            <a:ext cx="449944" cy="1685364"/>
            <a:chOff x="4369" y="343"/>
            <a:chExt cx="610" cy="2449"/>
          </a:xfrm>
          <a:solidFill>
            <a:schemeClr val="accent6">
              <a:lumMod val="75000"/>
            </a:schemeClr>
          </a:solidFill>
        </p:grpSpPr>
        <p:sp>
          <p:nvSpPr>
            <p:cNvPr id="212" name="Freeform 25">
              <a:extLst>
                <a:ext uri="{FF2B5EF4-FFF2-40B4-BE49-F238E27FC236}">
                  <a16:creationId xmlns:a16="http://schemas.microsoft.com/office/drawing/2014/main" id="{6D2A015F-D19D-844D-63C8-9AF4CB230B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9" y="343"/>
              <a:ext cx="610" cy="2449"/>
            </a:xfrm>
            <a:custGeom>
              <a:avLst/>
              <a:gdLst>
                <a:gd name="T0" fmla="*/ 122 w 255"/>
                <a:gd name="T1" fmla="*/ 0 h 1034"/>
                <a:gd name="T2" fmla="*/ 168 w 255"/>
                <a:gd name="T3" fmla="*/ 41 h 1034"/>
                <a:gd name="T4" fmla="*/ 176 w 255"/>
                <a:gd name="T5" fmla="*/ 71 h 1034"/>
                <a:gd name="T6" fmla="*/ 183 w 255"/>
                <a:gd name="T7" fmla="*/ 111 h 1034"/>
                <a:gd name="T8" fmla="*/ 196 w 255"/>
                <a:gd name="T9" fmla="*/ 152 h 1034"/>
                <a:gd name="T10" fmla="*/ 203 w 255"/>
                <a:gd name="T11" fmla="*/ 172 h 1034"/>
                <a:gd name="T12" fmla="*/ 240 w 255"/>
                <a:gd name="T13" fmla="*/ 194 h 1034"/>
                <a:gd name="T14" fmla="*/ 252 w 255"/>
                <a:gd name="T15" fmla="*/ 271 h 1034"/>
                <a:gd name="T16" fmla="*/ 245 w 255"/>
                <a:gd name="T17" fmla="*/ 338 h 1034"/>
                <a:gd name="T18" fmla="*/ 219 w 255"/>
                <a:gd name="T19" fmla="*/ 357 h 1034"/>
                <a:gd name="T20" fmla="*/ 226 w 255"/>
                <a:gd name="T21" fmla="*/ 424 h 1034"/>
                <a:gd name="T22" fmla="*/ 235 w 255"/>
                <a:gd name="T23" fmla="*/ 473 h 1034"/>
                <a:gd name="T24" fmla="*/ 222 w 255"/>
                <a:gd name="T25" fmla="*/ 475 h 1034"/>
                <a:gd name="T26" fmla="*/ 216 w 255"/>
                <a:gd name="T27" fmla="*/ 541 h 1034"/>
                <a:gd name="T28" fmla="*/ 196 w 255"/>
                <a:gd name="T29" fmla="*/ 650 h 1034"/>
                <a:gd name="T30" fmla="*/ 189 w 255"/>
                <a:gd name="T31" fmla="*/ 664 h 1034"/>
                <a:gd name="T32" fmla="*/ 179 w 255"/>
                <a:gd name="T33" fmla="*/ 664 h 1034"/>
                <a:gd name="T34" fmla="*/ 177 w 255"/>
                <a:gd name="T35" fmla="*/ 697 h 1034"/>
                <a:gd name="T36" fmla="*/ 170 w 255"/>
                <a:gd name="T37" fmla="*/ 765 h 1034"/>
                <a:gd name="T38" fmla="*/ 141 w 255"/>
                <a:gd name="T39" fmla="*/ 872 h 1034"/>
                <a:gd name="T40" fmla="*/ 161 w 255"/>
                <a:gd name="T41" fmla="*/ 933 h 1034"/>
                <a:gd name="T42" fmla="*/ 179 w 255"/>
                <a:gd name="T43" fmla="*/ 973 h 1034"/>
                <a:gd name="T44" fmla="*/ 152 w 255"/>
                <a:gd name="T45" fmla="*/ 975 h 1034"/>
                <a:gd name="T46" fmla="*/ 139 w 255"/>
                <a:gd name="T47" fmla="*/ 966 h 1034"/>
                <a:gd name="T48" fmla="*/ 143 w 255"/>
                <a:gd name="T49" fmla="*/ 986 h 1034"/>
                <a:gd name="T50" fmla="*/ 128 w 255"/>
                <a:gd name="T51" fmla="*/ 1034 h 1034"/>
                <a:gd name="T52" fmla="*/ 122 w 255"/>
                <a:gd name="T53" fmla="*/ 1033 h 1034"/>
                <a:gd name="T54" fmla="*/ 122 w 255"/>
                <a:gd name="T55" fmla="*/ 726 h 1034"/>
                <a:gd name="T56" fmla="*/ 125 w 255"/>
                <a:gd name="T57" fmla="*/ 709 h 1034"/>
                <a:gd name="T58" fmla="*/ 125 w 255"/>
                <a:gd name="T59" fmla="*/ 662 h 1034"/>
                <a:gd name="T60" fmla="*/ 122 w 255"/>
                <a:gd name="T61" fmla="*/ 680 h 1034"/>
                <a:gd name="T62" fmla="*/ 122 w 255"/>
                <a:gd name="T63" fmla="*/ 0 h 1034"/>
                <a:gd name="T64" fmla="*/ 121 w 255"/>
                <a:gd name="T65" fmla="*/ 0 h 1034"/>
                <a:gd name="T66" fmla="*/ 122 w 255"/>
                <a:gd name="T67" fmla="*/ 0 h 1034"/>
                <a:gd name="T68" fmla="*/ 122 w 255"/>
                <a:gd name="T69" fmla="*/ 680 h 1034"/>
                <a:gd name="T70" fmla="*/ 119 w 255"/>
                <a:gd name="T71" fmla="*/ 698 h 1034"/>
                <a:gd name="T72" fmla="*/ 120 w 255"/>
                <a:gd name="T73" fmla="*/ 721 h 1034"/>
                <a:gd name="T74" fmla="*/ 121 w 255"/>
                <a:gd name="T75" fmla="*/ 737 h 1034"/>
                <a:gd name="T76" fmla="*/ 122 w 255"/>
                <a:gd name="T77" fmla="*/ 726 h 1034"/>
                <a:gd name="T78" fmla="*/ 122 w 255"/>
                <a:gd name="T79" fmla="*/ 1033 h 1034"/>
                <a:gd name="T80" fmla="*/ 101 w 255"/>
                <a:gd name="T81" fmla="*/ 992 h 1034"/>
                <a:gd name="T82" fmla="*/ 100 w 255"/>
                <a:gd name="T83" fmla="*/ 948 h 1034"/>
                <a:gd name="T84" fmla="*/ 92 w 255"/>
                <a:gd name="T85" fmla="*/ 901 h 1034"/>
                <a:gd name="T86" fmla="*/ 59 w 255"/>
                <a:gd name="T87" fmla="*/ 756 h 1034"/>
                <a:gd name="T88" fmla="*/ 61 w 255"/>
                <a:gd name="T89" fmla="*/ 692 h 1034"/>
                <a:gd name="T90" fmla="*/ 57 w 255"/>
                <a:gd name="T91" fmla="*/ 661 h 1034"/>
                <a:gd name="T92" fmla="*/ 39 w 255"/>
                <a:gd name="T93" fmla="*/ 645 h 1034"/>
                <a:gd name="T94" fmla="*/ 34 w 255"/>
                <a:gd name="T95" fmla="*/ 530 h 1034"/>
                <a:gd name="T96" fmla="*/ 35 w 255"/>
                <a:gd name="T97" fmla="*/ 468 h 1034"/>
                <a:gd name="T98" fmla="*/ 13 w 255"/>
                <a:gd name="T99" fmla="*/ 464 h 1034"/>
                <a:gd name="T100" fmla="*/ 31 w 255"/>
                <a:gd name="T101" fmla="*/ 411 h 1034"/>
                <a:gd name="T102" fmla="*/ 34 w 255"/>
                <a:gd name="T103" fmla="*/ 372 h 1034"/>
                <a:gd name="T104" fmla="*/ 2 w 255"/>
                <a:gd name="T105" fmla="*/ 344 h 1034"/>
                <a:gd name="T106" fmla="*/ 2 w 255"/>
                <a:gd name="T107" fmla="*/ 266 h 1034"/>
                <a:gd name="T108" fmla="*/ 8 w 255"/>
                <a:gd name="T109" fmla="*/ 232 h 1034"/>
                <a:gd name="T110" fmla="*/ 31 w 255"/>
                <a:gd name="T111" fmla="*/ 175 h 1034"/>
                <a:gd name="T112" fmla="*/ 55 w 255"/>
                <a:gd name="T113" fmla="*/ 166 h 1034"/>
                <a:gd name="T114" fmla="*/ 57 w 255"/>
                <a:gd name="T115" fmla="*/ 143 h 1034"/>
                <a:gd name="T116" fmla="*/ 71 w 255"/>
                <a:gd name="T117" fmla="*/ 115 h 1034"/>
                <a:gd name="T118" fmla="*/ 73 w 255"/>
                <a:gd name="T119" fmla="*/ 73 h 1034"/>
                <a:gd name="T120" fmla="*/ 121 w 255"/>
                <a:gd name="T121" fmla="*/ 0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5" h="1034">
                  <a:moveTo>
                    <a:pt x="122" y="0"/>
                  </a:moveTo>
                  <a:cubicBezTo>
                    <a:pt x="145" y="0"/>
                    <a:pt x="164" y="21"/>
                    <a:pt x="168" y="41"/>
                  </a:cubicBezTo>
                  <a:cubicBezTo>
                    <a:pt x="173" y="61"/>
                    <a:pt x="176" y="60"/>
                    <a:pt x="176" y="71"/>
                  </a:cubicBezTo>
                  <a:cubicBezTo>
                    <a:pt x="176" y="82"/>
                    <a:pt x="181" y="94"/>
                    <a:pt x="183" y="111"/>
                  </a:cubicBezTo>
                  <a:cubicBezTo>
                    <a:pt x="185" y="129"/>
                    <a:pt x="187" y="141"/>
                    <a:pt x="196" y="152"/>
                  </a:cubicBezTo>
                  <a:cubicBezTo>
                    <a:pt x="205" y="162"/>
                    <a:pt x="203" y="172"/>
                    <a:pt x="203" y="172"/>
                  </a:cubicBezTo>
                  <a:cubicBezTo>
                    <a:pt x="203" y="172"/>
                    <a:pt x="233" y="174"/>
                    <a:pt x="240" y="194"/>
                  </a:cubicBezTo>
                  <a:cubicBezTo>
                    <a:pt x="248" y="214"/>
                    <a:pt x="249" y="248"/>
                    <a:pt x="252" y="271"/>
                  </a:cubicBezTo>
                  <a:cubicBezTo>
                    <a:pt x="255" y="294"/>
                    <a:pt x="253" y="321"/>
                    <a:pt x="245" y="338"/>
                  </a:cubicBezTo>
                  <a:cubicBezTo>
                    <a:pt x="236" y="355"/>
                    <a:pt x="219" y="357"/>
                    <a:pt x="219" y="357"/>
                  </a:cubicBezTo>
                  <a:cubicBezTo>
                    <a:pt x="219" y="357"/>
                    <a:pt x="216" y="393"/>
                    <a:pt x="226" y="424"/>
                  </a:cubicBezTo>
                  <a:cubicBezTo>
                    <a:pt x="236" y="455"/>
                    <a:pt x="244" y="471"/>
                    <a:pt x="235" y="473"/>
                  </a:cubicBezTo>
                  <a:cubicBezTo>
                    <a:pt x="226" y="474"/>
                    <a:pt x="222" y="475"/>
                    <a:pt x="222" y="475"/>
                  </a:cubicBezTo>
                  <a:cubicBezTo>
                    <a:pt x="222" y="475"/>
                    <a:pt x="222" y="515"/>
                    <a:pt x="216" y="541"/>
                  </a:cubicBezTo>
                  <a:cubicBezTo>
                    <a:pt x="210" y="567"/>
                    <a:pt x="196" y="634"/>
                    <a:pt x="196" y="650"/>
                  </a:cubicBezTo>
                  <a:cubicBezTo>
                    <a:pt x="196" y="667"/>
                    <a:pt x="195" y="664"/>
                    <a:pt x="189" y="664"/>
                  </a:cubicBezTo>
                  <a:cubicBezTo>
                    <a:pt x="183" y="664"/>
                    <a:pt x="179" y="664"/>
                    <a:pt x="179" y="664"/>
                  </a:cubicBezTo>
                  <a:cubicBezTo>
                    <a:pt x="179" y="664"/>
                    <a:pt x="180" y="691"/>
                    <a:pt x="177" y="697"/>
                  </a:cubicBezTo>
                  <a:cubicBezTo>
                    <a:pt x="174" y="704"/>
                    <a:pt x="179" y="733"/>
                    <a:pt x="170" y="765"/>
                  </a:cubicBezTo>
                  <a:cubicBezTo>
                    <a:pt x="160" y="796"/>
                    <a:pt x="141" y="849"/>
                    <a:pt x="141" y="872"/>
                  </a:cubicBezTo>
                  <a:cubicBezTo>
                    <a:pt x="141" y="894"/>
                    <a:pt x="150" y="922"/>
                    <a:pt x="161" y="933"/>
                  </a:cubicBezTo>
                  <a:cubicBezTo>
                    <a:pt x="171" y="944"/>
                    <a:pt x="187" y="967"/>
                    <a:pt x="179" y="973"/>
                  </a:cubicBezTo>
                  <a:cubicBezTo>
                    <a:pt x="170" y="978"/>
                    <a:pt x="159" y="977"/>
                    <a:pt x="152" y="975"/>
                  </a:cubicBezTo>
                  <a:cubicBezTo>
                    <a:pt x="145" y="973"/>
                    <a:pt x="139" y="966"/>
                    <a:pt x="139" y="966"/>
                  </a:cubicBezTo>
                  <a:cubicBezTo>
                    <a:pt x="139" y="966"/>
                    <a:pt x="140" y="977"/>
                    <a:pt x="143" y="986"/>
                  </a:cubicBezTo>
                  <a:cubicBezTo>
                    <a:pt x="146" y="995"/>
                    <a:pt x="143" y="1034"/>
                    <a:pt x="128" y="1034"/>
                  </a:cubicBezTo>
                  <a:cubicBezTo>
                    <a:pt x="126" y="1034"/>
                    <a:pt x="124" y="1033"/>
                    <a:pt x="122" y="1033"/>
                  </a:cubicBezTo>
                  <a:cubicBezTo>
                    <a:pt x="122" y="726"/>
                    <a:pt x="122" y="726"/>
                    <a:pt x="122" y="726"/>
                  </a:cubicBezTo>
                  <a:cubicBezTo>
                    <a:pt x="122" y="720"/>
                    <a:pt x="123" y="713"/>
                    <a:pt x="125" y="709"/>
                  </a:cubicBezTo>
                  <a:cubicBezTo>
                    <a:pt x="128" y="701"/>
                    <a:pt x="125" y="685"/>
                    <a:pt x="125" y="662"/>
                  </a:cubicBezTo>
                  <a:cubicBezTo>
                    <a:pt x="125" y="662"/>
                    <a:pt x="124" y="671"/>
                    <a:pt x="122" y="680"/>
                  </a:cubicBezTo>
                  <a:lnTo>
                    <a:pt x="122" y="0"/>
                  </a:lnTo>
                  <a:close/>
                  <a:moveTo>
                    <a:pt x="121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680"/>
                    <a:pt x="122" y="680"/>
                    <a:pt x="122" y="680"/>
                  </a:cubicBezTo>
                  <a:cubicBezTo>
                    <a:pt x="121" y="687"/>
                    <a:pt x="120" y="694"/>
                    <a:pt x="119" y="698"/>
                  </a:cubicBezTo>
                  <a:cubicBezTo>
                    <a:pt x="116" y="708"/>
                    <a:pt x="120" y="714"/>
                    <a:pt x="120" y="721"/>
                  </a:cubicBezTo>
                  <a:cubicBezTo>
                    <a:pt x="120" y="728"/>
                    <a:pt x="121" y="737"/>
                    <a:pt x="121" y="737"/>
                  </a:cubicBezTo>
                  <a:cubicBezTo>
                    <a:pt x="121" y="737"/>
                    <a:pt x="122" y="732"/>
                    <a:pt x="122" y="726"/>
                  </a:cubicBezTo>
                  <a:cubicBezTo>
                    <a:pt x="122" y="1033"/>
                    <a:pt x="122" y="1033"/>
                    <a:pt x="122" y="1033"/>
                  </a:cubicBezTo>
                  <a:cubicBezTo>
                    <a:pt x="110" y="1029"/>
                    <a:pt x="101" y="1014"/>
                    <a:pt x="101" y="992"/>
                  </a:cubicBezTo>
                  <a:cubicBezTo>
                    <a:pt x="102" y="967"/>
                    <a:pt x="96" y="963"/>
                    <a:pt x="100" y="948"/>
                  </a:cubicBezTo>
                  <a:cubicBezTo>
                    <a:pt x="104" y="934"/>
                    <a:pt x="100" y="923"/>
                    <a:pt x="92" y="901"/>
                  </a:cubicBezTo>
                  <a:cubicBezTo>
                    <a:pt x="85" y="878"/>
                    <a:pt x="58" y="781"/>
                    <a:pt x="59" y="756"/>
                  </a:cubicBezTo>
                  <a:cubicBezTo>
                    <a:pt x="61" y="731"/>
                    <a:pt x="63" y="709"/>
                    <a:pt x="61" y="692"/>
                  </a:cubicBezTo>
                  <a:cubicBezTo>
                    <a:pt x="59" y="675"/>
                    <a:pt x="57" y="661"/>
                    <a:pt x="57" y="661"/>
                  </a:cubicBezTo>
                  <a:cubicBezTo>
                    <a:pt x="57" y="661"/>
                    <a:pt x="39" y="669"/>
                    <a:pt x="39" y="645"/>
                  </a:cubicBezTo>
                  <a:cubicBezTo>
                    <a:pt x="39" y="621"/>
                    <a:pt x="35" y="551"/>
                    <a:pt x="34" y="530"/>
                  </a:cubicBezTo>
                  <a:cubicBezTo>
                    <a:pt x="32" y="509"/>
                    <a:pt x="35" y="468"/>
                    <a:pt x="35" y="468"/>
                  </a:cubicBezTo>
                  <a:cubicBezTo>
                    <a:pt x="35" y="468"/>
                    <a:pt x="18" y="467"/>
                    <a:pt x="13" y="464"/>
                  </a:cubicBezTo>
                  <a:cubicBezTo>
                    <a:pt x="7" y="462"/>
                    <a:pt x="27" y="426"/>
                    <a:pt x="31" y="411"/>
                  </a:cubicBezTo>
                  <a:cubicBezTo>
                    <a:pt x="35" y="397"/>
                    <a:pt x="34" y="372"/>
                    <a:pt x="34" y="372"/>
                  </a:cubicBezTo>
                  <a:cubicBezTo>
                    <a:pt x="34" y="372"/>
                    <a:pt x="4" y="370"/>
                    <a:pt x="2" y="344"/>
                  </a:cubicBezTo>
                  <a:cubicBezTo>
                    <a:pt x="1" y="319"/>
                    <a:pt x="0" y="282"/>
                    <a:pt x="2" y="266"/>
                  </a:cubicBezTo>
                  <a:cubicBezTo>
                    <a:pt x="5" y="251"/>
                    <a:pt x="5" y="253"/>
                    <a:pt x="8" y="232"/>
                  </a:cubicBezTo>
                  <a:cubicBezTo>
                    <a:pt x="10" y="212"/>
                    <a:pt x="21" y="177"/>
                    <a:pt x="31" y="175"/>
                  </a:cubicBezTo>
                  <a:cubicBezTo>
                    <a:pt x="42" y="174"/>
                    <a:pt x="55" y="166"/>
                    <a:pt x="55" y="166"/>
                  </a:cubicBezTo>
                  <a:cubicBezTo>
                    <a:pt x="55" y="166"/>
                    <a:pt x="44" y="154"/>
                    <a:pt x="57" y="143"/>
                  </a:cubicBezTo>
                  <a:cubicBezTo>
                    <a:pt x="70" y="133"/>
                    <a:pt x="77" y="129"/>
                    <a:pt x="71" y="115"/>
                  </a:cubicBezTo>
                  <a:cubicBezTo>
                    <a:pt x="66" y="101"/>
                    <a:pt x="70" y="91"/>
                    <a:pt x="73" y="73"/>
                  </a:cubicBezTo>
                  <a:cubicBezTo>
                    <a:pt x="76" y="55"/>
                    <a:pt x="85" y="1"/>
                    <a:pt x="1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26">
              <a:extLst>
                <a:ext uri="{FF2B5EF4-FFF2-40B4-BE49-F238E27FC236}">
                  <a16:creationId xmlns:a16="http://schemas.microsoft.com/office/drawing/2014/main" id="{F6F7FA84-B88B-9FB0-50FE-C3666F794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689"/>
              <a:ext cx="146" cy="279"/>
            </a:xfrm>
            <a:custGeom>
              <a:avLst/>
              <a:gdLst>
                <a:gd name="T0" fmla="*/ 1 w 61"/>
                <a:gd name="T1" fmla="*/ 3 h 118"/>
                <a:gd name="T2" fmla="*/ 17 w 61"/>
                <a:gd name="T3" fmla="*/ 27 h 118"/>
                <a:gd name="T4" fmla="*/ 27 w 61"/>
                <a:gd name="T5" fmla="*/ 82 h 118"/>
                <a:gd name="T6" fmla="*/ 38 w 61"/>
                <a:gd name="T7" fmla="*/ 59 h 118"/>
                <a:gd name="T8" fmla="*/ 43 w 61"/>
                <a:gd name="T9" fmla="*/ 32 h 118"/>
                <a:gd name="T10" fmla="*/ 60 w 61"/>
                <a:gd name="T11" fmla="*/ 0 h 118"/>
                <a:gd name="T12" fmla="*/ 60 w 61"/>
                <a:gd name="T13" fmla="*/ 21 h 118"/>
                <a:gd name="T14" fmla="*/ 43 w 61"/>
                <a:gd name="T15" fmla="*/ 74 h 118"/>
                <a:gd name="T16" fmla="*/ 29 w 61"/>
                <a:gd name="T17" fmla="*/ 111 h 118"/>
                <a:gd name="T18" fmla="*/ 14 w 61"/>
                <a:gd name="T19" fmla="*/ 76 h 118"/>
                <a:gd name="T20" fmla="*/ 1 w 61"/>
                <a:gd name="T21" fmla="*/ 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118">
                  <a:moveTo>
                    <a:pt x="1" y="3"/>
                  </a:moveTo>
                  <a:cubicBezTo>
                    <a:pt x="1" y="3"/>
                    <a:pt x="17" y="16"/>
                    <a:pt x="17" y="27"/>
                  </a:cubicBezTo>
                  <a:cubicBezTo>
                    <a:pt x="17" y="37"/>
                    <a:pt x="24" y="72"/>
                    <a:pt x="27" y="82"/>
                  </a:cubicBezTo>
                  <a:cubicBezTo>
                    <a:pt x="30" y="93"/>
                    <a:pt x="32" y="70"/>
                    <a:pt x="38" y="59"/>
                  </a:cubicBezTo>
                  <a:cubicBezTo>
                    <a:pt x="43" y="49"/>
                    <a:pt x="46" y="40"/>
                    <a:pt x="43" y="32"/>
                  </a:cubicBezTo>
                  <a:cubicBezTo>
                    <a:pt x="39" y="24"/>
                    <a:pt x="52" y="20"/>
                    <a:pt x="60" y="0"/>
                  </a:cubicBezTo>
                  <a:cubicBezTo>
                    <a:pt x="61" y="8"/>
                    <a:pt x="60" y="14"/>
                    <a:pt x="60" y="21"/>
                  </a:cubicBezTo>
                  <a:cubicBezTo>
                    <a:pt x="60" y="29"/>
                    <a:pt x="47" y="66"/>
                    <a:pt x="43" y="74"/>
                  </a:cubicBezTo>
                  <a:cubicBezTo>
                    <a:pt x="40" y="81"/>
                    <a:pt x="30" y="104"/>
                    <a:pt x="29" y="111"/>
                  </a:cubicBezTo>
                  <a:cubicBezTo>
                    <a:pt x="28" y="118"/>
                    <a:pt x="19" y="98"/>
                    <a:pt x="14" y="76"/>
                  </a:cubicBezTo>
                  <a:cubicBezTo>
                    <a:pt x="9" y="55"/>
                    <a:pt x="0" y="2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27">
              <a:extLst>
                <a:ext uri="{FF2B5EF4-FFF2-40B4-BE49-F238E27FC236}">
                  <a16:creationId xmlns:a16="http://schemas.microsoft.com/office/drawing/2014/main" id="{E2A30B6D-B24F-EE3B-31B7-7F5350DA0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" y="1070"/>
              <a:ext cx="27" cy="61"/>
            </a:xfrm>
            <a:custGeom>
              <a:avLst/>
              <a:gdLst>
                <a:gd name="T0" fmla="*/ 8 w 11"/>
                <a:gd name="T1" fmla="*/ 26 h 26"/>
                <a:gd name="T2" fmla="*/ 11 w 11"/>
                <a:gd name="T3" fmla="*/ 11 h 26"/>
                <a:gd name="T4" fmla="*/ 11 w 11"/>
                <a:gd name="T5" fmla="*/ 0 h 26"/>
                <a:gd name="T6" fmla="*/ 2 w 11"/>
                <a:gd name="T7" fmla="*/ 2 h 26"/>
                <a:gd name="T8" fmla="*/ 0 w 11"/>
                <a:gd name="T9" fmla="*/ 23 h 26"/>
                <a:gd name="T10" fmla="*/ 8 w 11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6">
                  <a:moveTo>
                    <a:pt x="8" y="26"/>
                  </a:moveTo>
                  <a:cubicBezTo>
                    <a:pt x="8" y="26"/>
                    <a:pt x="10" y="19"/>
                    <a:pt x="11" y="11"/>
                  </a:cubicBezTo>
                  <a:cubicBezTo>
                    <a:pt x="11" y="3"/>
                    <a:pt x="11" y="0"/>
                    <a:pt x="11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18"/>
                    <a:pt x="0" y="23"/>
                  </a:cubicBezTo>
                  <a:cubicBezTo>
                    <a:pt x="4" y="26"/>
                    <a:pt x="8" y="26"/>
                    <a:pt x="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28">
              <a:extLst>
                <a:ext uri="{FF2B5EF4-FFF2-40B4-BE49-F238E27FC236}">
                  <a16:creationId xmlns:a16="http://schemas.microsoft.com/office/drawing/2014/main" id="{EAC827A6-BF25-842E-3B5E-0BBF02D39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5" y="1193"/>
              <a:ext cx="28" cy="62"/>
            </a:xfrm>
            <a:custGeom>
              <a:avLst/>
              <a:gdLst>
                <a:gd name="T0" fmla="*/ 3 w 12"/>
                <a:gd name="T1" fmla="*/ 0 h 26"/>
                <a:gd name="T2" fmla="*/ 0 w 12"/>
                <a:gd name="T3" fmla="*/ 21 h 26"/>
                <a:gd name="T4" fmla="*/ 12 w 12"/>
                <a:gd name="T5" fmla="*/ 21 h 26"/>
                <a:gd name="T6" fmla="*/ 12 w 12"/>
                <a:gd name="T7" fmla="*/ 0 h 26"/>
                <a:gd name="T8" fmla="*/ 3 w 1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6">
                  <a:moveTo>
                    <a:pt x="3" y="0"/>
                  </a:moveTo>
                  <a:cubicBezTo>
                    <a:pt x="3" y="0"/>
                    <a:pt x="1" y="16"/>
                    <a:pt x="0" y="21"/>
                  </a:cubicBezTo>
                  <a:cubicBezTo>
                    <a:pt x="0" y="26"/>
                    <a:pt x="12" y="21"/>
                    <a:pt x="12" y="2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6" name="Group 18">
            <a:extLst>
              <a:ext uri="{FF2B5EF4-FFF2-40B4-BE49-F238E27FC236}">
                <a16:creationId xmlns:a16="http://schemas.microsoft.com/office/drawing/2014/main" id="{1A32525B-1AB5-144E-A2A1-6C3678C151D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19117" y="1809552"/>
            <a:ext cx="769559" cy="1753782"/>
            <a:chOff x="4361" y="855"/>
            <a:chExt cx="919" cy="2197"/>
          </a:xfrm>
        </p:grpSpPr>
        <p:sp>
          <p:nvSpPr>
            <p:cNvPr id="217" name="Freeform 19">
              <a:extLst>
                <a:ext uri="{FF2B5EF4-FFF2-40B4-BE49-F238E27FC236}">
                  <a16:creationId xmlns:a16="http://schemas.microsoft.com/office/drawing/2014/main" id="{79DF0380-4094-234C-D24A-1CF82AE0F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1" y="855"/>
              <a:ext cx="919" cy="2197"/>
            </a:xfrm>
            <a:custGeom>
              <a:avLst/>
              <a:gdLst>
                <a:gd name="T0" fmla="*/ 471 w 540"/>
                <a:gd name="T1" fmla="*/ 272 h 1295"/>
                <a:gd name="T2" fmla="*/ 525 w 540"/>
                <a:gd name="T3" fmla="*/ 521 h 1295"/>
                <a:gd name="T4" fmla="*/ 452 w 540"/>
                <a:gd name="T5" fmla="*/ 623 h 1295"/>
                <a:gd name="T6" fmla="*/ 451 w 540"/>
                <a:gd name="T7" fmla="*/ 492 h 1295"/>
                <a:gd name="T8" fmla="*/ 451 w 540"/>
                <a:gd name="T9" fmla="*/ 449 h 1295"/>
                <a:gd name="T10" fmla="*/ 330 w 540"/>
                <a:gd name="T11" fmla="*/ 10 h 1295"/>
                <a:gd name="T12" fmla="*/ 364 w 540"/>
                <a:gd name="T13" fmla="*/ 38 h 1295"/>
                <a:gd name="T14" fmla="*/ 374 w 540"/>
                <a:gd name="T15" fmla="*/ 112 h 1295"/>
                <a:gd name="T16" fmla="*/ 358 w 540"/>
                <a:gd name="T17" fmla="*/ 142 h 1295"/>
                <a:gd name="T18" fmla="*/ 355 w 540"/>
                <a:gd name="T19" fmla="*/ 188 h 1295"/>
                <a:gd name="T20" fmla="*/ 425 w 540"/>
                <a:gd name="T21" fmla="*/ 230 h 1295"/>
                <a:gd name="T22" fmla="*/ 451 w 540"/>
                <a:gd name="T23" fmla="*/ 449 h 1295"/>
                <a:gd name="T24" fmla="*/ 441 w 540"/>
                <a:gd name="T25" fmla="*/ 520 h 1295"/>
                <a:gd name="T26" fmla="*/ 451 w 540"/>
                <a:gd name="T27" fmla="*/ 622 h 1295"/>
                <a:gd name="T28" fmla="*/ 429 w 540"/>
                <a:gd name="T29" fmla="*/ 642 h 1295"/>
                <a:gd name="T30" fmla="*/ 400 w 540"/>
                <a:gd name="T31" fmla="*/ 721 h 1295"/>
                <a:gd name="T32" fmla="*/ 360 w 540"/>
                <a:gd name="T33" fmla="*/ 1005 h 1295"/>
                <a:gd name="T34" fmla="*/ 332 w 540"/>
                <a:gd name="T35" fmla="*/ 1162 h 1295"/>
                <a:gd name="T36" fmla="*/ 345 w 540"/>
                <a:gd name="T37" fmla="*/ 1231 h 1295"/>
                <a:gd name="T38" fmla="*/ 333 w 540"/>
                <a:gd name="T39" fmla="*/ 1279 h 1295"/>
                <a:gd name="T40" fmla="*/ 273 w 540"/>
                <a:gd name="T41" fmla="*/ 1260 h 1295"/>
                <a:gd name="T42" fmla="*/ 277 w 540"/>
                <a:gd name="T43" fmla="*/ 1209 h 1295"/>
                <a:gd name="T44" fmla="*/ 272 w 540"/>
                <a:gd name="T45" fmla="*/ 1152 h 1295"/>
                <a:gd name="T46" fmla="*/ 274 w 540"/>
                <a:gd name="T47" fmla="*/ 1050 h 1295"/>
                <a:gd name="T48" fmla="*/ 284 w 540"/>
                <a:gd name="T49" fmla="*/ 961 h 1295"/>
                <a:gd name="T50" fmla="*/ 278 w 540"/>
                <a:gd name="T51" fmla="*/ 836 h 1295"/>
                <a:gd name="T52" fmla="*/ 250 w 540"/>
                <a:gd name="T53" fmla="*/ 789 h 1295"/>
                <a:gd name="T54" fmla="*/ 158 w 540"/>
                <a:gd name="T55" fmla="*/ 1136 h 1295"/>
                <a:gd name="T56" fmla="*/ 163 w 540"/>
                <a:gd name="T57" fmla="*/ 469 h 1295"/>
                <a:gd name="T58" fmla="*/ 158 w 540"/>
                <a:gd name="T59" fmla="*/ 437 h 1295"/>
                <a:gd name="T60" fmla="*/ 190 w 540"/>
                <a:gd name="T61" fmla="*/ 217 h 1295"/>
                <a:gd name="T62" fmla="*/ 272 w 540"/>
                <a:gd name="T63" fmla="*/ 185 h 1295"/>
                <a:gd name="T64" fmla="*/ 260 w 540"/>
                <a:gd name="T65" fmla="*/ 132 h 1295"/>
                <a:gd name="T66" fmla="*/ 265 w 540"/>
                <a:gd name="T67" fmla="*/ 69 h 1295"/>
                <a:gd name="T68" fmla="*/ 290 w 540"/>
                <a:gd name="T69" fmla="*/ 21 h 1295"/>
                <a:gd name="T70" fmla="*/ 330 w 540"/>
                <a:gd name="T71" fmla="*/ 10 h 1295"/>
                <a:gd name="T72" fmla="*/ 155 w 540"/>
                <a:gd name="T73" fmla="*/ 1151 h 1295"/>
                <a:gd name="T74" fmla="*/ 131 w 540"/>
                <a:gd name="T75" fmla="*/ 1241 h 1295"/>
                <a:gd name="T76" fmla="*/ 100 w 540"/>
                <a:gd name="T77" fmla="*/ 1255 h 1295"/>
                <a:gd name="T78" fmla="*/ 0 w 540"/>
                <a:gd name="T79" fmla="*/ 1285 h 1295"/>
                <a:gd name="T80" fmla="*/ 51 w 540"/>
                <a:gd name="T81" fmla="*/ 1218 h 1295"/>
                <a:gd name="T82" fmla="*/ 76 w 540"/>
                <a:gd name="T83" fmla="*/ 1101 h 1295"/>
                <a:gd name="T84" fmla="*/ 135 w 540"/>
                <a:gd name="T85" fmla="*/ 784 h 1295"/>
                <a:gd name="T86" fmla="*/ 154 w 540"/>
                <a:gd name="T87" fmla="*/ 662 h 1295"/>
                <a:gd name="T88" fmla="*/ 132 w 540"/>
                <a:gd name="T89" fmla="*/ 648 h 1295"/>
                <a:gd name="T90" fmla="*/ 126 w 540"/>
                <a:gd name="T91" fmla="*/ 610 h 1295"/>
                <a:gd name="T92" fmla="*/ 83 w 540"/>
                <a:gd name="T93" fmla="*/ 489 h 1295"/>
                <a:gd name="T94" fmla="*/ 114 w 540"/>
                <a:gd name="T95" fmla="*/ 341 h 1295"/>
                <a:gd name="T96" fmla="*/ 147 w 540"/>
                <a:gd name="T97" fmla="*/ 238 h 1295"/>
                <a:gd name="T98" fmla="*/ 158 w 540"/>
                <a:gd name="T99" fmla="*/ 437 h 1295"/>
                <a:gd name="T100" fmla="*/ 150 w 540"/>
                <a:gd name="T101" fmla="*/ 466 h 1295"/>
                <a:gd name="T102" fmla="*/ 158 w 540"/>
                <a:gd name="T103" fmla="*/ 509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40" h="1295">
                  <a:moveTo>
                    <a:pt x="451" y="240"/>
                  </a:moveTo>
                  <a:cubicBezTo>
                    <a:pt x="460" y="246"/>
                    <a:pt x="468" y="256"/>
                    <a:pt x="471" y="272"/>
                  </a:cubicBezTo>
                  <a:cubicBezTo>
                    <a:pt x="476" y="302"/>
                    <a:pt x="507" y="404"/>
                    <a:pt x="523" y="432"/>
                  </a:cubicBezTo>
                  <a:cubicBezTo>
                    <a:pt x="538" y="459"/>
                    <a:pt x="540" y="497"/>
                    <a:pt x="525" y="521"/>
                  </a:cubicBezTo>
                  <a:cubicBezTo>
                    <a:pt x="509" y="544"/>
                    <a:pt x="473" y="601"/>
                    <a:pt x="467" y="610"/>
                  </a:cubicBezTo>
                  <a:cubicBezTo>
                    <a:pt x="462" y="618"/>
                    <a:pt x="460" y="623"/>
                    <a:pt x="452" y="623"/>
                  </a:cubicBezTo>
                  <a:cubicBezTo>
                    <a:pt x="452" y="622"/>
                    <a:pt x="451" y="622"/>
                    <a:pt x="451" y="622"/>
                  </a:cubicBezTo>
                  <a:cubicBezTo>
                    <a:pt x="451" y="492"/>
                    <a:pt x="451" y="492"/>
                    <a:pt x="451" y="492"/>
                  </a:cubicBezTo>
                  <a:cubicBezTo>
                    <a:pt x="458" y="480"/>
                    <a:pt x="466" y="471"/>
                    <a:pt x="463" y="465"/>
                  </a:cubicBezTo>
                  <a:cubicBezTo>
                    <a:pt x="458" y="457"/>
                    <a:pt x="455" y="456"/>
                    <a:pt x="451" y="449"/>
                  </a:cubicBezTo>
                  <a:lnTo>
                    <a:pt x="451" y="240"/>
                  </a:lnTo>
                  <a:close/>
                  <a:moveTo>
                    <a:pt x="330" y="10"/>
                  </a:moveTo>
                  <a:cubicBezTo>
                    <a:pt x="337" y="16"/>
                    <a:pt x="345" y="27"/>
                    <a:pt x="352" y="23"/>
                  </a:cubicBezTo>
                  <a:cubicBezTo>
                    <a:pt x="358" y="20"/>
                    <a:pt x="357" y="38"/>
                    <a:pt x="364" y="38"/>
                  </a:cubicBezTo>
                  <a:cubicBezTo>
                    <a:pt x="372" y="38"/>
                    <a:pt x="380" y="64"/>
                    <a:pt x="379" y="78"/>
                  </a:cubicBezTo>
                  <a:cubicBezTo>
                    <a:pt x="378" y="92"/>
                    <a:pt x="375" y="106"/>
                    <a:pt x="374" y="112"/>
                  </a:cubicBezTo>
                  <a:cubicBezTo>
                    <a:pt x="373" y="118"/>
                    <a:pt x="370" y="141"/>
                    <a:pt x="365" y="141"/>
                  </a:cubicBezTo>
                  <a:cubicBezTo>
                    <a:pt x="360" y="141"/>
                    <a:pt x="358" y="142"/>
                    <a:pt x="358" y="142"/>
                  </a:cubicBezTo>
                  <a:cubicBezTo>
                    <a:pt x="358" y="142"/>
                    <a:pt x="353" y="160"/>
                    <a:pt x="353" y="174"/>
                  </a:cubicBezTo>
                  <a:cubicBezTo>
                    <a:pt x="353" y="188"/>
                    <a:pt x="355" y="188"/>
                    <a:pt x="355" y="188"/>
                  </a:cubicBezTo>
                  <a:cubicBezTo>
                    <a:pt x="363" y="202"/>
                    <a:pt x="363" y="202"/>
                    <a:pt x="363" y="202"/>
                  </a:cubicBezTo>
                  <a:cubicBezTo>
                    <a:pt x="363" y="202"/>
                    <a:pt x="406" y="224"/>
                    <a:pt x="425" y="230"/>
                  </a:cubicBezTo>
                  <a:cubicBezTo>
                    <a:pt x="434" y="232"/>
                    <a:pt x="443" y="235"/>
                    <a:pt x="451" y="240"/>
                  </a:cubicBezTo>
                  <a:cubicBezTo>
                    <a:pt x="451" y="449"/>
                    <a:pt x="451" y="449"/>
                    <a:pt x="451" y="449"/>
                  </a:cubicBezTo>
                  <a:cubicBezTo>
                    <a:pt x="448" y="445"/>
                    <a:pt x="446" y="439"/>
                    <a:pt x="443" y="426"/>
                  </a:cubicBezTo>
                  <a:cubicBezTo>
                    <a:pt x="443" y="453"/>
                    <a:pt x="434" y="493"/>
                    <a:pt x="441" y="520"/>
                  </a:cubicBezTo>
                  <a:cubicBezTo>
                    <a:pt x="440" y="510"/>
                    <a:pt x="445" y="500"/>
                    <a:pt x="451" y="492"/>
                  </a:cubicBezTo>
                  <a:cubicBezTo>
                    <a:pt x="451" y="622"/>
                    <a:pt x="451" y="622"/>
                    <a:pt x="451" y="622"/>
                  </a:cubicBezTo>
                  <a:cubicBezTo>
                    <a:pt x="444" y="622"/>
                    <a:pt x="439" y="623"/>
                    <a:pt x="439" y="623"/>
                  </a:cubicBezTo>
                  <a:cubicBezTo>
                    <a:pt x="439" y="623"/>
                    <a:pt x="435" y="638"/>
                    <a:pt x="429" y="642"/>
                  </a:cubicBezTo>
                  <a:cubicBezTo>
                    <a:pt x="423" y="647"/>
                    <a:pt x="415" y="662"/>
                    <a:pt x="413" y="657"/>
                  </a:cubicBezTo>
                  <a:cubicBezTo>
                    <a:pt x="411" y="651"/>
                    <a:pt x="406" y="696"/>
                    <a:pt x="400" y="721"/>
                  </a:cubicBezTo>
                  <a:cubicBezTo>
                    <a:pt x="395" y="745"/>
                    <a:pt x="369" y="914"/>
                    <a:pt x="369" y="939"/>
                  </a:cubicBezTo>
                  <a:cubicBezTo>
                    <a:pt x="369" y="963"/>
                    <a:pt x="359" y="988"/>
                    <a:pt x="360" y="1005"/>
                  </a:cubicBezTo>
                  <a:cubicBezTo>
                    <a:pt x="361" y="1022"/>
                    <a:pt x="357" y="1068"/>
                    <a:pt x="356" y="1093"/>
                  </a:cubicBezTo>
                  <a:cubicBezTo>
                    <a:pt x="355" y="1118"/>
                    <a:pt x="332" y="1144"/>
                    <a:pt x="332" y="1162"/>
                  </a:cubicBezTo>
                  <a:cubicBezTo>
                    <a:pt x="332" y="1181"/>
                    <a:pt x="338" y="1189"/>
                    <a:pt x="335" y="1200"/>
                  </a:cubicBezTo>
                  <a:cubicBezTo>
                    <a:pt x="332" y="1210"/>
                    <a:pt x="333" y="1218"/>
                    <a:pt x="345" y="1231"/>
                  </a:cubicBezTo>
                  <a:cubicBezTo>
                    <a:pt x="356" y="1243"/>
                    <a:pt x="361" y="1255"/>
                    <a:pt x="360" y="1264"/>
                  </a:cubicBezTo>
                  <a:cubicBezTo>
                    <a:pt x="359" y="1274"/>
                    <a:pt x="356" y="1278"/>
                    <a:pt x="333" y="1279"/>
                  </a:cubicBezTo>
                  <a:cubicBezTo>
                    <a:pt x="310" y="1280"/>
                    <a:pt x="288" y="1273"/>
                    <a:pt x="288" y="1267"/>
                  </a:cubicBezTo>
                  <a:cubicBezTo>
                    <a:pt x="288" y="1262"/>
                    <a:pt x="280" y="1260"/>
                    <a:pt x="273" y="1260"/>
                  </a:cubicBezTo>
                  <a:cubicBezTo>
                    <a:pt x="266" y="1260"/>
                    <a:pt x="267" y="1253"/>
                    <a:pt x="270" y="1239"/>
                  </a:cubicBezTo>
                  <a:cubicBezTo>
                    <a:pt x="273" y="1226"/>
                    <a:pt x="283" y="1208"/>
                    <a:pt x="277" y="1209"/>
                  </a:cubicBezTo>
                  <a:cubicBezTo>
                    <a:pt x="271" y="1211"/>
                    <a:pt x="266" y="1208"/>
                    <a:pt x="266" y="1188"/>
                  </a:cubicBezTo>
                  <a:cubicBezTo>
                    <a:pt x="266" y="1169"/>
                    <a:pt x="264" y="1163"/>
                    <a:pt x="272" y="1152"/>
                  </a:cubicBezTo>
                  <a:cubicBezTo>
                    <a:pt x="281" y="1140"/>
                    <a:pt x="279" y="1119"/>
                    <a:pt x="277" y="1102"/>
                  </a:cubicBezTo>
                  <a:cubicBezTo>
                    <a:pt x="275" y="1084"/>
                    <a:pt x="269" y="1072"/>
                    <a:pt x="274" y="1050"/>
                  </a:cubicBezTo>
                  <a:cubicBezTo>
                    <a:pt x="279" y="1029"/>
                    <a:pt x="280" y="1003"/>
                    <a:pt x="277" y="993"/>
                  </a:cubicBezTo>
                  <a:cubicBezTo>
                    <a:pt x="274" y="982"/>
                    <a:pt x="276" y="969"/>
                    <a:pt x="284" y="961"/>
                  </a:cubicBezTo>
                  <a:cubicBezTo>
                    <a:pt x="292" y="952"/>
                    <a:pt x="280" y="937"/>
                    <a:pt x="280" y="927"/>
                  </a:cubicBezTo>
                  <a:cubicBezTo>
                    <a:pt x="280" y="917"/>
                    <a:pt x="283" y="877"/>
                    <a:pt x="278" y="836"/>
                  </a:cubicBezTo>
                  <a:cubicBezTo>
                    <a:pt x="273" y="796"/>
                    <a:pt x="272" y="765"/>
                    <a:pt x="271" y="754"/>
                  </a:cubicBezTo>
                  <a:cubicBezTo>
                    <a:pt x="270" y="744"/>
                    <a:pt x="265" y="749"/>
                    <a:pt x="250" y="789"/>
                  </a:cubicBezTo>
                  <a:cubicBezTo>
                    <a:pt x="236" y="830"/>
                    <a:pt x="199" y="956"/>
                    <a:pt x="192" y="984"/>
                  </a:cubicBezTo>
                  <a:cubicBezTo>
                    <a:pt x="186" y="1008"/>
                    <a:pt x="166" y="1096"/>
                    <a:pt x="158" y="1136"/>
                  </a:cubicBezTo>
                  <a:cubicBezTo>
                    <a:pt x="158" y="509"/>
                    <a:pt x="158" y="509"/>
                    <a:pt x="158" y="509"/>
                  </a:cubicBezTo>
                  <a:cubicBezTo>
                    <a:pt x="160" y="506"/>
                    <a:pt x="158" y="485"/>
                    <a:pt x="163" y="469"/>
                  </a:cubicBezTo>
                  <a:cubicBezTo>
                    <a:pt x="169" y="451"/>
                    <a:pt x="171" y="426"/>
                    <a:pt x="172" y="396"/>
                  </a:cubicBezTo>
                  <a:cubicBezTo>
                    <a:pt x="172" y="396"/>
                    <a:pt x="165" y="421"/>
                    <a:pt x="158" y="437"/>
                  </a:cubicBezTo>
                  <a:cubicBezTo>
                    <a:pt x="158" y="224"/>
                    <a:pt x="158" y="224"/>
                    <a:pt x="158" y="224"/>
                  </a:cubicBezTo>
                  <a:cubicBezTo>
                    <a:pt x="164" y="221"/>
                    <a:pt x="175" y="219"/>
                    <a:pt x="190" y="217"/>
                  </a:cubicBezTo>
                  <a:cubicBezTo>
                    <a:pt x="226" y="212"/>
                    <a:pt x="252" y="202"/>
                    <a:pt x="261" y="195"/>
                  </a:cubicBezTo>
                  <a:cubicBezTo>
                    <a:pt x="266" y="191"/>
                    <a:pt x="269" y="188"/>
                    <a:pt x="272" y="185"/>
                  </a:cubicBezTo>
                  <a:cubicBezTo>
                    <a:pt x="274" y="182"/>
                    <a:pt x="279" y="177"/>
                    <a:pt x="275" y="177"/>
                  </a:cubicBezTo>
                  <a:cubicBezTo>
                    <a:pt x="266" y="176"/>
                    <a:pt x="264" y="142"/>
                    <a:pt x="260" y="132"/>
                  </a:cubicBezTo>
                  <a:cubicBezTo>
                    <a:pt x="255" y="122"/>
                    <a:pt x="257" y="115"/>
                    <a:pt x="260" y="106"/>
                  </a:cubicBezTo>
                  <a:cubicBezTo>
                    <a:pt x="263" y="97"/>
                    <a:pt x="257" y="83"/>
                    <a:pt x="265" y="69"/>
                  </a:cubicBezTo>
                  <a:cubicBezTo>
                    <a:pt x="272" y="55"/>
                    <a:pt x="262" y="37"/>
                    <a:pt x="272" y="35"/>
                  </a:cubicBezTo>
                  <a:cubicBezTo>
                    <a:pt x="283" y="33"/>
                    <a:pt x="279" y="21"/>
                    <a:pt x="290" y="21"/>
                  </a:cubicBezTo>
                  <a:cubicBezTo>
                    <a:pt x="300" y="21"/>
                    <a:pt x="301" y="6"/>
                    <a:pt x="312" y="11"/>
                  </a:cubicBezTo>
                  <a:cubicBezTo>
                    <a:pt x="322" y="16"/>
                    <a:pt x="322" y="0"/>
                    <a:pt x="330" y="10"/>
                  </a:cubicBezTo>
                  <a:close/>
                  <a:moveTo>
                    <a:pt x="158" y="1136"/>
                  </a:moveTo>
                  <a:cubicBezTo>
                    <a:pt x="156" y="1142"/>
                    <a:pt x="155" y="1147"/>
                    <a:pt x="155" y="1151"/>
                  </a:cubicBezTo>
                  <a:cubicBezTo>
                    <a:pt x="150" y="1175"/>
                    <a:pt x="144" y="1223"/>
                    <a:pt x="137" y="1223"/>
                  </a:cubicBezTo>
                  <a:cubicBezTo>
                    <a:pt x="131" y="1223"/>
                    <a:pt x="132" y="1228"/>
                    <a:pt x="131" y="1241"/>
                  </a:cubicBezTo>
                  <a:cubicBezTo>
                    <a:pt x="131" y="1255"/>
                    <a:pt x="117" y="1257"/>
                    <a:pt x="109" y="1260"/>
                  </a:cubicBezTo>
                  <a:cubicBezTo>
                    <a:pt x="102" y="1263"/>
                    <a:pt x="100" y="1255"/>
                    <a:pt x="100" y="1255"/>
                  </a:cubicBezTo>
                  <a:cubicBezTo>
                    <a:pt x="100" y="1255"/>
                    <a:pt x="87" y="1281"/>
                    <a:pt x="65" y="1284"/>
                  </a:cubicBezTo>
                  <a:cubicBezTo>
                    <a:pt x="43" y="1287"/>
                    <a:pt x="0" y="1295"/>
                    <a:pt x="0" y="1285"/>
                  </a:cubicBezTo>
                  <a:cubicBezTo>
                    <a:pt x="0" y="1274"/>
                    <a:pt x="5" y="1264"/>
                    <a:pt x="20" y="1256"/>
                  </a:cubicBezTo>
                  <a:cubicBezTo>
                    <a:pt x="34" y="1247"/>
                    <a:pt x="45" y="1224"/>
                    <a:pt x="51" y="1218"/>
                  </a:cubicBezTo>
                  <a:cubicBezTo>
                    <a:pt x="56" y="1212"/>
                    <a:pt x="49" y="1214"/>
                    <a:pt x="53" y="1203"/>
                  </a:cubicBezTo>
                  <a:cubicBezTo>
                    <a:pt x="58" y="1191"/>
                    <a:pt x="73" y="1123"/>
                    <a:pt x="76" y="1101"/>
                  </a:cubicBezTo>
                  <a:cubicBezTo>
                    <a:pt x="78" y="1078"/>
                    <a:pt x="77" y="1002"/>
                    <a:pt x="87" y="967"/>
                  </a:cubicBezTo>
                  <a:cubicBezTo>
                    <a:pt x="98" y="931"/>
                    <a:pt x="131" y="816"/>
                    <a:pt x="135" y="784"/>
                  </a:cubicBezTo>
                  <a:cubicBezTo>
                    <a:pt x="140" y="753"/>
                    <a:pt x="147" y="721"/>
                    <a:pt x="147" y="703"/>
                  </a:cubicBezTo>
                  <a:cubicBezTo>
                    <a:pt x="147" y="686"/>
                    <a:pt x="149" y="674"/>
                    <a:pt x="154" y="662"/>
                  </a:cubicBezTo>
                  <a:cubicBezTo>
                    <a:pt x="158" y="649"/>
                    <a:pt x="153" y="632"/>
                    <a:pt x="153" y="632"/>
                  </a:cubicBezTo>
                  <a:cubicBezTo>
                    <a:pt x="153" y="632"/>
                    <a:pt x="140" y="642"/>
                    <a:pt x="132" y="648"/>
                  </a:cubicBezTo>
                  <a:cubicBezTo>
                    <a:pt x="125" y="655"/>
                    <a:pt x="125" y="645"/>
                    <a:pt x="129" y="629"/>
                  </a:cubicBezTo>
                  <a:cubicBezTo>
                    <a:pt x="132" y="614"/>
                    <a:pt x="130" y="605"/>
                    <a:pt x="126" y="610"/>
                  </a:cubicBezTo>
                  <a:cubicBezTo>
                    <a:pt x="122" y="615"/>
                    <a:pt x="119" y="585"/>
                    <a:pt x="109" y="566"/>
                  </a:cubicBezTo>
                  <a:cubicBezTo>
                    <a:pt x="100" y="548"/>
                    <a:pt x="78" y="511"/>
                    <a:pt x="83" y="489"/>
                  </a:cubicBezTo>
                  <a:cubicBezTo>
                    <a:pt x="88" y="468"/>
                    <a:pt x="90" y="431"/>
                    <a:pt x="96" y="412"/>
                  </a:cubicBezTo>
                  <a:cubicBezTo>
                    <a:pt x="102" y="394"/>
                    <a:pt x="107" y="361"/>
                    <a:pt x="114" y="341"/>
                  </a:cubicBezTo>
                  <a:cubicBezTo>
                    <a:pt x="121" y="321"/>
                    <a:pt x="120" y="311"/>
                    <a:pt x="129" y="291"/>
                  </a:cubicBezTo>
                  <a:cubicBezTo>
                    <a:pt x="137" y="271"/>
                    <a:pt x="147" y="247"/>
                    <a:pt x="147" y="238"/>
                  </a:cubicBezTo>
                  <a:cubicBezTo>
                    <a:pt x="147" y="232"/>
                    <a:pt x="149" y="228"/>
                    <a:pt x="158" y="224"/>
                  </a:cubicBezTo>
                  <a:cubicBezTo>
                    <a:pt x="158" y="437"/>
                    <a:pt x="158" y="437"/>
                    <a:pt x="158" y="437"/>
                  </a:cubicBezTo>
                  <a:cubicBezTo>
                    <a:pt x="155" y="443"/>
                    <a:pt x="152" y="448"/>
                    <a:pt x="150" y="449"/>
                  </a:cubicBezTo>
                  <a:cubicBezTo>
                    <a:pt x="142" y="451"/>
                    <a:pt x="141" y="461"/>
                    <a:pt x="150" y="466"/>
                  </a:cubicBezTo>
                  <a:cubicBezTo>
                    <a:pt x="158" y="471"/>
                    <a:pt x="153" y="504"/>
                    <a:pt x="157" y="509"/>
                  </a:cubicBezTo>
                  <a:cubicBezTo>
                    <a:pt x="157" y="509"/>
                    <a:pt x="157" y="509"/>
                    <a:pt x="158" y="509"/>
                  </a:cubicBezTo>
                  <a:lnTo>
                    <a:pt x="158" y="113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20">
              <a:extLst>
                <a:ext uri="{FF2B5EF4-FFF2-40B4-BE49-F238E27FC236}">
                  <a16:creationId xmlns:a16="http://schemas.microsoft.com/office/drawing/2014/main" id="{39CC07E0-0206-B764-01F2-F40640E67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" y="1169"/>
              <a:ext cx="325" cy="633"/>
            </a:xfrm>
            <a:custGeom>
              <a:avLst/>
              <a:gdLst>
                <a:gd name="T0" fmla="*/ 153 w 191"/>
                <a:gd name="T1" fmla="*/ 0 h 373"/>
                <a:gd name="T2" fmla="*/ 155 w 191"/>
                <a:gd name="T3" fmla="*/ 3 h 373"/>
                <a:gd name="T4" fmla="*/ 162 w 191"/>
                <a:gd name="T5" fmla="*/ 15 h 373"/>
                <a:gd name="T6" fmla="*/ 162 w 191"/>
                <a:gd name="T7" fmla="*/ 17 h 373"/>
                <a:gd name="T8" fmla="*/ 156 w 191"/>
                <a:gd name="T9" fmla="*/ 149 h 373"/>
                <a:gd name="T10" fmla="*/ 157 w 191"/>
                <a:gd name="T11" fmla="*/ 255 h 373"/>
                <a:gd name="T12" fmla="*/ 175 w 191"/>
                <a:gd name="T13" fmla="*/ 334 h 373"/>
                <a:gd name="T14" fmla="*/ 191 w 191"/>
                <a:gd name="T15" fmla="*/ 372 h 373"/>
                <a:gd name="T16" fmla="*/ 126 w 191"/>
                <a:gd name="T17" fmla="*/ 368 h 373"/>
                <a:gd name="T18" fmla="*/ 20 w 191"/>
                <a:gd name="T19" fmla="*/ 369 h 373"/>
                <a:gd name="T20" fmla="*/ 0 w 191"/>
                <a:gd name="T21" fmla="*/ 361 h 373"/>
                <a:gd name="T22" fmla="*/ 24 w 191"/>
                <a:gd name="T23" fmla="*/ 291 h 373"/>
                <a:gd name="T24" fmla="*/ 44 w 191"/>
                <a:gd name="T25" fmla="*/ 155 h 373"/>
                <a:gd name="T26" fmla="*/ 52 w 191"/>
                <a:gd name="T27" fmla="*/ 32 h 373"/>
                <a:gd name="T28" fmla="*/ 60 w 191"/>
                <a:gd name="T29" fmla="*/ 11 h 373"/>
                <a:gd name="T30" fmla="*/ 61 w 191"/>
                <a:gd name="T31" fmla="*/ 10 h 373"/>
                <a:gd name="T32" fmla="*/ 72 w 191"/>
                <a:gd name="T33" fmla="*/ 0 h 373"/>
                <a:gd name="T34" fmla="*/ 91 w 191"/>
                <a:gd name="T35" fmla="*/ 23 h 373"/>
                <a:gd name="T36" fmla="*/ 121 w 191"/>
                <a:gd name="T37" fmla="*/ 33 h 373"/>
                <a:gd name="T38" fmla="*/ 153 w 191"/>
                <a:gd name="T3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373">
                  <a:moveTo>
                    <a:pt x="153" y="0"/>
                  </a:moveTo>
                  <a:cubicBezTo>
                    <a:pt x="154" y="3"/>
                    <a:pt x="155" y="3"/>
                    <a:pt x="155" y="3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16"/>
                    <a:pt x="162" y="16"/>
                    <a:pt x="162" y="17"/>
                  </a:cubicBezTo>
                  <a:cubicBezTo>
                    <a:pt x="159" y="37"/>
                    <a:pt x="156" y="104"/>
                    <a:pt x="156" y="149"/>
                  </a:cubicBezTo>
                  <a:cubicBezTo>
                    <a:pt x="156" y="194"/>
                    <a:pt x="150" y="218"/>
                    <a:pt x="157" y="255"/>
                  </a:cubicBezTo>
                  <a:cubicBezTo>
                    <a:pt x="164" y="291"/>
                    <a:pt x="165" y="312"/>
                    <a:pt x="175" y="334"/>
                  </a:cubicBezTo>
                  <a:cubicBezTo>
                    <a:pt x="185" y="356"/>
                    <a:pt x="191" y="372"/>
                    <a:pt x="191" y="372"/>
                  </a:cubicBezTo>
                  <a:cubicBezTo>
                    <a:pt x="191" y="372"/>
                    <a:pt x="159" y="368"/>
                    <a:pt x="126" y="368"/>
                  </a:cubicBezTo>
                  <a:cubicBezTo>
                    <a:pt x="93" y="368"/>
                    <a:pt x="33" y="373"/>
                    <a:pt x="20" y="369"/>
                  </a:cubicBezTo>
                  <a:cubicBezTo>
                    <a:pt x="8" y="366"/>
                    <a:pt x="0" y="361"/>
                    <a:pt x="0" y="361"/>
                  </a:cubicBezTo>
                  <a:cubicBezTo>
                    <a:pt x="0" y="361"/>
                    <a:pt x="14" y="328"/>
                    <a:pt x="24" y="291"/>
                  </a:cubicBezTo>
                  <a:cubicBezTo>
                    <a:pt x="34" y="255"/>
                    <a:pt x="44" y="205"/>
                    <a:pt x="44" y="155"/>
                  </a:cubicBezTo>
                  <a:cubicBezTo>
                    <a:pt x="44" y="105"/>
                    <a:pt x="42" y="57"/>
                    <a:pt x="52" y="32"/>
                  </a:cubicBezTo>
                  <a:cubicBezTo>
                    <a:pt x="56" y="23"/>
                    <a:pt x="58" y="16"/>
                    <a:pt x="60" y="11"/>
                  </a:cubicBezTo>
                  <a:cubicBezTo>
                    <a:pt x="60" y="11"/>
                    <a:pt x="58" y="12"/>
                    <a:pt x="61" y="10"/>
                  </a:cubicBezTo>
                  <a:cubicBezTo>
                    <a:pt x="63" y="8"/>
                    <a:pt x="69" y="3"/>
                    <a:pt x="72" y="0"/>
                  </a:cubicBezTo>
                  <a:cubicBezTo>
                    <a:pt x="77" y="6"/>
                    <a:pt x="80" y="10"/>
                    <a:pt x="91" y="23"/>
                  </a:cubicBezTo>
                  <a:cubicBezTo>
                    <a:pt x="102" y="36"/>
                    <a:pt x="103" y="45"/>
                    <a:pt x="121" y="33"/>
                  </a:cubicBezTo>
                  <a:cubicBezTo>
                    <a:pt x="135" y="24"/>
                    <a:pt x="144" y="11"/>
                    <a:pt x="1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21">
              <a:extLst>
                <a:ext uri="{FF2B5EF4-FFF2-40B4-BE49-F238E27FC236}">
                  <a16:creationId xmlns:a16="http://schemas.microsoft.com/office/drawing/2014/main" id="{A85D9C81-8429-6383-852A-9D72CB373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1242"/>
              <a:ext cx="157" cy="626"/>
            </a:xfrm>
            <a:custGeom>
              <a:avLst/>
              <a:gdLst>
                <a:gd name="T0" fmla="*/ 77 w 92"/>
                <a:gd name="T1" fmla="*/ 0 h 369"/>
                <a:gd name="T2" fmla="*/ 59 w 92"/>
                <a:gd name="T3" fmla="*/ 18 h 369"/>
                <a:gd name="T4" fmla="*/ 65 w 92"/>
                <a:gd name="T5" fmla="*/ 29 h 369"/>
                <a:gd name="T6" fmla="*/ 37 w 92"/>
                <a:gd name="T7" fmla="*/ 139 h 369"/>
                <a:gd name="T8" fmla="*/ 4 w 92"/>
                <a:gd name="T9" fmla="*/ 314 h 369"/>
                <a:gd name="T10" fmla="*/ 15 w 92"/>
                <a:gd name="T11" fmla="*/ 354 h 369"/>
                <a:gd name="T12" fmla="*/ 35 w 92"/>
                <a:gd name="T13" fmla="*/ 356 h 369"/>
                <a:gd name="T14" fmla="*/ 59 w 92"/>
                <a:gd name="T15" fmla="*/ 311 h 369"/>
                <a:gd name="T16" fmla="*/ 80 w 92"/>
                <a:gd name="T17" fmla="*/ 168 h 369"/>
                <a:gd name="T18" fmla="*/ 87 w 92"/>
                <a:gd name="T19" fmla="*/ 57 h 369"/>
                <a:gd name="T20" fmla="*/ 81 w 92"/>
                <a:gd name="T21" fmla="*/ 29 h 369"/>
                <a:gd name="T22" fmla="*/ 92 w 92"/>
                <a:gd name="T23" fmla="*/ 17 h 369"/>
                <a:gd name="T24" fmla="*/ 77 w 92"/>
                <a:gd name="T25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369">
                  <a:moveTo>
                    <a:pt x="77" y="0"/>
                  </a:move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68" y="21"/>
                    <a:pt x="65" y="29"/>
                  </a:cubicBezTo>
                  <a:cubicBezTo>
                    <a:pt x="62" y="37"/>
                    <a:pt x="49" y="81"/>
                    <a:pt x="37" y="139"/>
                  </a:cubicBezTo>
                  <a:cubicBezTo>
                    <a:pt x="24" y="198"/>
                    <a:pt x="7" y="300"/>
                    <a:pt x="4" y="314"/>
                  </a:cubicBezTo>
                  <a:cubicBezTo>
                    <a:pt x="0" y="329"/>
                    <a:pt x="5" y="339"/>
                    <a:pt x="15" y="354"/>
                  </a:cubicBezTo>
                  <a:cubicBezTo>
                    <a:pt x="24" y="369"/>
                    <a:pt x="25" y="369"/>
                    <a:pt x="35" y="356"/>
                  </a:cubicBezTo>
                  <a:cubicBezTo>
                    <a:pt x="45" y="343"/>
                    <a:pt x="52" y="348"/>
                    <a:pt x="59" y="311"/>
                  </a:cubicBezTo>
                  <a:cubicBezTo>
                    <a:pt x="65" y="274"/>
                    <a:pt x="75" y="200"/>
                    <a:pt x="80" y="168"/>
                  </a:cubicBezTo>
                  <a:cubicBezTo>
                    <a:pt x="85" y="135"/>
                    <a:pt x="91" y="72"/>
                    <a:pt x="87" y="57"/>
                  </a:cubicBezTo>
                  <a:cubicBezTo>
                    <a:pt x="83" y="43"/>
                    <a:pt x="80" y="35"/>
                    <a:pt x="81" y="29"/>
                  </a:cubicBezTo>
                  <a:cubicBezTo>
                    <a:pt x="83" y="23"/>
                    <a:pt x="92" y="17"/>
                    <a:pt x="92" y="17"/>
                  </a:cubicBezTo>
                  <a:cubicBezTo>
                    <a:pt x="92" y="17"/>
                    <a:pt x="85" y="4"/>
                    <a:pt x="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0" name="Group 4">
            <a:extLst>
              <a:ext uri="{FF2B5EF4-FFF2-40B4-BE49-F238E27FC236}">
                <a16:creationId xmlns:a16="http://schemas.microsoft.com/office/drawing/2014/main" id="{DC8171D1-9C6C-7473-767A-EC5D0F8B232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391746" y="974191"/>
            <a:ext cx="656699" cy="1848632"/>
            <a:chOff x="110" y="939"/>
            <a:chExt cx="391" cy="1215"/>
          </a:xfrm>
          <a:solidFill>
            <a:schemeClr val="accent4">
              <a:lumMod val="75000"/>
            </a:schemeClr>
          </a:solidFill>
        </p:grpSpPr>
        <p:sp>
          <p:nvSpPr>
            <p:cNvPr id="221" name="Freeform 5">
              <a:extLst>
                <a:ext uri="{FF2B5EF4-FFF2-40B4-BE49-F238E27FC236}">
                  <a16:creationId xmlns:a16="http://schemas.microsoft.com/office/drawing/2014/main" id="{E0A357CA-06A3-BAB5-C26D-60B60A3653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" y="939"/>
              <a:ext cx="391" cy="1215"/>
            </a:xfrm>
            <a:custGeom>
              <a:avLst/>
              <a:gdLst>
                <a:gd name="T0" fmla="*/ 281 w 338"/>
                <a:gd name="T1" fmla="*/ 214 h 1056"/>
                <a:gd name="T2" fmla="*/ 302 w 338"/>
                <a:gd name="T3" fmla="*/ 451 h 1056"/>
                <a:gd name="T4" fmla="*/ 302 w 338"/>
                <a:gd name="T5" fmla="*/ 541 h 1056"/>
                <a:gd name="T6" fmla="*/ 296 w 338"/>
                <a:gd name="T7" fmla="*/ 578 h 1056"/>
                <a:gd name="T8" fmla="*/ 335 w 338"/>
                <a:gd name="T9" fmla="*/ 741 h 1056"/>
                <a:gd name="T10" fmla="*/ 251 w 338"/>
                <a:gd name="T11" fmla="*/ 784 h 1056"/>
                <a:gd name="T12" fmla="*/ 258 w 338"/>
                <a:gd name="T13" fmla="*/ 582 h 1056"/>
                <a:gd name="T14" fmla="*/ 259 w 338"/>
                <a:gd name="T15" fmla="*/ 539 h 1056"/>
                <a:gd name="T16" fmla="*/ 251 w 338"/>
                <a:gd name="T17" fmla="*/ 181 h 1056"/>
                <a:gd name="T18" fmla="*/ 201 w 338"/>
                <a:gd name="T19" fmla="*/ 33 h 1056"/>
                <a:gd name="T20" fmla="*/ 203 w 338"/>
                <a:gd name="T21" fmla="*/ 102 h 1056"/>
                <a:gd name="T22" fmla="*/ 183 w 338"/>
                <a:gd name="T23" fmla="*/ 135 h 1056"/>
                <a:gd name="T24" fmla="*/ 244 w 338"/>
                <a:gd name="T25" fmla="*/ 179 h 1056"/>
                <a:gd name="T26" fmla="*/ 251 w 338"/>
                <a:gd name="T27" fmla="*/ 548 h 1056"/>
                <a:gd name="T28" fmla="*/ 241 w 338"/>
                <a:gd name="T29" fmla="*/ 549 h 1056"/>
                <a:gd name="T30" fmla="*/ 243 w 338"/>
                <a:gd name="T31" fmla="*/ 584 h 1056"/>
                <a:gd name="T32" fmla="*/ 251 w 338"/>
                <a:gd name="T33" fmla="*/ 784 h 1056"/>
                <a:gd name="T34" fmla="*/ 235 w 338"/>
                <a:gd name="T35" fmla="*/ 785 h 1056"/>
                <a:gd name="T36" fmla="*/ 227 w 338"/>
                <a:gd name="T37" fmla="*/ 918 h 1056"/>
                <a:gd name="T38" fmla="*/ 235 w 338"/>
                <a:gd name="T39" fmla="*/ 1007 h 1056"/>
                <a:gd name="T40" fmla="*/ 180 w 338"/>
                <a:gd name="T41" fmla="*/ 1012 h 1056"/>
                <a:gd name="T42" fmla="*/ 168 w 338"/>
                <a:gd name="T43" fmla="*/ 947 h 1056"/>
                <a:gd name="T44" fmla="*/ 170 w 338"/>
                <a:gd name="T45" fmla="*/ 845 h 1056"/>
                <a:gd name="T46" fmla="*/ 144 w 338"/>
                <a:gd name="T47" fmla="*/ 622 h 1056"/>
                <a:gd name="T48" fmla="*/ 118 w 338"/>
                <a:gd name="T49" fmla="*/ 669 h 1056"/>
                <a:gd name="T50" fmla="*/ 89 w 338"/>
                <a:gd name="T51" fmla="*/ 894 h 1056"/>
                <a:gd name="T52" fmla="*/ 96 w 338"/>
                <a:gd name="T53" fmla="*/ 932 h 1056"/>
                <a:gd name="T54" fmla="*/ 78 w 338"/>
                <a:gd name="T55" fmla="*/ 1001 h 1056"/>
                <a:gd name="T56" fmla="*/ 28 w 338"/>
                <a:gd name="T57" fmla="*/ 1052 h 1056"/>
                <a:gd name="T58" fmla="*/ 35 w 338"/>
                <a:gd name="T59" fmla="*/ 965 h 1056"/>
                <a:gd name="T60" fmla="*/ 31 w 338"/>
                <a:gd name="T61" fmla="*/ 913 h 1056"/>
                <a:gd name="T62" fmla="*/ 27 w 338"/>
                <a:gd name="T63" fmla="*/ 724 h 1056"/>
                <a:gd name="T64" fmla="*/ 28 w 338"/>
                <a:gd name="T65" fmla="*/ 526 h 1056"/>
                <a:gd name="T66" fmla="*/ 17 w 338"/>
                <a:gd name="T67" fmla="*/ 493 h 1056"/>
                <a:gd name="T68" fmla="*/ 7 w 338"/>
                <a:gd name="T69" fmla="*/ 405 h 1056"/>
                <a:gd name="T70" fmla="*/ 20 w 338"/>
                <a:gd name="T71" fmla="*/ 233 h 1056"/>
                <a:gd name="T72" fmla="*/ 113 w 338"/>
                <a:gd name="T73" fmla="*/ 159 h 1056"/>
                <a:gd name="T74" fmla="*/ 117 w 338"/>
                <a:gd name="T75" fmla="*/ 108 h 1056"/>
                <a:gd name="T76" fmla="*/ 103 w 338"/>
                <a:gd name="T77" fmla="*/ 73 h 1056"/>
                <a:gd name="T78" fmla="*/ 108 w 338"/>
                <a:gd name="T79" fmla="*/ 33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8" h="1056">
                  <a:moveTo>
                    <a:pt x="251" y="181"/>
                  </a:moveTo>
                  <a:cubicBezTo>
                    <a:pt x="268" y="186"/>
                    <a:pt x="281" y="191"/>
                    <a:pt x="281" y="214"/>
                  </a:cubicBezTo>
                  <a:cubicBezTo>
                    <a:pt x="282" y="239"/>
                    <a:pt x="284" y="289"/>
                    <a:pt x="288" y="323"/>
                  </a:cubicBezTo>
                  <a:cubicBezTo>
                    <a:pt x="292" y="356"/>
                    <a:pt x="302" y="428"/>
                    <a:pt x="302" y="451"/>
                  </a:cubicBezTo>
                  <a:cubicBezTo>
                    <a:pt x="303" y="474"/>
                    <a:pt x="305" y="522"/>
                    <a:pt x="305" y="527"/>
                  </a:cubicBezTo>
                  <a:cubicBezTo>
                    <a:pt x="304" y="533"/>
                    <a:pt x="300" y="532"/>
                    <a:pt x="302" y="541"/>
                  </a:cubicBezTo>
                  <a:cubicBezTo>
                    <a:pt x="303" y="550"/>
                    <a:pt x="303" y="558"/>
                    <a:pt x="299" y="564"/>
                  </a:cubicBezTo>
                  <a:cubicBezTo>
                    <a:pt x="294" y="570"/>
                    <a:pt x="296" y="578"/>
                    <a:pt x="296" y="578"/>
                  </a:cubicBezTo>
                  <a:cubicBezTo>
                    <a:pt x="338" y="576"/>
                    <a:pt x="338" y="576"/>
                    <a:pt x="338" y="576"/>
                  </a:cubicBezTo>
                  <a:cubicBezTo>
                    <a:pt x="335" y="741"/>
                    <a:pt x="335" y="741"/>
                    <a:pt x="335" y="741"/>
                  </a:cubicBezTo>
                  <a:cubicBezTo>
                    <a:pt x="269" y="792"/>
                    <a:pt x="269" y="792"/>
                    <a:pt x="269" y="792"/>
                  </a:cubicBezTo>
                  <a:cubicBezTo>
                    <a:pt x="269" y="792"/>
                    <a:pt x="260" y="785"/>
                    <a:pt x="251" y="784"/>
                  </a:cubicBezTo>
                  <a:cubicBezTo>
                    <a:pt x="251" y="583"/>
                    <a:pt x="251" y="583"/>
                    <a:pt x="251" y="583"/>
                  </a:cubicBezTo>
                  <a:cubicBezTo>
                    <a:pt x="258" y="582"/>
                    <a:pt x="258" y="582"/>
                    <a:pt x="258" y="582"/>
                  </a:cubicBezTo>
                  <a:cubicBezTo>
                    <a:pt x="258" y="582"/>
                    <a:pt x="257" y="570"/>
                    <a:pt x="259" y="562"/>
                  </a:cubicBezTo>
                  <a:cubicBezTo>
                    <a:pt x="261" y="555"/>
                    <a:pt x="261" y="548"/>
                    <a:pt x="259" y="539"/>
                  </a:cubicBezTo>
                  <a:cubicBezTo>
                    <a:pt x="259" y="539"/>
                    <a:pt x="256" y="547"/>
                    <a:pt x="251" y="548"/>
                  </a:cubicBezTo>
                  <a:lnTo>
                    <a:pt x="251" y="181"/>
                  </a:lnTo>
                  <a:close/>
                  <a:moveTo>
                    <a:pt x="159" y="0"/>
                  </a:moveTo>
                  <a:cubicBezTo>
                    <a:pt x="177" y="0"/>
                    <a:pt x="198" y="14"/>
                    <a:pt x="201" y="33"/>
                  </a:cubicBezTo>
                  <a:cubicBezTo>
                    <a:pt x="203" y="52"/>
                    <a:pt x="202" y="79"/>
                    <a:pt x="202" y="79"/>
                  </a:cubicBezTo>
                  <a:cubicBezTo>
                    <a:pt x="202" y="79"/>
                    <a:pt x="208" y="92"/>
                    <a:pt x="203" y="102"/>
                  </a:cubicBezTo>
                  <a:cubicBezTo>
                    <a:pt x="198" y="112"/>
                    <a:pt x="186" y="110"/>
                    <a:pt x="186" y="110"/>
                  </a:cubicBezTo>
                  <a:cubicBezTo>
                    <a:pt x="186" y="110"/>
                    <a:pt x="183" y="126"/>
                    <a:pt x="183" y="135"/>
                  </a:cubicBezTo>
                  <a:cubicBezTo>
                    <a:pt x="183" y="144"/>
                    <a:pt x="183" y="150"/>
                    <a:pt x="191" y="156"/>
                  </a:cubicBezTo>
                  <a:cubicBezTo>
                    <a:pt x="198" y="162"/>
                    <a:pt x="224" y="173"/>
                    <a:pt x="244" y="179"/>
                  </a:cubicBezTo>
                  <a:cubicBezTo>
                    <a:pt x="247" y="180"/>
                    <a:pt x="249" y="180"/>
                    <a:pt x="251" y="181"/>
                  </a:cubicBezTo>
                  <a:cubicBezTo>
                    <a:pt x="251" y="548"/>
                    <a:pt x="251" y="548"/>
                    <a:pt x="251" y="548"/>
                  </a:cubicBezTo>
                  <a:cubicBezTo>
                    <a:pt x="251" y="548"/>
                    <a:pt x="250" y="548"/>
                    <a:pt x="250" y="548"/>
                  </a:cubicBezTo>
                  <a:cubicBezTo>
                    <a:pt x="244" y="548"/>
                    <a:pt x="241" y="549"/>
                    <a:pt x="241" y="549"/>
                  </a:cubicBezTo>
                  <a:cubicBezTo>
                    <a:pt x="241" y="549"/>
                    <a:pt x="244" y="559"/>
                    <a:pt x="244" y="567"/>
                  </a:cubicBezTo>
                  <a:cubicBezTo>
                    <a:pt x="244" y="576"/>
                    <a:pt x="243" y="584"/>
                    <a:pt x="243" y="584"/>
                  </a:cubicBezTo>
                  <a:cubicBezTo>
                    <a:pt x="251" y="583"/>
                    <a:pt x="251" y="583"/>
                    <a:pt x="251" y="583"/>
                  </a:cubicBezTo>
                  <a:cubicBezTo>
                    <a:pt x="251" y="784"/>
                    <a:pt x="251" y="784"/>
                    <a:pt x="251" y="784"/>
                  </a:cubicBezTo>
                  <a:cubicBezTo>
                    <a:pt x="250" y="784"/>
                    <a:pt x="250" y="784"/>
                    <a:pt x="249" y="784"/>
                  </a:cubicBezTo>
                  <a:cubicBezTo>
                    <a:pt x="240" y="784"/>
                    <a:pt x="235" y="785"/>
                    <a:pt x="235" y="785"/>
                  </a:cubicBezTo>
                  <a:cubicBezTo>
                    <a:pt x="235" y="785"/>
                    <a:pt x="237" y="834"/>
                    <a:pt x="237" y="853"/>
                  </a:cubicBezTo>
                  <a:cubicBezTo>
                    <a:pt x="237" y="873"/>
                    <a:pt x="236" y="904"/>
                    <a:pt x="227" y="918"/>
                  </a:cubicBezTo>
                  <a:cubicBezTo>
                    <a:pt x="219" y="932"/>
                    <a:pt x="217" y="937"/>
                    <a:pt x="217" y="949"/>
                  </a:cubicBezTo>
                  <a:cubicBezTo>
                    <a:pt x="217" y="962"/>
                    <a:pt x="236" y="995"/>
                    <a:pt x="235" y="1007"/>
                  </a:cubicBezTo>
                  <a:cubicBezTo>
                    <a:pt x="235" y="1018"/>
                    <a:pt x="232" y="1036"/>
                    <a:pt x="213" y="1035"/>
                  </a:cubicBezTo>
                  <a:cubicBezTo>
                    <a:pt x="194" y="1035"/>
                    <a:pt x="180" y="1027"/>
                    <a:pt x="180" y="1012"/>
                  </a:cubicBezTo>
                  <a:cubicBezTo>
                    <a:pt x="180" y="996"/>
                    <a:pt x="182" y="987"/>
                    <a:pt x="176" y="981"/>
                  </a:cubicBezTo>
                  <a:cubicBezTo>
                    <a:pt x="170" y="975"/>
                    <a:pt x="179" y="962"/>
                    <a:pt x="168" y="947"/>
                  </a:cubicBezTo>
                  <a:cubicBezTo>
                    <a:pt x="158" y="932"/>
                    <a:pt x="170" y="930"/>
                    <a:pt x="167" y="917"/>
                  </a:cubicBezTo>
                  <a:cubicBezTo>
                    <a:pt x="164" y="903"/>
                    <a:pt x="169" y="861"/>
                    <a:pt x="170" y="845"/>
                  </a:cubicBezTo>
                  <a:cubicBezTo>
                    <a:pt x="171" y="828"/>
                    <a:pt x="168" y="809"/>
                    <a:pt x="160" y="738"/>
                  </a:cubicBezTo>
                  <a:cubicBezTo>
                    <a:pt x="151" y="668"/>
                    <a:pt x="146" y="637"/>
                    <a:pt x="144" y="622"/>
                  </a:cubicBezTo>
                  <a:cubicBezTo>
                    <a:pt x="142" y="606"/>
                    <a:pt x="138" y="587"/>
                    <a:pt x="138" y="587"/>
                  </a:cubicBezTo>
                  <a:cubicBezTo>
                    <a:pt x="138" y="587"/>
                    <a:pt x="127" y="653"/>
                    <a:pt x="118" y="669"/>
                  </a:cubicBezTo>
                  <a:cubicBezTo>
                    <a:pt x="109" y="686"/>
                    <a:pt x="99" y="768"/>
                    <a:pt x="96" y="792"/>
                  </a:cubicBezTo>
                  <a:cubicBezTo>
                    <a:pt x="93" y="816"/>
                    <a:pt x="95" y="886"/>
                    <a:pt x="89" y="894"/>
                  </a:cubicBezTo>
                  <a:cubicBezTo>
                    <a:pt x="84" y="901"/>
                    <a:pt x="81" y="912"/>
                    <a:pt x="81" y="912"/>
                  </a:cubicBezTo>
                  <a:cubicBezTo>
                    <a:pt x="81" y="912"/>
                    <a:pt x="96" y="920"/>
                    <a:pt x="96" y="932"/>
                  </a:cubicBezTo>
                  <a:cubicBezTo>
                    <a:pt x="96" y="944"/>
                    <a:pt x="85" y="954"/>
                    <a:pt x="85" y="969"/>
                  </a:cubicBezTo>
                  <a:cubicBezTo>
                    <a:pt x="86" y="985"/>
                    <a:pt x="84" y="998"/>
                    <a:pt x="78" y="1001"/>
                  </a:cubicBezTo>
                  <a:cubicBezTo>
                    <a:pt x="72" y="1004"/>
                    <a:pt x="73" y="1031"/>
                    <a:pt x="65" y="1040"/>
                  </a:cubicBezTo>
                  <a:cubicBezTo>
                    <a:pt x="57" y="1049"/>
                    <a:pt x="44" y="1056"/>
                    <a:pt x="28" y="1052"/>
                  </a:cubicBezTo>
                  <a:cubicBezTo>
                    <a:pt x="12" y="1047"/>
                    <a:pt x="12" y="1026"/>
                    <a:pt x="20" y="1006"/>
                  </a:cubicBezTo>
                  <a:cubicBezTo>
                    <a:pt x="28" y="986"/>
                    <a:pt x="37" y="973"/>
                    <a:pt x="35" y="965"/>
                  </a:cubicBezTo>
                  <a:cubicBezTo>
                    <a:pt x="32" y="957"/>
                    <a:pt x="29" y="945"/>
                    <a:pt x="37" y="937"/>
                  </a:cubicBezTo>
                  <a:cubicBezTo>
                    <a:pt x="45" y="929"/>
                    <a:pt x="36" y="920"/>
                    <a:pt x="31" y="913"/>
                  </a:cubicBezTo>
                  <a:cubicBezTo>
                    <a:pt x="26" y="906"/>
                    <a:pt x="27" y="875"/>
                    <a:pt x="27" y="857"/>
                  </a:cubicBezTo>
                  <a:cubicBezTo>
                    <a:pt x="26" y="840"/>
                    <a:pt x="28" y="755"/>
                    <a:pt x="27" y="724"/>
                  </a:cubicBezTo>
                  <a:cubicBezTo>
                    <a:pt x="26" y="692"/>
                    <a:pt x="23" y="598"/>
                    <a:pt x="28" y="572"/>
                  </a:cubicBezTo>
                  <a:cubicBezTo>
                    <a:pt x="32" y="546"/>
                    <a:pt x="28" y="526"/>
                    <a:pt x="28" y="526"/>
                  </a:cubicBezTo>
                  <a:cubicBezTo>
                    <a:pt x="28" y="526"/>
                    <a:pt x="18" y="531"/>
                    <a:pt x="18" y="522"/>
                  </a:cubicBezTo>
                  <a:cubicBezTo>
                    <a:pt x="18" y="512"/>
                    <a:pt x="22" y="510"/>
                    <a:pt x="17" y="493"/>
                  </a:cubicBezTo>
                  <a:cubicBezTo>
                    <a:pt x="13" y="476"/>
                    <a:pt x="12" y="460"/>
                    <a:pt x="7" y="447"/>
                  </a:cubicBezTo>
                  <a:cubicBezTo>
                    <a:pt x="1" y="434"/>
                    <a:pt x="0" y="412"/>
                    <a:pt x="7" y="405"/>
                  </a:cubicBezTo>
                  <a:cubicBezTo>
                    <a:pt x="13" y="398"/>
                    <a:pt x="4" y="361"/>
                    <a:pt x="9" y="332"/>
                  </a:cubicBezTo>
                  <a:cubicBezTo>
                    <a:pt x="15" y="304"/>
                    <a:pt x="19" y="258"/>
                    <a:pt x="20" y="233"/>
                  </a:cubicBezTo>
                  <a:cubicBezTo>
                    <a:pt x="20" y="209"/>
                    <a:pt x="21" y="191"/>
                    <a:pt x="53" y="183"/>
                  </a:cubicBezTo>
                  <a:cubicBezTo>
                    <a:pt x="85" y="175"/>
                    <a:pt x="109" y="166"/>
                    <a:pt x="113" y="159"/>
                  </a:cubicBezTo>
                  <a:cubicBezTo>
                    <a:pt x="118" y="153"/>
                    <a:pt x="119" y="135"/>
                    <a:pt x="118" y="127"/>
                  </a:cubicBezTo>
                  <a:cubicBezTo>
                    <a:pt x="117" y="119"/>
                    <a:pt x="117" y="113"/>
                    <a:pt x="117" y="108"/>
                  </a:cubicBezTo>
                  <a:cubicBezTo>
                    <a:pt x="117" y="103"/>
                    <a:pt x="107" y="110"/>
                    <a:pt x="105" y="102"/>
                  </a:cubicBezTo>
                  <a:cubicBezTo>
                    <a:pt x="103" y="93"/>
                    <a:pt x="102" y="75"/>
                    <a:pt x="103" y="73"/>
                  </a:cubicBezTo>
                  <a:cubicBezTo>
                    <a:pt x="105" y="72"/>
                    <a:pt x="106" y="72"/>
                    <a:pt x="108" y="72"/>
                  </a:cubicBezTo>
                  <a:cubicBezTo>
                    <a:pt x="108" y="69"/>
                    <a:pt x="107" y="52"/>
                    <a:pt x="108" y="33"/>
                  </a:cubicBezTo>
                  <a:cubicBezTo>
                    <a:pt x="109" y="16"/>
                    <a:pt x="127" y="2"/>
                    <a:pt x="1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6">
              <a:extLst>
                <a:ext uri="{FF2B5EF4-FFF2-40B4-BE49-F238E27FC236}">
                  <a16:creationId xmlns:a16="http://schemas.microsoft.com/office/drawing/2014/main" id="{02B37315-9A17-EA64-1227-0B21652FD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" y="1487"/>
              <a:ext cx="43" cy="40"/>
            </a:xfrm>
            <a:custGeom>
              <a:avLst/>
              <a:gdLst>
                <a:gd name="T0" fmla="*/ 9 w 37"/>
                <a:gd name="T1" fmla="*/ 35 h 35"/>
                <a:gd name="T2" fmla="*/ 9 w 37"/>
                <a:gd name="T3" fmla="*/ 11 h 35"/>
                <a:gd name="T4" fmla="*/ 37 w 37"/>
                <a:gd name="T5" fmla="*/ 8 h 35"/>
                <a:gd name="T6" fmla="*/ 15 w 37"/>
                <a:gd name="T7" fmla="*/ 14 h 35"/>
                <a:gd name="T8" fmla="*/ 9 w 37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9" y="35"/>
                  </a:moveTo>
                  <a:cubicBezTo>
                    <a:pt x="9" y="35"/>
                    <a:pt x="0" y="22"/>
                    <a:pt x="9" y="11"/>
                  </a:cubicBezTo>
                  <a:cubicBezTo>
                    <a:pt x="17" y="0"/>
                    <a:pt x="37" y="8"/>
                    <a:pt x="37" y="8"/>
                  </a:cubicBezTo>
                  <a:cubicBezTo>
                    <a:pt x="37" y="8"/>
                    <a:pt x="23" y="8"/>
                    <a:pt x="15" y="14"/>
                  </a:cubicBezTo>
                  <a:cubicBezTo>
                    <a:pt x="8" y="20"/>
                    <a:pt x="10" y="24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7">
              <a:extLst>
                <a:ext uri="{FF2B5EF4-FFF2-40B4-BE49-F238E27FC236}">
                  <a16:creationId xmlns:a16="http://schemas.microsoft.com/office/drawing/2014/main" id="{6280D8AB-F645-9159-A311-0D74453E4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" y="1540"/>
              <a:ext cx="48" cy="17"/>
            </a:xfrm>
            <a:custGeom>
              <a:avLst/>
              <a:gdLst>
                <a:gd name="T0" fmla="*/ 0 w 42"/>
                <a:gd name="T1" fmla="*/ 14 h 15"/>
                <a:gd name="T2" fmla="*/ 20 w 42"/>
                <a:gd name="T3" fmla="*/ 0 h 15"/>
                <a:gd name="T4" fmla="*/ 42 w 42"/>
                <a:gd name="T5" fmla="*/ 15 h 15"/>
                <a:gd name="T6" fmla="*/ 19 w 42"/>
                <a:gd name="T7" fmla="*/ 8 h 15"/>
                <a:gd name="T8" fmla="*/ 0 w 42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5">
                  <a:moveTo>
                    <a:pt x="0" y="14"/>
                  </a:moveTo>
                  <a:cubicBezTo>
                    <a:pt x="0" y="14"/>
                    <a:pt x="0" y="0"/>
                    <a:pt x="20" y="0"/>
                  </a:cubicBezTo>
                  <a:cubicBezTo>
                    <a:pt x="39" y="0"/>
                    <a:pt x="42" y="15"/>
                    <a:pt x="42" y="15"/>
                  </a:cubicBezTo>
                  <a:cubicBezTo>
                    <a:pt x="42" y="15"/>
                    <a:pt x="32" y="7"/>
                    <a:pt x="19" y="8"/>
                  </a:cubicBezTo>
                  <a:cubicBezTo>
                    <a:pt x="6" y="8"/>
                    <a:pt x="6" y="8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8">
              <a:extLst>
                <a:ext uri="{FF2B5EF4-FFF2-40B4-BE49-F238E27FC236}">
                  <a16:creationId xmlns:a16="http://schemas.microsoft.com/office/drawing/2014/main" id="{3A9073F5-62A8-0382-2D6F-F8AA6D44A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" y="1107"/>
              <a:ext cx="130" cy="339"/>
            </a:xfrm>
            <a:custGeom>
              <a:avLst/>
              <a:gdLst>
                <a:gd name="T0" fmla="*/ 109 w 113"/>
                <a:gd name="T1" fmla="*/ 0 h 295"/>
                <a:gd name="T2" fmla="*/ 113 w 113"/>
                <a:gd name="T3" fmla="*/ 8 h 295"/>
                <a:gd name="T4" fmla="*/ 97 w 113"/>
                <a:gd name="T5" fmla="*/ 138 h 295"/>
                <a:gd name="T6" fmla="*/ 103 w 113"/>
                <a:gd name="T7" fmla="*/ 294 h 295"/>
                <a:gd name="T8" fmla="*/ 72 w 113"/>
                <a:gd name="T9" fmla="*/ 295 h 295"/>
                <a:gd name="T10" fmla="*/ 0 w 113"/>
                <a:gd name="T11" fmla="*/ 280 h 295"/>
                <a:gd name="T12" fmla="*/ 15 w 113"/>
                <a:gd name="T13" fmla="*/ 247 h 295"/>
                <a:gd name="T14" fmla="*/ 36 w 113"/>
                <a:gd name="T15" fmla="*/ 78 h 295"/>
                <a:gd name="T16" fmla="*/ 36 w 113"/>
                <a:gd name="T17" fmla="*/ 16 h 295"/>
                <a:gd name="T18" fmla="*/ 38 w 113"/>
                <a:gd name="T19" fmla="*/ 13 h 295"/>
                <a:gd name="T20" fmla="*/ 42 w 113"/>
                <a:gd name="T21" fmla="*/ 4 h 295"/>
                <a:gd name="T22" fmla="*/ 78 w 113"/>
                <a:gd name="T23" fmla="*/ 33 h 295"/>
                <a:gd name="T24" fmla="*/ 109 w 113"/>
                <a:gd name="T25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295">
                  <a:moveTo>
                    <a:pt x="109" y="0"/>
                  </a:moveTo>
                  <a:cubicBezTo>
                    <a:pt x="109" y="3"/>
                    <a:pt x="111" y="5"/>
                    <a:pt x="113" y="8"/>
                  </a:cubicBezTo>
                  <a:cubicBezTo>
                    <a:pt x="109" y="29"/>
                    <a:pt x="100" y="92"/>
                    <a:pt x="97" y="138"/>
                  </a:cubicBezTo>
                  <a:cubicBezTo>
                    <a:pt x="93" y="191"/>
                    <a:pt x="103" y="294"/>
                    <a:pt x="103" y="294"/>
                  </a:cubicBezTo>
                  <a:cubicBezTo>
                    <a:pt x="103" y="294"/>
                    <a:pt x="96" y="295"/>
                    <a:pt x="72" y="295"/>
                  </a:cubicBezTo>
                  <a:cubicBezTo>
                    <a:pt x="48" y="295"/>
                    <a:pt x="0" y="280"/>
                    <a:pt x="0" y="280"/>
                  </a:cubicBezTo>
                  <a:cubicBezTo>
                    <a:pt x="0" y="280"/>
                    <a:pt x="8" y="266"/>
                    <a:pt x="15" y="247"/>
                  </a:cubicBezTo>
                  <a:cubicBezTo>
                    <a:pt x="21" y="228"/>
                    <a:pt x="33" y="147"/>
                    <a:pt x="36" y="78"/>
                  </a:cubicBezTo>
                  <a:cubicBezTo>
                    <a:pt x="38" y="43"/>
                    <a:pt x="38" y="26"/>
                    <a:pt x="36" y="16"/>
                  </a:cubicBezTo>
                  <a:cubicBezTo>
                    <a:pt x="37" y="15"/>
                    <a:pt x="38" y="14"/>
                    <a:pt x="38" y="13"/>
                  </a:cubicBezTo>
                  <a:cubicBezTo>
                    <a:pt x="40" y="11"/>
                    <a:pt x="41" y="8"/>
                    <a:pt x="42" y="4"/>
                  </a:cubicBezTo>
                  <a:cubicBezTo>
                    <a:pt x="49" y="18"/>
                    <a:pt x="67" y="33"/>
                    <a:pt x="78" y="33"/>
                  </a:cubicBezTo>
                  <a:cubicBezTo>
                    <a:pt x="88" y="33"/>
                    <a:pt x="102" y="12"/>
                    <a:pt x="10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9">
              <a:extLst>
                <a:ext uri="{FF2B5EF4-FFF2-40B4-BE49-F238E27FC236}">
                  <a16:creationId xmlns:a16="http://schemas.microsoft.com/office/drawing/2014/main" id="{BA67AFF0-DDBF-7D65-C68A-AFD750BC3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1148"/>
              <a:ext cx="53" cy="334"/>
            </a:xfrm>
            <a:custGeom>
              <a:avLst/>
              <a:gdLst>
                <a:gd name="T0" fmla="*/ 0 w 46"/>
                <a:gd name="T1" fmla="*/ 13 h 290"/>
                <a:gd name="T2" fmla="*/ 23 w 46"/>
                <a:gd name="T3" fmla="*/ 0 h 290"/>
                <a:gd name="T4" fmla="*/ 46 w 46"/>
                <a:gd name="T5" fmla="*/ 13 h 290"/>
                <a:gd name="T6" fmla="*/ 31 w 46"/>
                <a:gd name="T7" fmla="*/ 20 h 290"/>
                <a:gd name="T8" fmla="*/ 37 w 46"/>
                <a:gd name="T9" fmla="*/ 120 h 290"/>
                <a:gd name="T10" fmla="*/ 36 w 46"/>
                <a:gd name="T11" fmla="*/ 266 h 290"/>
                <a:gd name="T12" fmla="*/ 17 w 46"/>
                <a:gd name="T13" fmla="*/ 267 h 290"/>
                <a:gd name="T14" fmla="*/ 16 w 46"/>
                <a:gd name="T15" fmla="*/ 100 h 290"/>
                <a:gd name="T16" fmla="*/ 18 w 46"/>
                <a:gd name="T17" fmla="*/ 21 h 290"/>
                <a:gd name="T18" fmla="*/ 0 w 46"/>
                <a:gd name="T19" fmla="*/ 1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90">
                  <a:moveTo>
                    <a:pt x="0" y="13"/>
                  </a:moveTo>
                  <a:cubicBezTo>
                    <a:pt x="0" y="13"/>
                    <a:pt x="9" y="0"/>
                    <a:pt x="23" y="0"/>
                  </a:cubicBezTo>
                  <a:cubicBezTo>
                    <a:pt x="37" y="0"/>
                    <a:pt x="46" y="13"/>
                    <a:pt x="46" y="13"/>
                  </a:cubicBezTo>
                  <a:cubicBezTo>
                    <a:pt x="46" y="13"/>
                    <a:pt x="31" y="9"/>
                    <a:pt x="31" y="20"/>
                  </a:cubicBezTo>
                  <a:cubicBezTo>
                    <a:pt x="32" y="30"/>
                    <a:pt x="37" y="85"/>
                    <a:pt x="37" y="120"/>
                  </a:cubicBezTo>
                  <a:cubicBezTo>
                    <a:pt x="37" y="156"/>
                    <a:pt x="40" y="249"/>
                    <a:pt x="36" y="266"/>
                  </a:cubicBezTo>
                  <a:cubicBezTo>
                    <a:pt x="32" y="284"/>
                    <a:pt x="20" y="290"/>
                    <a:pt x="17" y="267"/>
                  </a:cubicBezTo>
                  <a:cubicBezTo>
                    <a:pt x="15" y="245"/>
                    <a:pt x="15" y="123"/>
                    <a:pt x="16" y="100"/>
                  </a:cubicBezTo>
                  <a:cubicBezTo>
                    <a:pt x="16" y="76"/>
                    <a:pt x="20" y="27"/>
                    <a:pt x="18" y="21"/>
                  </a:cubicBezTo>
                  <a:cubicBezTo>
                    <a:pt x="15" y="14"/>
                    <a:pt x="8" y="9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6" name="Rectangle 225">
            <a:extLst>
              <a:ext uri="{FF2B5EF4-FFF2-40B4-BE49-F238E27FC236}">
                <a16:creationId xmlns:a16="http://schemas.microsoft.com/office/drawing/2014/main" id="{28A1D2AE-903C-B53B-41DD-FB3B8312E22A}"/>
              </a:ext>
            </a:extLst>
          </p:cNvPr>
          <p:cNvSpPr/>
          <p:nvPr/>
        </p:nvSpPr>
        <p:spPr>
          <a:xfrm>
            <a:off x="720719" y="3693161"/>
            <a:ext cx="12410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dirty="0"/>
              <a:t>POLITICAL</a:t>
            </a:r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ED32FA89-0330-683D-C408-BC67D76A59E2}"/>
              </a:ext>
            </a:extLst>
          </p:cNvPr>
          <p:cNvSpPr/>
          <p:nvPr/>
        </p:nvSpPr>
        <p:spPr>
          <a:xfrm>
            <a:off x="2342784" y="2921293"/>
            <a:ext cx="16221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dirty="0"/>
              <a:t>ECONOMICAL</a:t>
            </a: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19BD6A98-8A05-087C-F89B-AE1D4C7EF81F}"/>
              </a:ext>
            </a:extLst>
          </p:cNvPr>
          <p:cNvSpPr/>
          <p:nvPr/>
        </p:nvSpPr>
        <p:spPr>
          <a:xfrm>
            <a:off x="4415824" y="2315019"/>
            <a:ext cx="9300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dirty="0"/>
              <a:t>SOCIAL</a:t>
            </a: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29501821-9093-40AB-DD3F-5776E3BDE07A}"/>
              </a:ext>
            </a:extLst>
          </p:cNvPr>
          <p:cNvSpPr/>
          <p:nvPr/>
        </p:nvSpPr>
        <p:spPr>
          <a:xfrm>
            <a:off x="5736970" y="1500652"/>
            <a:ext cx="19537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dirty="0"/>
              <a:t>TECHNOLOGICAL</a:t>
            </a:r>
            <a:endParaRPr lang="en-US" sz="20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DBCD4FB1-1368-B43C-FA8B-7D6ADD033E47}"/>
              </a:ext>
            </a:extLst>
          </p:cNvPr>
          <p:cNvSpPr/>
          <p:nvPr/>
        </p:nvSpPr>
        <p:spPr>
          <a:xfrm>
            <a:off x="7775661" y="618167"/>
            <a:ext cx="16439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LEGAL</a:t>
            </a: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2AEF4B02-A4DD-8FF3-0442-B1B769574523}"/>
              </a:ext>
            </a:extLst>
          </p:cNvPr>
          <p:cNvGrpSpPr/>
          <p:nvPr/>
        </p:nvGrpSpPr>
        <p:grpSpPr>
          <a:xfrm>
            <a:off x="9294586" y="1895964"/>
            <a:ext cx="2756647" cy="968189"/>
            <a:chOff x="793377" y="4222376"/>
            <a:chExt cx="2756647" cy="968189"/>
          </a:xfrm>
          <a:solidFill>
            <a:schemeClr val="bg2">
              <a:lumMod val="75000"/>
            </a:schemeClr>
          </a:solidFill>
        </p:grpSpPr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D68041E3-CC20-D313-0854-8196BE564B51}"/>
                </a:ext>
              </a:extLst>
            </p:cNvPr>
            <p:cNvSpPr/>
            <p:nvPr/>
          </p:nvSpPr>
          <p:spPr>
            <a:xfrm>
              <a:off x="793377" y="4477871"/>
              <a:ext cx="2756647" cy="712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Enter your text here</a:t>
              </a:r>
            </a:p>
          </p:txBody>
        </p:sp>
        <p:sp>
          <p:nvSpPr>
            <p:cNvPr id="238" name="Trapezoid 237">
              <a:extLst>
                <a:ext uri="{FF2B5EF4-FFF2-40B4-BE49-F238E27FC236}">
                  <a16:creationId xmlns:a16="http://schemas.microsoft.com/office/drawing/2014/main" id="{B58B3E6A-67BF-5C78-0762-08CBAFC4FB7C}"/>
                </a:ext>
              </a:extLst>
            </p:cNvPr>
            <p:cNvSpPr/>
            <p:nvPr/>
          </p:nvSpPr>
          <p:spPr>
            <a:xfrm>
              <a:off x="793377" y="4222376"/>
              <a:ext cx="2756647" cy="255496"/>
            </a:xfrm>
            <a:prstGeom prst="trapezoid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9" name="Picture 238">
            <a:extLst>
              <a:ext uri="{FF2B5EF4-FFF2-40B4-BE49-F238E27FC236}">
                <a16:creationId xmlns:a16="http://schemas.microsoft.com/office/drawing/2014/main" id="{18287448-A442-55CC-A639-DD0EA343DC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41"/>
          <a:stretch/>
        </p:blipFill>
        <p:spPr>
          <a:xfrm>
            <a:off x="9294641" y="2864148"/>
            <a:ext cx="2756592" cy="149643"/>
          </a:xfrm>
          <a:prstGeom prst="rect">
            <a:avLst/>
          </a:prstGeom>
        </p:spPr>
      </p:pic>
      <p:grpSp>
        <p:nvGrpSpPr>
          <p:cNvPr id="240" name="Group 4">
            <a:extLst>
              <a:ext uri="{FF2B5EF4-FFF2-40B4-BE49-F238E27FC236}">
                <a16:creationId xmlns:a16="http://schemas.microsoft.com/office/drawing/2014/main" id="{C885CFB7-04D7-EDB2-5E2D-75B81D93145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451112" y="373845"/>
            <a:ext cx="656699" cy="1854701"/>
            <a:chOff x="110" y="939"/>
            <a:chExt cx="391" cy="1215"/>
          </a:xfrm>
          <a:solidFill>
            <a:schemeClr val="bg2">
              <a:lumMod val="75000"/>
            </a:schemeClr>
          </a:solidFill>
        </p:grpSpPr>
        <p:sp>
          <p:nvSpPr>
            <p:cNvPr id="241" name="Freeform 5">
              <a:extLst>
                <a:ext uri="{FF2B5EF4-FFF2-40B4-BE49-F238E27FC236}">
                  <a16:creationId xmlns:a16="http://schemas.microsoft.com/office/drawing/2014/main" id="{5136B30D-2647-A461-D78B-77F015441F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" y="939"/>
              <a:ext cx="391" cy="1215"/>
            </a:xfrm>
            <a:custGeom>
              <a:avLst/>
              <a:gdLst>
                <a:gd name="T0" fmla="*/ 281 w 338"/>
                <a:gd name="T1" fmla="*/ 214 h 1056"/>
                <a:gd name="T2" fmla="*/ 302 w 338"/>
                <a:gd name="T3" fmla="*/ 451 h 1056"/>
                <a:gd name="T4" fmla="*/ 302 w 338"/>
                <a:gd name="T5" fmla="*/ 541 h 1056"/>
                <a:gd name="T6" fmla="*/ 296 w 338"/>
                <a:gd name="T7" fmla="*/ 578 h 1056"/>
                <a:gd name="T8" fmla="*/ 335 w 338"/>
                <a:gd name="T9" fmla="*/ 741 h 1056"/>
                <a:gd name="T10" fmla="*/ 251 w 338"/>
                <a:gd name="T11" fmla="*/ 784 h 1056"/>
                <a:gd name="T12" fmla="*/ 258 w 338"/>
                <a:gd name="T13" fmla="*/ 582 h 1056"/>
                <a:gd name="T14" fmla="*/ 259 w 338"/>
                <a:gd name="T15" fmla="*/ 539 h 1056"/>
                <a:gd name="T16" fmla="*/ 251 w 338"/>
                <a:gd name="T17" fmla="*/ 181 h 1056"/>
                <a:gd name="T18" fmla="*/ 201 w 338"/>
                <a:gd name="T19" fmla="*/ 33 h 1056"/>
                <a:gd name="T20" fmla="*/ 203 w 338"/>
                <a:gd name="T21" fmla="*/ 102 h 1056"/>
                <a:gd name="T22" fmla="*/ 183 w 338"/>
                <a:gd name="T23" fmla="*/ 135 h 1056"/>
                <a:gd name="T24" fmla="*/ 244 w 338"/>
                <a:gd name="T25" fmla="*/ 179 h 1056"/>
                <a:gd name="T26" fmla="*/ 251 w 338"/>
                <a:gd name="T27" fmla="*/ 548 h 1056"/>
                <a:gd name="T28" fmla="*/ 241 w 338"/>
                <a:gd name="T29" fmla="*/ 549 h 1056"/>
                <a:gd name="T30" fmla="*/ 243 w 338"/>
                <a:gd name="T31" fmla="*/ 584 h 1056"/>
                <a:gd name="T32" fmla="*/ 251 w 338"/>
                <a:gd name="T33" fmla="*/ 784 h 1056"/>
                <a:gd name="T34" fmla="*/ 235 w 338"/>
                <a:gd name="T35" fmla="*/ 785 h 1056"/>
                <a:gd name="T36" fmla="*/ 227 w 338"/>
                <a:gd name="T37" fmla="*/ 918 h 1056"/>
                <a:gd name="T38" fmla="*/ 235 w 338"/>
                <a:gd name="T39" fmla="*/ 1007 h 1056"/>
                <a:gd name="T40" fmla="*/ 180 w 338"/>
                <a:gd name="T41" fmla="*/ 1012 h 1056"/>
                <a:gd name="T42" fmla="*/ 168 w 338"/>
                <a:gd name="T43" fmla="*/ 947 h 1056"/>
                <a:gd name="T44" fmla="*/ 170 w 338"/>
                <a:gd name="T45" fmla="*/ 845 h 1056"/>
                <a:gd name="T46" fmla="*/ 144 w 338"/>
                <a:gd name="T47" fmla="*/ 622 h 1056"/>
                <a:gd name="T48" fmla="*/ 118 w 338"/>
                <a:gd name="T49" fmla="*/ 669 h 1056"/>
                <a:gd name="T50" fmla="*/ 89 w 338"/>
                <a:gd name="T51" fmla="*/ 894 h 1056"/>
                <a:gd name="T52" fmla="*/ 96 w 338"/>
                <a:gd name="T53" fmla="*/ 932 h 1056"/>
                <a:gd name="T54" fmla="*/ 78 w 338"/>
                <a:gd name="T55" fmla="*/ 1001 h 1056"/>
                <a:gd name="T56" fmla="*/ 28 w 338"/>
                <a:gd name="T57" fmla="*/ 1052 h 1056"/>
                <a:gd name="T58" fmla="*/ 35 w 338"/>
                <a:gd name="T59" fmla="*/ 965 h 1056"/>
                <a:gd name="T60" fmla="*/ 31 w 338"/>
                <a:gd name="T61" fmla="*/ 913 h 1056"/>
                <a:gd name="T62" fmla="*/ 27 w 338"/>
                <a:gd name="T63" fmla="*/ 724 h 1056"/>
                <a:gd name="T64" fmla="*/ 28 w 338"/>
                <a:gd name="T65" fmla="*/ 526 h 1056"/>
                <a:gd name="T66" fmla="*/ 17 w 338"/>
                <a:gd name="T67" fmla="*/ 493 h 1056"/>
                <a:gd name="T68" fmla="*/ 7 w 338"/>
                <a:gd name="T69" fmla="*/ 405 h 1056"/>
                <a:gd name="T70" fmla="*/ 20 w 338"/>
                <a:gd name="T71" fmla="*/ 233 h 1056"/>
                <a:gd name="T72" fmla="*/ 113 w 338"/>
                <a:gd name="T73" fmla="*/ 159 h 1056"/>
                <a:gd name="T74" fmla="*/ 117 w 338"/>
                <a:gd name="T75" fmla="*/ 108 h 1056"/>
                <a:gd name="T76" fmla="*/ 103 w 338"/>
                <a:gd name="T77" fmla="*/ 73 h 1056"/>
                <a:gd name="T78" fmla="*/ 108 w 338"/>
                <a:gd name="T79" fmla="*/ 33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8" h="1056">
                  <a:moveTo>
                    <a:pt x="251" y="181"/>
                  </a:moveTo>
                  <a:cubicBezTo>
                    <a:pt x="268" y="186"/>
                    <a:pt x="281" y="191"/>
                    <a:pt x="281" y="214"/>
                  </a:cubicBezTo>
                  <a:cubicBezTo>
                    <a:pt x="282" y="239"/>
                    <a:pt x="284" y="289"/>
                    <a:pt x="288" y="323"/>
                  </a:cubicBezTo>
                  <a:cubicBezTo>
                    <a:pt x="292" y="356"/>
                    <a:pt x="302" y="428"/>
                    <a:pt x="302" y="451"/>
                  </a:cubicBezTo>
                  <a:cubicBezTo>
                    <a:pt x="303" y="474"/>
                    <a:pt x="305" y="522"/>
                    <a:pt x="305" y="527"/>
                  </a:cubicBezTo>
                  <a:cubicBezTo>
                    <a:pt x="304" y="533"/>
                    <a:pt x="300" y="532"/>
                    <a:pt x="302" y="541"/>
                  </a:cubicBezTo>
                  <a:cubicBezTo>
                    <a:pt x="303" y="550"/>
                    <a:pt x="303" y="558"/>
                    <a:pt x="299" y="564"/>
                  </a:cubicBezTo>
                  <a:cubicBezTo>
                    <a:pt x="294" y="570"/>
                    <a:pt x="296" y="578"/>
                    <a:pt x="296" y="578"/>
                  </a:cubicBezTo>
                  <a:cubicBezTo>
                    <a:pt x="338" y="576"/>
                    <a:pt x="338" y="576"/>
                    <a:pt x="338" y="576"/>
                  </a:cubicBezTo>
                  <a:cubicBezTo>
                    <a:pt x="335" y="741"/>
                    <a:pt x="335" y="741"/>
                    <a:pt x="335" y="741"/>
                  </a:cubicBezTo>
                  <a:cubicBezTo>
                    <a:pt x="269" y="792"/>
                    <a:pt x="269" y="792"/>
                    <a:pt x="269" y="792"/>
                  </a:cubicBezTo>
                  <a:cubicBezTo>
                    <a:pt x="269" y="792"/>
                    <a:pt x="260" y="785"/>
                    <a:pt x="251" y="784"/>
                  </a:cubicBezTo>
                  <a:cubicBezTo>
                    <a:pt x="251" y="583"/>
                    <a:pt x="251" y="583"/>
                    <a:pt x="251" y="583"/>
                  </a:cubicBezTo>
                  <a:cubicBezTo>
                    <a:pt x="258" y="582"/>
                    <a:pt x="258" y="582"/>
                    <a:pt x="258" y="582"/>
                  </a:cubicBezTo>
                  <a:cubicBezTo>
                    <a:pt x="258" y="582"/>
                    <a:pt x="257" y="570"/>
                    <a:pt x="259" y="562"/>
                  </a:cubicBezTo>
                  <a:cubicBezTo>
                    <a:pt x="261" y="555"/>
                    <a:pt x="261" y="548"/>
                    <a:pt x="259" y="539"/>
                  </a:cubicBezTo>
                  <a:cubicBezTo>
                    <a:pt x="259" y="539"/>
                    <a:pt x="256" y="547"/>
                    <a:pt x="251" y="548"/>
                  </a:cubicBezTo>
                  <a:lnTo>
                    <a:pt x="251" y="181"/>
                  </a:lnTo>
                  <a:close/>
                  <a:moveTo>
                    <a:pt x="159" y="0"/>
                  </a:moveTo>
                  <a:cubicBezTo>
                    <a:pt x="177" y="0"/>
                    <a:pt x="198" y="14"/>
                    <a:pt x="201" y="33"/>
                  </a:cubicBezTo>
                  <a:cubicBezTo>
                    <a:pt x="203" y="52"/>
                    <a:pt x="202" y="79"/>
                    <a:pt x="202" y="79"/>
                  </a:cubicBezTo>
                  <a:cubicBezTo>
                    <a:pt x="202" y="79"/>
                    <a:pt x="208" y="92"/>
                    <a:pt x="203" y="102"/>
                  </a:cubicBezTo>
                  <a:cubicBezTo>
                    <a:pt x="198" y="112"/>
                    <a:pt x="186" y="110"/>
                    <a:pt x="186" y="110"/>
                  </a:cubicBezTo>
                  <a:cubicBezTo>
                    <a:pt x="186" y="110"/>
                    <a:pt x="183" y="126"/>
                    <a:pt x="183" y="135"/>
                  </a:cubicBezTo>
                  <a:cubicBezTo>
                    <a:pt x="183" y="144"/>
                    <a:pt x="183" y="150"/>
                    <a:pt x="191" y="156"/>
                  </a:cubicBezTo>
                  <a:cubicBezTo>
                    <a:pt x="198" y="162"/>
                    <a:pt x="224" y="173"/>
                    <a:pt x="244" y="179"/>
                  </a:cubicBezTo>
                  <a:cubicBezTo>
                    <a:pt x="247" y="180"/>
                    <a:pt x="249" y="180"/>
                    <a:pt x="251" y="181"/>
                  </a:cubicBezTo>
                  <a:cubicBezTo>
                    <a:pt x="251" y="548"/>
                    <a:pt x="251" y="548"/>
                    <a:pt x="251" y="548"/>
                  </a:cubicBezTo>
                  <a:cubicBezTo>
                    <a:pt x="251" y="548"/>
                    <a:pt x="250" y="548"/>
                    <a:pt x="250" y="548"/>
                  </a:cubicBezTo>
                  <a:cubicBezTo>
                    <a:pt x="244" y="548"/>
                    <a:pt x="241" y="549"/>
                    <a:pt x="241" y="549"/>
                  </a:cubicBezTo>
                  <a:cubicBezTo>
                    <a:pt x="241" y="549"/>
                    <a:pt x="244" y="559"/>
                    <a:pt x="244" y="567"/>
                  </a:cubicBezTo>
                  <a:cubicBezTo>
                    <a:pt x="244" y="576"/>
                    <a:pt x="243" y="584"/>
                    <a:pt x="243" y="584"/>
                  </a:cubicBezTo>
                  <a:cubicBezTo>
                    <a:pt x="251" y="583"/>
                    <a:pt x="251" y="583"/>
                    <a:pt x="251" y="583"/>
                  </a:cubicBezTo>
                  <a:cubicBezTo>
                    <a:pt x="251" y="784"/>
                    <a:pt x="251" y="784"/>
                    <a:pt x="251" y="784"/>
                  </a:cubicBezTo>
                  <a:cubicBezTo>
                    <a:pt x="250" y="784"/>
                    <a:pt x="250" y="784"/>
                    <a:pt x="249" y="784"/>
                  </a:cubicBezTo>
                  <a:cubicBezTo>
                    <a:pt x="240" y="784"/>
                    <a:pt x="235" y="785"/>
                    <a:pt x="235" y="785"/>
                  </a:cubicBezTo>
                  <a:cubicBezTo>
                    <a:pt x="235" y="785"/>
                    <a:pt x="237" y="834"/>
                    <a:pt x="237" y="853"/>
                  </a:cubicBezTo>
                  <a:cubicBezTo>
                    <a:pt x="237" y="873"/>
                    <a:pt x="236" y="904"/>
                    <a:pt x="227" y="918"/>
                  </a:cubicBezTo>
                  <a:cubicBezTo>
                    <a:pt x="219" y="932"/>
                    <a:pt x="217" y="937"/>
                    <a:pt x="217" y="949"/>
                  </a:cubicBezTo>
                  <a:cubicBezTo>
                    <a:pt x="217" y="962"/>
                    <a:pt x="236" y="995"/>
                    <a:pt x="235" y="1007"/>
                  </a:cubicBezTo>
                  <a:cubicBezTo>
                    <a:pt x="235" y="1018"/>
                    <a:pt x="232" y="1036"/>
                    <a:pt x="213" y="1035"/>
                  </a:cubicBezTo>
                  <a:cubicBezTo>
                    <a:pt x="194" y="1035"/>
                    <a:pt x="180" y="1027"/>
                    <a:pt x="180" y="1012"/>
                  </a:cubicBezTo>
                  <a:cubicBezTo>
                    <a:pt x="180" y="996"/>
                    <a:pt x="182" y="987"/>
                    <a:pt x="176" y="981"/>
                  </a:cubicBezTo>
                  <a:cubicBezTo>
                    <a:pt x="170" y="975"/>
                    <a:pt x="179" y="962"/>
                    <a:pt x="168" y="947"/>
                  </a:cubicBezTo>
                  <a:cubicBezTo>
                    <a:pt x="158" y="932"/>
                    <a:pt x="170" y="930"/>
                    <a:pt x="167" y="917"/>
                  </a:cubicBezTo>
                  <a:cubicBezTo>
                    <a:pt x="164" y="903"/>
                    <a:pt x="169" y="861"/>
                    <a:pt x="170" y="845"/>
                  </a:cubicBezTo>
                  <a:cubicBezTo>
                    <a:pt x="171" y="828"/>
                    <a:pt x="168" y="809"/>
                    <a:pt x="160" y="738"/>
                  </a:cubicBezTo>
                  <a:cubicBezTo>
                    <a:pt x="151" y="668"/>
                    <a:pt x="146" y="637"/>
                    <a:pt x="144" y="622"/>
                  </a:cubicBezTo>
                  <a:cubicBezTo>
                    <a:pt x="142" y="606"/>
                    <a:pt x="138" y="587"/>
                    <a:pt x="138" y="587"/>
                  </a:cubicBezTo>
                  <a:cubicBezTo>
                    <a:pt x="138" y="587"/>
                    <a:pt x="127" y="653"/>
                    <a:pt x="118" y="669"/>
                  </a:cubicBezTo>
                  <a:cubicBezTo>
                    <a:pt x="109" y="686"/>
                    <a:pt x="99" y="768"/>
                    <a:pt x="96" y="792"/>
                  </a:cubicBezTo>
                  <a:cubicBezTo>
                    <a:pt x="93" y="816"/>
                    <a:pt x="95" y="886"/>
                    <a:pt x="89" y="894"/>
                  </a:cubicBezTo>
                  <a:cubicBezTo>
                    <a:pt x="84" y="901"/>
                    <a:pt x="81" y="912"/>
                    <a:pt x="81" y="912"/>
                  </a:cubicBezTo>
                  <a:cubicBezTo>
                    <a:pt x="81" y="912"/>
                    <a:pt x="96" y="920"/>
                    <a:pt x="96" y="932"/>
                  </a:cubicBezTo>
                  <a:cubicBezTo>
                    <a:pt x="96" y="944"/>
                    <a:pt x="85" y="954"/>
                    <a:pt x="85" y="969"/>
                  </a:cubicBezTo>
                  <a:cubicBezTo>
                    <a:pt x="86" y="985"/>
                    <a:pt x="84" y="998"/>
                    <a:pt x="78" y="1001"/>
                  </a:cubicBezTo>
                  <a:cubicBezTo>
                    <a:pt x="72" y="1004"/>
                    <a:pt x="73" y="1031"/>
                    <a:pt x="65" y="1040"/>
                  </a:cubicBezTo>
                  <a:cubicBezTo>
                    <a:pt x="57" y="1049"/>
                    <a:pt x="44" y="1056"/>
                    <a:pt x="28" y="1052"/>
                  </a:cubicBezTo>
                  <a:cubicBezTo>
                    <a:pt x="12" y="1047"/>
                    <a:pt x="12" y="1026"/>
                    <a:pt x="20" y="1006"/>
                  </a:cubicBezTo>
                  <a:cubicBezTo>
                    <a:pt x="28" y="986"/>
                    <a:pt x="37" y="973"/>
                    <a:pt x="35" y="965"/>
                  </a:cubicBezTo>
                  <a:cubicBezTo>
                    <a:pt x="32" y="957"/>
                    <a:pt x="29" y="945"/>
                    <a:pt x="37" y="937"/>
                  </a:cubicBezTo>
                  <a:cubicBezTo>
                    <a:pt x="45" y="929"/>
                    <a:pt x="36" y="920"/>
                    <a:pt x="31" y="913"/>
                  </a:cubicBezTo>
                  <a:cubicBezTo>
                    <a:pt x="26" y="906"/>
                    <a:pt x="27" y="875"/>
                    <a:pt x="27" y="857"/>
                  </a:cubicBezTo>
                  <a:cubicBezTo>
                    <a:pt x="26" y="840"/>
                    <a:pt x="28" y="755"/>
                    <a:pt x="27" y="724"/>
                  </a:cubicBezTo>
                  <a:cubicBezTo>
                    <a:pt x="26" y="692"/>
                    <a:pt x="23" y="598"/>
                    <a:pt x="28" y="572"/>
                  </a:cubicBezTo>
                  <a:cubicBezTo>
                    <a:pt x="32" y="546"/>
                    <a:pt x="28" y="526"/>
                    <a:pt x="28" y="526"/>
                  </a:cubicBezTo>
                  <a:cubicBezTo>
                    <a:pt x="28" y="526"/>
                    <a:pt x="18" y="531"/>
                    <a:pt x="18" y="522"/>
                  </a:cubicBezTo>
                  <a:cubicBezTo>
                    <a:pt x="18" y="512"/>
                    <a:pt x="22" y="510"/>
                    <a:pt x="17" y="493"/>
                  </a:cubicBezTo>
                  <a:cubicBezTo>
                    <a:pt x="13" y="476"/>
                    <a:pt x="12" y="460"/>
                    <a:pt x="7" y="447"/>
                  </a:cubicBezTo>
                  <a:cubicBezTo>
                    <a:pt x="1" y="434"/>
                    <a:pt x="0" y="412"/>
                    <a:pt x="7" y="405"/>
                  </a:cubicBezTo>
                  <a:cubicBezTo>
                    <a:pt x="13" y="398"/>
                    <a:pt x="4" y="361"/>
                    <a:pt x="9" y="332"/>
                  </a:cubicBezTo>
                  <a:cubicBezTo>
                    <a:pt x="15" y="304"/>
                    <a:pt x="19" y="258"/>
                    <a:pt x="20" y="233"/>
                  </a:cubicBezTo>
                  <a:cubicBezTo>
                    <a:pt x="20" y="209"/>
                    <a:pt x="21" y="191"/>
                    <a:pt x="53" y="183"/>
                  </a:cubicBezTo>
                  <a:cubicBezTo>
                    <a:pt x="85" y="175"/>
                    <a:pt x="109" y="166"/>
                    <a:pt x="113" y="159"/>
                  </a:cubicBezTo>
                  <a:cubicBezTo>
                    <a:pt x="118" y="153"/>
                    <a:pt x="119" y="135"/>
                    <a:pt x="118" y="127"/>
                  </a:cubicBezTo>
                  <a:cubicBezTo>
                    <a:pt x="117" y="119"/>
                    <a:pt x="117" y="113"/>
                    <a:pt x="117" y="108"/>
                  </a:cubicBezTo>
                  <a:cubicBezTo>
                    <a:pt x="117" y="103"/>
                    <a:pt x="107" y="110"/>
                    <a:pt x="105" y="102"/>
                  </a:cubicBezTo>
                  <a:cubicBezTo>
                    <a:pt x="103" y="93"/>
                    <a:pt x="102" y="75"/>
                    <a:pt x="103" y="73"/>
                  </a:cubicBezTo>
                  <a:cubicBezTo>
                    <a:pt x="105" y="72"/>
                    <a:pt x="106" y="72"/>
                    <a:pt x="108" y="72"/>
                  </a:cubicBezTo>
                  <a:cubicBezTo>
                    <a:pt x="108" y="69"/>
                    <a:pt x="107" y="52"/>
                    <a:pt x="108" y="33"/>
                  </a:cubicBezTo>
                  <a:cubicBezTo>
                    <a:pt x="109" y="16"/>
                    <a:pt x="127" y="2"/>
                    <a:pt x="1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6">
              <a:extLst>
                <a:ext uri="{FF2B5EF4-FFF2-40B4-BE49-F238E27FC236}">
                  <a16:creationId xmlns:a16="http://schemas.microsoft.com/office/drawing/2014/main" id="{7281FC5D-487A-81FF-5D72-1978FBB03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" y="1487"/>
              <a:ext cx="43" cy="40"/>
            </a:xfrm>
            <a:custGeom>
              <a:avLst/>
              <a:gdLst>
                <a:gd name="T0" fmla="*/ 9 w 37"/>
                <a:gd name="T1" fmla="*/ 35 h 35"/>
                <a:gd name="T2" fmla="*/ 9 w 37"/>
                <a:gd name="T3" fmla="*/ 11 h 35"/>
                <a:gd name="T4" fmla="*/ 37 w 37"/>
                <a:gd name="T5" fmla="*/ 8 h 35"/>
                <a:gd name="T6" fmla="*/ 15 w 37"/>
                <a:gd name="T7" fmla="*/ 14 h 35"/>
                <a:gd name="T8" fmla="*/ 9 w 37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9" y="35"/>
                  </a:moveTo>
                  <a:cubicBezTo>
                    <a:pt x="9" y="35"/>
                    <a:pt x="0" y="22"/>
                    <a:pt x="9" y="11"/>
                  </a:cubicBezTo>
                  <a:cubicBezTo>
                    <a:pt x="17" y="0"/>
                    <a:pt x="37" y="8"/>
                    <a:pt x="37" y="8"/>
                  </a:cubicBezTo>
                  <a:cubicBezTo>
                    <a:pt x="37" y="8"/>
                    <a:pt x="23" y="8"/>
                    <a:pt x="15" y="14"/>
                  </a:cubicBezTo>
                  <a:cubicBezTo>
                    <a:pt x="8" y="20"/>
                    <a:pt x="10" y="24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7">
              <a:extLst>
                <a:ext uri="{FF2B5EF4-FFF2-40B4-BE49-F238E27FC236}">
                  <a16:creationId xmlns:a16="http://schemas.microsoft.com/office/drawing/2014/main" id="{FCF37A90-1417-0B06-12B7-5EFFB6DF0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" y="1540"/>
              <a:ext cx="48" cy="17"/>
            </a:xfrm>
            <a:custGeom>
              <a:avLst/>
              <a:gdLst>
                <a:gd name="T0" fmla="*/ 0 w 42"/>
                <a:gd name="T1" fmla="*/ 14 h 15"/>
                <a:gd name="T2" fmla="*/ 20 w 42"/>
                <a:gd name="T3" fmla="*/ 0 h 15"/>
                <a:gd name="T4" fmla="*/ 42 w 42"/>
                <a:gd name="T5" fmla="*/ 15 h 15"/>
                <a:gd name="T6" fmla="*/ 19 w 42"/>
                <a:gd name="T7" fmla="*/ 8 h 15"/>
                <a:gd name="T8" fmla="*/ 0 w 42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5">
                  <a:moveTo>
                    <a:pt x="0" y="14"/>
                  </a:moveTo>
                  <a:cubicBezTo>
                    <a:pt x="0" y="14"/>
                    <a:pt x="0" y="0"/>
                    <a:pt x="20" y="0"/>
                  </a:cubicBezTo>
                  <a:cubicBezTo>
                    <a:pt x="39" y="0"/>
                    <a:pt x="42" y="15"/>
                    <a:pt x="42" y="15"/>
                  </a:cubicBezTo>
                  <a:cubicBezTo>
                    <a:pt x="42" y="15"/>
                    <a:pt x="32" y="7"/>
                    <a:pt x="19" y="8"/>
                  </a:cubicBezTo>
                  <a:cubicBezTo>
                    <a:pt x="6" y="8"/>
                    <a:pt x="6" y="8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8">
              <a:extLst>
                <a:ext uri="{FF2B5EF4-FFF2-40B4-BE49-F238E27FC236}">
                  <a16:creationId xmlns:a16="http://schemas.microsoft.com/office/drawing/2014/main" id="{6A5BC7C0-4886-0506-D186-0694C8353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" y="1107"/>
              <a:ext cx="130" cy="339"/>
            </a:xfrm>
            <a:custGeom>
              <a:avLst/>
              <a:gdLst>
                <a:gd name="T0" fmla="*/ 109 w 113"/>
                <a:gd name="T1" fmla="*/ 0 h 295"/>
                <a:gd name="T2" fmla="*/ 113 w 113"/>
                <a:gd name="T3" fmla="*/ 8 h 295"/>
                <a:gd name="T4" fmla="*/ 97 w 113"/>
                <a:gd name="T5" fmla="*/ 138 h 295"/>
                <a:gd name="T6" fmla="*/ 103 w 113"/>
                <a:gd name="T7" fmla="*/ 294 h 295"/>
                <a:gd name="T8" fmla="*/ 72 w 113"/>
                <a:gd name="T9" fmla="*/ 295 h 295"/>
                <a:gd name="T10" fmla="*/ 0 w 113"/>
                <a:gd name="T11" fmla="*/ 280 h 295"/>
                <a:gd name="T12" fmla="*/ 15 w 113"/>
                <a:gd name="T13" fmla="*/ 247 h 295"/>
                <a:gd name="T14" fmla="*/ 36 w 113"/>
                <a:gd name="T15" fmla="*/ 78 h 295"/>
                <a:gd name="T16" fmla="*/ 36 w 113"/>
                <a:gd name="T17" fmla="*/ 16 h 295"/>
                <a:gd name="T18" fmla="*/ 38 w 113"/>
                <a:gd name="T19" fmla="*/ 13 h 295"/>
                <a:gd name="T20" fmla="*/ 42 w 113"/>
                <a:gd name="T21" fmla="*/ 4 h 295"/>
                <a:gd name="T22" fmla="*/ 78 w 113"/>
                <a:gd name="T23" fmla="*/ 33 h 295"/>
                <a:gd name="T24" fmla="*/ 109 w 113"/>
                <a:gd name="T25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295">
                  <a:moveTo>
                    <a:pt x="109" y="0"/>
                  </a:moveTo>
                  <a:cubicBezTo>
                    <a:pt x="109" y="3"/>
                    <a:pt x="111" y="5"/>
                    <a:pt x="113" y="8"/>
                  </a:cubicBezTo>
                  <a:cubicBezTo>
                    <a:pt x="109" y="29"/>
                    <a:pt x="100" y="92"/>
                    <a:pt x="97" y="138"/>
                  </a:cubicBezTo>
                  <a:cubicBezTo>
                    <a:pt x="93" y="191"/>
                    <a:pt x="103" y="294"/>
                    <a:pt x="103" y="294"/>
                  </a:cubicBezTo>
                  <a:cubicBezTo>
                    <a:pt x="103" y="294"/>
                    <a:pt x="96" y="295"/>
                    <a:pt x="72" y="295"/>
                  </a:cubicBezTo>
                  <a:cubicBezTo>
                    <a:pt x="48" y="295"/>
                    <a:pt x="0" y="280"/>
                    <a:pt x="0" y="280"/>
                  </a:cubicBezTo>
                  <a:cubicBezTo>
                    <a:pt x="0" y="280"/>
                    <a:pt x="8" y="266"/>
                    <a:pt x="15" y="247"/>
                  </a:cubicBezTo>
                  <a:cubicBezTo>
                    <a:pt x="21" y="228"/>
                    <a:pt x="33" y="147"/>
                    <a:pt x="36" y="78"/>
                  </a:cubicBezTo>
                  <a:cubicBezTo>
                    <a:pt x="38" y="43"/>
                    <a:pt x="38" y="26"/>
                    <a:pt x="36" y="16"/>
                  </a:cubicBezTo>
                  <a:cubicBezTo>
                    <a:pt x="37" y="15"/>
                    <a:pt x="38" y="14"/>
                    <a:pt x="38" y="13"/>
                  </a:cubicBezTo>
                  <a:cubicBezTo>
                    <a:pt x="40" y="11"/>
                    <a:pt x="41" y="8"/>
                    <a:pt x="42" y="4"/>
                  </a:cubicBezTo>
                  <a:cubicBezTo>
                    <a:pt x="49" y="18"/>
                    <a:pt x="67" y="33"/>
                    <a:pt x="78" y="33"/>
                  </a:cubicBezTo>
                  <a:cubicBezTo>
                    <a:pt x="88" y="33"/>
                    <a:pt x="102" y="12"/>
                    <a:pt x="10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9">
              <a:extLst>
                <a:ext uri="{FF2B5EF4-FFF2-40B4-BE49-F238E27FC236}">
                  <a16:creationId xmlns:a16="http://schemas.microsoft.com/office/drawing/2014/main" id="{F946E584-2D69-6128-4AFF-5FEA2B506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" y="1148"/>
              <a:ext cx="53" cy="334"/>
            </a:xfrm>
            <a:custGeom>
              <a:avLst/>
              <a:gdLst>
                <a:gd name="T0" fmla="*/ 0 w 46"/>
                <a:gd name="T1" fmla="*/ 13 h 290"/>
                <a:gd name="T2" fmla="*/ 23 w 46"/>
                <a:gd name="T3" fmla="*/ 0 h 290"/>
                <a:gd name="T4" fmla="*/ 46 w 46"/>
                <a:gd name="T5" fmla="*/ 13 h 290"/>
                <a:gd name="T6" fmla="*/ 31 w 46"/>
                <a:gd name="T7" fmla="*/ 20 h 290"/>
                <a:gd name="T8" fmla="*/ 37 w 46"/>
                <a:gd name="T9" fmla="*/ 120 h 290"/>
                <a:gd name="T10" fmla="*/ 36 w 46"/>
                <a:gd name="T11" fmla="*/ 266 h 290"/>
                <a:gd name="T12" fmla="*/ 17 w 46"/>
                <a:gd name="T13" fmla="*/ 267 h 290"/>
                <a:gd name="T14" fmla="*/ 16 w 46"/>
                <a:gd name="T15" fmla="*/ 100 h 290"/>
                <a:gd name="T16" fmla="*/ 18 w 46"/>
                <a:gd name="T17" fmla="*/ 21 h 290"/>
                <a:gd name="T18" fmla="*/ 0 w 46"/>
                <a:gd name="T19" fmla="*/ 1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90">
                  <a:moveTo>
                    <a:pt x="0" y="13"/>
                  </a:moveTo>
                  <a:cubicBezTo>
                    <a:pt x="0" y="13"/>
                    <a:pt x="9" y="0"/>
                    <a:pt x="23" y="0"/>
                  </a:cubicBezTo>
                  <a:cubicBezTo>
                    <a:pt x="37" y="0"/>
                    <a:pt x="46" y="13"/>
                    <a:pt x="46" y="13"/>
                  </a:cubicBezTo>
                  <a:cubicBezTo>
                    <a:pt x="46" y="13"/>
                    <a:pt x="31" y="9"/>
                    <a:pt x="31" y="20"/>
                  </a:cubicBezTo>
                  <a:cubicBezTo>
                    <a:pt x="32" y="30"/>
                    <a:pt x="37" y="85"/>
                    <a:pt x="37" y="120"/>
                  </a:cubicBezTo>
                  <a:cubicBezTo>
                    <a:pt x="37" y="156"/>
                    <a:pt x="40" y="249"/>
                    <a:pt x="36" y="266"/>
                  </a:cubicBezTo>
                  <a:cubicBezTo>
                    <a:pt x="32" y="284"/>
                    <a:pt x="20" y="290"/>
                    <a:pt x="17" y="267"/>
                  </a:cubicBezTo>
                  <a:cubicBezTo>
                    <a:pt x="15" y="245"/>
                    <a:pt x="15" y="123"/>
                    <a:pt x="16" y="100"/>
                  </a:cubicBezTo>
                  <a:cubicBezTo>
                    <a:pt x="16" y="76"/>
                    <a:pt x="20" y="27"/>
                    <a:pt x="18" y="21"/>
                  </a:cubicBezTo>
                  <a:cubicBezTo>
                    <a:pt x="15" y="14"/>
                    <a:pt x="8" y="9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8" name="Rectangle 247">
            <a:extLst>
              <a:ext uri="{FF2B5EF4-FFF2-40B4-BE49-F238E27FC236}">
                <a16:creationId xmlns:a16="http://schemas.microsoft.com/office/drawing/2014/main" id="{3CDC41BA-D641-352F-6805-5291FE37890D}"/>
              </a:ext>
            </a:extLst>
          </p:cNvPr>
          <p:cNvSpPr/>
          <p:nvPr/>
        </p:nvSpPr>
        <p:spPr>
          <a:xfrm>
            <a:off x="9912982" y="11980"/>
            <a:ext cx="19405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ENVIRONMENT</a:t>
            </a:r>
            <a:r>
              <a:rPr lang="en-GB" sz="2000" dirty="0">
                <a:solidFill>
                  <a:schemeClr val="bg1"/>
                </a:solidFill>
              </a:rPr>
              <a:t>AL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07E7BD89-63F9-72D7-4E85-147519277D8E}"/>
              </a:ext>
            </a:extLst>
          </p:cNvPr>
          <p:cNvSpPr txBox="1"/>
          <p:nvPr/>
        </p:nvSpPr>
        <p:spPr>
          <a:xfrm>
            <a:off x="432064" y="476238"/>
            <a:ext cx="538961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/>
              <a:t>PESTLE PEOPLE</a:t>
            </a:r>
          </a:p>
        </p:txBody>
      </p:sp>
    </p:spTree>
    <p:extLst>
      <p:ext uri="{BB962C8B-B14F-4D97-AF65-F5344CB8AC3E}">
        <p14:creationId xmlns:p14="http://schemas.microsoft.com/office/powerpoint/2010/main" val="2683950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55</Words>
  <Application>Microsoft Office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Sharp</dc:creator>
  <cp:lastModifiedBy>Roger Sharp</cp:lastModifiedBy>
  <cp:revision>5</cp:revision>
  <dcterms:created xsi:type="dcterms:W3CDTF">2023-02-08T14:28:04Z</dcterms:created>
  <dcterms:modified xsi:type="dcterms:W3CDTF">2023-08-06T17:17:12Z</dcterms:modified>
</cp:coreProperties>
</file>