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95" d="100"/>
          <a:sy n="95" d="100"/>
        </p:scale>
        <p:origin x="163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D66B29-E1A8-6C88-4B3C-D3D3FC13824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45DD127-F6AC-09A1-14ED-9210315A2C8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E8F8D3-1764-2FA3-7D64-BAC3B8E3DA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640D7-B6B6-4D1F-8A06-8F20A9BDE497}" type="datetimeFigureOut">
              <a:rPr lang="en-GB" smtClean="0"/>
              <a:t>07/02/2023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64D478-F4E3-11D9-FDF8-D4273DCFFC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9E5F82-09D6-5ED8-EF6D-80E183CE2B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1A8CC-9107-42B8-8AFD-31EF484B505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21589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3E55CF-848D-4375-3BF5-EC75CA8B28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5F52654-5231-6839-8F97-69020B10FB4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605C14-F3C2-24AD-D33C-D57958619F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640D7-B6B6-4D1F-8A06-8F20A9BDE497}" type="datetimeFigureOut">
              <a:rPr lang="en-GB" smtClean="0"/>
              <a:t>07/02/2023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745022-9929-1010-403E-1E02A6C11F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AB5092-66B4-2921-3215-128F6DC17F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1A8CC-9107-42B8-8AFD-31EF484B505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06366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7FEF0F9-367D-234C-6BD6-1D013C4F170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B653CA6-0F4F-C8D9-8291-41EBD8BCDFE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B612FED-14E5-3F62-0F87-C9C0F9EEB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640D7-B6B6-4D1F-8A06-8F20A9BDE497}" type="datetimeFigureOut">
              <a:rPr lang="en-GB" smtClean="0"/>
              <a:t>07/02/2023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BF7A89-4D51-54A9-7B12-18C075223F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F6F4D6-D6B5-316C-4DC5-1EEA29A51F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1A8CC-9107-42B8-8AFD-31EF484B505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6305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DD0367-7438-7CDB-DE59-7A9CFEEEC5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CEB099-0E59-0579-EDD2-96C4A107356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F03298-150D-2152-F59A-9E93CF3773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640D7-B6B6-4D1F-8A06-8F20A9BDE497}" type="datetimeFigureOut">
              <a:rPr lang="en-GB" smtClean="0"/>
              <a:t>07/02/2023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C4A943-8B1B-4A0F-4B35-831373BF55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6875B3-4252-2B0B-0DFE-7B372F3CF1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1A8CC-9107-42B8-8AFD-31EF484B505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64811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239986-A3BE-6D5F-2576-250797D42B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C273AF9-26E2-BF57-0B89-8C160B9B851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A3FDD6-D4AF-AEBF-DF94-406C8AF3B9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640D7-B6B6-4D1F-8A06-8F20A9BDE497}" type="datetimeFigureOut">
              <a:rPr lang="en-GB" smtClean="0"/>
              <a:t>07/02/2023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53A2C3-7C7B-8D0F-CE11-F347CC6DF4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991B78-8776-9670-7D8D-E5964C5DBF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1A8CC-9107-42B8-8AFD-31EF484B505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53134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008AD9-3DB1-0CE8-94FC-3E8F36D481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4BCFAA-03A5-F22C-5BF7-0F5442B5E26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EC963E9-947F-2887-473A-1D20F4F7598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03C6673-9083-5750-2FBE-D45FF21083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640D7-B6B6-4D1F-8A06-8F20A9BDE497}" type="datetimeFigureOut">
              <a:rPr lang="en-GB" smtClean="0"/>
              <a:t>07/02/2023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2B604AF-69A6-E18B-1819-F092146D81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5EDCBE3-C5F7-C4FD-4CF9-165AF32DD8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1A8CC-9107-42B8-8AFD-31EF484B505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43873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5106CC-0E94-89F3-A1B5-8162C2A758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127A596-4087-EC43-7045-149BB1244EB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6B355AC-79E3-2EA2-9FA8-6F3BF9DE6E1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1265C69-203C-11B8-02EA-8F7E3C0916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32DA67-7802-3F1F-B822-07AAD5E27E2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31D5EBC-F021-C595-847A-07C2B09ADC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640D7-B6B6-4D1F-8A06-8F20A9BDE497}" type="datetimeFigureOut">
              <a:rPr lang="en-GB" smtClean="0"/>
              <a:t>07/02/2023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22AD5D-293F-DC76-D76B-E7EA5E3CD1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95FC13A-CD9A-5014-F2EE-CB319015DC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1A8CC-9107-42B8-8AFD-31EF484B505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89599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0B3B18-8299-65FA-DB54-130A5D8866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ECC4603-6C70-EBB6-59EE-2042C4F2C1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640D7-B6B6-4D1F-8A06-8F20A9BDE497}" type="datetimeFigureOut">
              <a:rPr lang="en-GB" smtClean="0"/>
              <a:t>07/02/2023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0BFEF0D-F5C0-56EB-28EC-4FED54E642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124F65A-4D32-095C-0D9A-97149B12D9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1A8CC-9107-42B8-8AFD-31EF484B505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58959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95F81CB-F58E-F8B9-1156-713AA4A03E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640D7-B6B6-4D1F-8A06-8F20A9BDE497}" type="datetimeFigureOut">
              <a:rPr lang="en-GB" smtClean="0"/>
              <a:t>07/02/2023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ADD1684-0F30-6528-2378-48A546349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0F052D2-386F-E590-E85B-BD8E3FBB46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1A8CC-9107-42B8-8AFD-31EF484B505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12921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716DEE-C786-DFA8-513B-931DD8FD86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6FD77C-408A-2A71-9392-4BDC2A86F6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7B92C64-56EA-C0EC-AF06-DCD91250A6D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B0F39B2-5578-045E-51D5-A549631673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640D7-B6B6-4D1F-8A06-8F20A9BDE497}" type="datetimeFigureOut">
              <a:rPr lang="en-GB" smtClean="0"/>
              <a:t>07/02/2023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A9A6952-A30F-3605-260B-52E5C8A130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C678CAB-6C12-B661-C2BB-A4EB8D4D27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1A8CC-9107-42B8-8AFD-31EF484B505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2224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FC9200-4666-9F64-B424-E22B4127EA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578F458-A3AE-98BF-BF4D-3BEC542B13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96AC869-8495-A347-C174-7C32FF1012A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CD9F1EF-C1CB-C6BB-17B9-36D9FC53D9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640D7-B6B6-4D1F-8A06-8F20A9BDE497}" type="datetimeFigureOut">
              <a:rPr lang="en-GB" smtClean="0"/>
              <a:t>07/02/2023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8255C2B-EF2A-B9C7-6551-F5EDC56A50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0E3BD43-9976-A8BD-CC02-5CD399C229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1A8CC-9107-42B8-8AFD-31EF484B505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14733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03E529C-513A-732A-ED93-2F2F6C7D1D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E4C0D4E-6DEA-15A2-0A99-26A082931D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B46E893-024E-A406-577D-3F356202D20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B640D7-B6B6-4D1F-8A06-8F20A9BDE497}" type="datetimeFigureOut">
              <a:rPr lang="en-GB" smtClean="0"/>
              <a:t>07/02/2023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C060F4-5DB7-FF15-4099-25B4CE7520D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660215-8ABA-7FC9-1424-7CD9446888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F1A8CC-9107-42B8-8AFD-31EF484B505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87684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Rectangle 78">
            <a:extLst>
              <a:ext uri="{FF2B5EF4-FFF2-40B4-BE49-F238E27FC236}">
                <a16:creationId xmlns:a16="http://schemas.microsoft.com/office/drawing/2014/main" id="{F409A21A-0872-EEB8-4394-9606F4A7987E}"/>
              </a:ext>
            </a:extLst>
          </p:cNvPr>
          <p:cNvSpPr/>
          <p:nvPr/>
        </p:nvSpPr>
        <p:spPr>
          <a:xfrm>
            <a:off x="7390812" y="6291652"/>
            <a:ext cx="1255920" cy="28876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F1F18DD9-A2DF-9137-FA47-C44CD825D7DE}"/>
              </a:ext>
            </a:extLst>
          </p:cNvPr>
          <p:cNvSpPr/>
          <p:nvPr/>
        </p:nvSpPr>
        <p:spPr>
          <a:xfrm>
            <a:off x="7401468" y="5192835"/>
            <a:ext cx="1359345" cy="28876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BC040FC9-3ECD-9805-0DD1-CE4CA40AC20B}"/>
              </a:ext>
            </a:extLst>
          </p:cNvPr>
          <p:cNvSpPr/>
          <p:nvPr/>
        </p:nvSpPr>
        <p:spPr>
          <a:xfrm>
            <a:off x="7106464" y="1705076"/>
            <a:ext cx="1255920" cy="28876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B9634454-3E5E-4644-DE7E-A3F8E6F93A4C}"/>
              </a:ext>
            </a:extLst>
          </p:cNvPr>
          <p:cNvSpPr/>
          <p:nvPr/>
        </p:nvSpPr>
        <p:spPr>
          <a:xfrm>
            <a:off x="4337071" y="6300361"/>
            <a:ext cx="1494895" cy="28876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D9A38DD6-9A7C-3903-F450-E058B558619B}"/>
              </a:ext>
            </a:extLst>
          </p:cNvPr>
          <p:cNvSpPr/>
          <p:nvPr/>
        </p:nvSpPr>
        <p:spPr>
          <a:xfrm>
            <a:off x="4457750" y="5048452"/>
            <a:ext cx="1255920" cy="28876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CF60C4E6-DC04-F214-6AAB-616769D14715}"/>
              </a:ext>
            </a:extLst>
          </p:cNvPr>
          <p:cNvSpPr/>
          <p:nvPr/>
        </p:nvSpPr>
        <p:spPr>
          <a:xfrm>
            <a:off x="4082829" y="4391466"/>
            <a:ext cx="1255920" cy="28876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CAAE9BCF-5E3B-5635-8637-8CCD4EFE13CF}"/>
              </a:ext>
            </a:extLst>
          </p:cNvPr>
          <p:cNvSpPr/>
          <p:nvPr/>
        </p:nvSpPr>
        <p:spPr>
          <a:xfrm>
            <a:off x="4427935" y="2763427"/>
            <a:ext cx="1255920" cy="28876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0AED9CD3-2154-14B8-CB06-57080B9528AA}"/>
              </a:ext>
            </a:extLst>
          </p:cNvPr>
          <p:cNvSpPr/>
          <p:nvPr/>
        </p:nvSpPr>
        <p:spPr>
          <a:xfrm>
            <a:off x="4288945" y="2033542"/>
            <a:ext cx="1424725" cy="28876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04BDB883-DE8B-2D7C-30C7-97ACD5312D3A}"/>
              </a:ext>
            </a:extLst>
          </p:cNvPr>
          <p:cNvSpPr/>
          <p:nvPr/>
        </p:nvSpPr>
        <p:spPr>
          <a:xfrm>
            <a:off x="4353037" y="677954"/>
            <a:ext cx="1255920" cy="28876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5FAD1393-191C-6F04-9A82-E8B21AF437FF}"/>
              </a:ext>
            </a:extLst>
          </p:cNvPr>
          <p:cNvSpPr/>
          <p:nvPr/>
        </p:nvSpPr>
        <p:spPr>
          <a:xfrm>
            <a:off x="1518980" y="6291652"/>
            <a:ext cx="1220328" cy="28876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3F1F847F-BAA9-60CB-8D4C-323A3E81FF1C}"/>
              </a:ext>
            </a:extLst>
          </p:cNvPr>
          <p:cNvSpPr/>
          <p:nvPr/>
        </p:nvSpPr>
        <p:spPr>
          <a:xfrm>
            <a:off x="1465285" y="5026386"/>
            <a:ext cx="1220328" cy="28876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7BAA8525-A0A2-BFDD-6440-03A047397862}"/>
              </a:ext>
            </a:extLst>
          </p:cNvPr>
          <p:cNvSpPr/>
          <p:nvPr/>
        </p:nvSpPr>
        <p:spPr>
          <a:xfrm>
            <a:off x="1597787" y="2765393"/>
            <a:ext cx="1220328" cy="28876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B2BCDD4F-7841-BD81-BD1F-0AD7EE8FEE7E}"/>
              </a:ext>
            </a:extLst>
          </p:cNvPr>
          <p:cNvSpPr/>
          <p:nvPr/>
        </p:nvSpPr>
        <p:spPr>
          <a:xfrm>
            <a:off x="1597787" y="2210737"/>
            <a:ext cx="1220328" cy="28876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DAC6D2A9-28DD-B120-B410-074F8A231FA6}"/>
              </a:ext>
            </a:extLst>
          </p:cNvPr>
          <p:cNvSpPr/>
          <p:nvPr/>
        </p:nvSpPr>
        <p:spPr>
          <a:xfrm>
            <a:off x="1457464" y="358094"/>
            <a:ext cx="1220328" cy="28876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48D5DFF9-5FAE-748F-BA06-ED8258C0D56D}"/>
              </a:ext>
            </a:extLst>
          </p:cNvPr>
          <p:cNvSpPr/>
          <p:nvPr/>
        </p:nvSpPr>
        <p:spPr>
          <a:xfrm>
            <a:off x="9069049" y="646860"/>
            <a:ext cx="916598" cy="250478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314039B4-E0B6-05FA-66E4-6D52A7A0DD40}"/>
              </a:ext>
            </a:extLst>
          </p:cNvPr>
          <p:cNvSpPr/>
          <p:nvPr/>
        </p:nvSpPr>
        <p:spPr>
          <a:xfrm>
            <a:off x="5963802" y="509285"/>
            <a:ext cx="916598" cy="250478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C6476460-0ADB-6BEA-53F7-74B974E2D1AA}"/>
              </a:ext>
            </a:extLst>
          </p:cNvPr>
          <p:cNvSpPr/>
          <p:nvPr/>
        </p:nvSpPr>
        <p:spPr>
          <a:xfrm>
            <a:off x="3053541" y="358094"/>
            <a:ext cx="916598" cy="250478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DA157DF-4E18-282B-8F3C-497BD9E0B730}"/>
              </a:ext>
            </a:extLst>
          </p:cNvPr>
          <p:cNvSpPr/>
          <p:nvPr/>
        </p:nvSpPr>
        <p:spPr>
          <a:xfrm>
            <a:off x="376991" y="272715"/>
            <a:ext cx="248652" cy="247048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534DD29-56AD-4FEF-E98D-ED44BABF604C}"/>
              </a:ext>
            </a:extLst>
          </p:cNvPr>
          <p:cNvSpPr txBox="1"/>
          <p:nvPr/>
        </p:nvSpPr>
        <p:spPr>
          <a:xfrm rot="16200000">
            <a:off x="-569332" y="1369457"/>
            <a:ext cx="21129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Library: Book Available No fees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1ABFC99-006D-3930-09D5-5B927E7C3D28}"/>
              </a:ext>
            </a:extLst>
          </p:cNvPr>
          <p:cNvSpPr/>
          <p:nvPr/>
        </p:nvSpPr>
        <p:spPr>
          <a:xfrm>
            <a:off x="376991" y="2799347"/>
            <a:ext cx="248652" cy="2061181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51D875F-EF3E-A7F0-4239-8FB31C52FB42}"/>
              </a:ext>
            </a:extLst>
          </p:cNvPr>
          <p:cNvSpPr txBox="1"/>
          <p:nvPr/>
        </p:nvSpPr>
        <p:spPr>
          <a:xfrm rot="16200000">
            <a:off x="-302497" y="3623375"/>
            <a:ext cx="15792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Shop 1: Book Sold Out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0AC6B4B-1271-8461-74DF-8FD824A47202}"/>
              </a:ext>
            </a:extLst>
          </p:cNvPr>
          <p:cNvSpPr/>
          <p:nvPr/>
        </p:nvSpPr>
        <p:spPr>
          <a:xfrm>
            <a:off x="376991" y="4916675"/>
            <a:ext cx="248653" cy="1884947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AA5F242-FBD2-D268-3BE2-6F4130433A65}"/>
              </a:ext>
            </a:extLst>
          </p:cNvPr>
          <p:cNvSpPr txBox="1"/>
          <p:nvPr/>
        </p:nvSpPr>
        <p:spPr>
          <a:xfrm rot="16200000">
            <a:off x="-270799" y="5720649"/>
            <a:ext cx="152445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Shop 2: Book In Store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2C7F95B8-5E2F-A2F5-76BA-5D29C5BA2EAE}"/>
              </a:ext>
            </a:extLst>
          </p:cNvPr>
          <p:cNvCxnSpPr/>
          <p:nvPr/>
        </p:nvCxnSpPr>
        <p:spPr>
          <a:xfrm>
            <a:off x="753979" y="2737320"/>
            <a:ext cx="10756232" cy="5614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B7475ED-1354-B697-C2B7-EEF36976E02A}"/>
              </a:ext>
            </a:extLst>
          </p:cNvPr>
          <p:cNvCxnSpPr/>
          <p:nvPr/>
        </p:nvCxnSpPr>
        <p:spPr>
          <a:xfrm>
            <a:off x="753979" y="4916675"/>
            <a:ext cx="10756232" cy="5614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5B54913E-D774-47C4-9E4D-3403872798B3}"/>
              </a:ext>
            </a:extLst>
          </p:cNvPr>
          <p:cNvCxnSpPr/>
          <p:nvPr/>
        </p:nvCxnSpPr>
        <p:spPr>
          <a:xfrm>
            <a:off x="753979" y="6801622"/>
            <a:ext cx="10756232" cy="5614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8D4010FC-912E-26F9-2568-169881CD7858}"/>
              </a:ext>
            </a:extLst>
          </p:cNvPr>
          <p:cNvCxnSpPr>
            <a:cxnSpLocks/>
          </p:cNvCxnSpPr>
          <p:nvPr/>
        </p:nvCxnSpPr>
        <p:spPr>
          <a:xfrm>
            <a:off x="753979" y="705169"/>
            <a:ext cx="2534653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D9B481D2-1B06-607B-E109-CD3BAB43B745}"/>
              </a:ext>
            </a:extLst>
          </p:cNvPr>
          <p:cNvCxnSpPr>
            <a:cxnSpLocks/>
          </p:cNvCxnSpPr>
          <p:nvPr/>
        </p:nvCxnSpPr>
        <p:spPr>
          <a:xfrm>
            <a:off x="3593432" y="1001264"/>
            <a:ext cx="2534653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A4C9425C-613E-E583-09F9-B8A557F18592}"/>
              </a:ext>
            </a:extLst>
          </p:cNvPr>
          <p:cNvCxnSpPr>
            <a:cxnSpLocks/>
          </p:cNvCxnSpPr>
          <p:nvPr/>
        </p:nvCxnSpPr>
        <p:spPr>
          <a:xfrm>
            <a:off x="3697706" y="3086737"/>
            <a:ext cx="2534653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334AE99D-8F96-722D-8C6E-AB0A3306F7E0}"/>
              </a:ext>
            </a:extLst>
          </p:cNvPr>
          <p:cNvCxnSpPr>
            <a:cxnSpLocks/>
          </p:cNvCxnSpPr>
          <p:nvPr/>
        </p:nvCxnSpPr>
        <p:spPr>
          <a:xfrm>
            <a:off x="6900867" y="5540495"/>
            <a:ext cx="2534653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37E25208-FDAC-D96A-EA92-0F9C7397F8A5}"/>
              </a:ext>
            </a:extLst>
          </p:cNvPr>
          <p:cNvCxnSpPr>
            <a:cxnSpLocks/>
          </p:cNvCxnSpPr>
          <p:nvPr/>
        </p:nvCxnSpPr>
        <p:spPr>
          <a:xfrm>
            <a:off x="6681442" y="2054970"/>
            <a:ext cx="2534653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5DF59EB0-FFC9-CBCF-6DEE-6491A8145A4B}"/>
              </a:ext>
            </a:extLst>
          </p:cNvPr>
          <p:cNvCxnSpPr>
            <a:cxnSpLocks/>
          </p:cNvCxnSpPr>
          <p:nvPr/>
        </p:nvCxnSpPr>
        <p:spPr>
          <a:xfrm>
            <a:off x="3649580" y="5356695"/>
            <a:ext cx="2534653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7E2B6810-5B2C-A1D7-475B-4FC1DD3DB7EF}"/>
              </a:ext>
            </a:extLst>
          </p:cNvPr>
          <p:cNvCxnSpPr>
            <a:cxnSpLocks/>
          </p:cNvCxnSpPr>
          <p:nvPr/>
        </p:nvCxnSpPr>
        <p:spPr>
          <a:xfrm>
            <a:off x="753979" y="3086737"/>
            <a:ext cx="2534653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75FF3A1C-F275-4668-5D4A-24A408EC5A71}"/>
              </a:ext>
            </a:extLst>
          </p:cNvPr>
          <p:cNvCxnSpPr>
            <a:cxnSpLocks/>
          </p:cNvCxnSpPr>
          <p:nvPr/>
        </p:nvCxnSpPr>
        <p:spPr>
          <a:xfrm>
            <a:off x="753979" y="5349358"/>
            <a:ext cx="2534653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>
            <a:extLst>
              <a:ext uri="{FF2B5EF4-FFF2-40B4-BE49-F238E27FC236}">
                <a16:creationId xmlns:a16="http://schemas.microsoft.com/office/drawing/2014/main" id="{B87EB8BC-42F2-5F6C-C50D-008A1282A199}"/>
              </a:ext>
            </a:extLst>
          </p:cNvPr>
          <p:cNvSpPr/>
          <p:nvPr/>
        </p:nvSpPr>
        <p:spPr>
          <a:xfrm>
            <a:off x="3288631" y="842211"/>
            <a:ext cx="224589" cy="1635614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1E686B68-DB41-B89E-5551-582382DFA634}"/>
              </a:ext>
            </a:extLst>
          </p:cNvPr>
          <p:cNvSpPr/>
          <p:nvPr/>
        </p:nvSpPr>
        <p:spPr>
          <a:xfrm>
            <a:off x="3368843" y="2986653"/>
            <a:ext cx="224589" cy="1635614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EA624B66-308B-7A8B-26F8-40261DEE9947}"/>
              </a:ext>
            </a:extLst>
          </p:cNvPr>
          <p:cNvSpPr/>
          <p:nvPr/>
        </p:nvSpPr>
        <p:spPr>
          <a:xfrm>
            <a:off x="3383017" y="5069415"/>
            <a:ext cx="224589" cy="1635614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533E2EB-675D-E98F-87A2-87F8755AA57A}"/>
              </a:ext>
            </a:extLst>
          </p:cNvPr>
          <p:cNvSpPr txBox="1"/>
          <p:nvPr/>
        </p:nvSpPr>
        <p:spPr>
          <a:xfrm>
            <a:off x="3054921" y="319807"/>
            <a:ext cx="91659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Catalogue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40C14509-9C7D-A32D-B0C1-A12E969139C9}"/>
              </a:ext>
            </a:extLst>
          </p:cNvPr>
          <p:cNvSpPr txBox="1"/>
          <p:nvPr/>
        </p:nvSpPr>
        <p:spPr>
          <a:xfrm>
            <a:off x="6128085" y="482760"/>
            <a:ext cx="5533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Book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2484705-5865-5BB0-CDDC-CD9385841242}"/>
              </a:ext>
            </a:extLst>
          </p:cNvPr>
          <p:cNvSpPr txBox="1"/>
          <p:nvPr/>
        </p:nvSpPr>
        <p:spPr>
          <a:xfrm>
            <a:off x="9232232" y="610054"/>
            <a:ext cx="5357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Loan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2E333207-C25B-94CE-1FD2-EFF972A220BA}"/>
              </a:ext>
            </a:extLst>
          </p:cNvPr>
          <p:cNvSpPr/>
          <p:nvPr/>
        </p:nvSpPr>
        <p:spPr>
          <a:xfrm>
            <a:off x="6176208" y="1001443"/>
            <a:ext cx="224589" cy="1434653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E1D59721-9F78-AF06-8528-9BC297F9F9EF}"/>
              </a:ext>
            </a:extLst>
          </p:cNvPr>
          <p:cNvSpPr/>
          <p:nvPr/>
        </p:nvSpPr>
        <p:spPr>
          <a:xfrm>
            <a:off x="6448831" y="5096920"/>
            <a:ext cx="224589" cy="1635614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86AFAAE3-5918-D41A-FEB5-8968D32F80BE}"/>
              </a:ext>
            </a:extLst>
          </p:cNvPr>
          <p:cNvSpPr/>
          <p:nvPr/>
        </p:nvSpPr>
        <p:spPr>
          <a:xfrm>
            <a:off x="6404762" y="3105071"/>
            <a:ext cx="224589" cy="1635614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415C48D4-BAF2-7D3D-9034-09483134D85B}"/>
              </a:ext>
            </a:extLst>
          </p:cNvPr>
          <p:cNvSpPr/>
          <p:nvPr/>
        </p:nvSpPr>
        <p:spPr>
          <a:xfrm>
            <a:off x="9585158" y="5117712"/>
            <a:ext cx="224589" cy="1635614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99958C27-5F14-541D-5F8E-0550C4382F63}"/>
              </a:ext>
            </a:extLst>
          </p:cNvPr>
          <p:cNvSpPr/>
          <p:nvPr/>
        </p:nvSpPr>
        <p:spPr>
          <a:xfrm>
            <a:off x="9360569" y="1051486"/>
            <a:ext cx="224589" cy="1635614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B56863D-91D0-4C80-2CCF-9847FABC1E98}"/>
              </a:ext>
            </a:extLst>
          </p:cNvPr>
          <p:cNvSpPr txBox="1"/>
          <p:nvPr/>
        </p:nvSpPr>
        <p:spPr>
          <a:xfrm>
            <a:off x="1457464" y="358094"/>
            <a:ext cx="122398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Search Author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8E4F5AD7-86CC-3CA4-A3DA-4272FE9DD399}"/>
              </a:ext>
            </a:extLst>
          </p:cNvPr>
          <p:cNvSpPr txBox="1"/>
          <p:nvPr/>
        </p:nvSpPr>
        <p:spPr>
          <a:xfrm>
            <a:off x="1561738" y="2780382"/>
            <a:ext cx="122398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Search Author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5DE25EA0-8E78-3A74-EBB5-0BE10FC38F69}"/>
              </a:ext>
            </a:extLst>
          </p:cNvPr>
          <p:cNvSpPr txBox="1"/>
          <p:nvPr/>
        </p:nvSpPr>
        <p:spPr>
          <a:xfrm>
            <a:off x="1457464" y="5025868"/>
            <a:ext cx="122398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Search Author</a:t>
            </a:r>
          </a:p>
        </p:txBody>
      </p: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1A950128-5825-8019-9D8F-A9788E881C22}"/>
              </a:ext>
            </a:extLst>
          </p:cNvPr>
          <p:cNvCxnSpPr>
            <a:cxnSpLocks/>
          </p:cNvCxnSpPr>
          <p:nvPr/>
        </p:nvCxnSpPr>
        <p:spPr>
          <a:xfrm flipV="1">
            <a:off x="753976" y="2521831"/>
            <a:ext cx="8478256" cy="42601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A15960A9-F827-A98C-D568-1F4BE6CDB7EB}"/>
              </a:ext>
            </a:extLst>
          </p:cNvPr>
          <p:cNvCxnSpPr>
            <a:cxnSpLocks/>
          </p:cNvCxnSpPr>
          <p:nvPr/>
        </p:nvCxnSpPr>
        <p:spPr>
          <a:xfrm>
            <a:off x="753977" y="6628714"/>
            <a:ext cx="2534653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>
            <a:extLst>
              <a:ext uri="{FF2B5EF4-FFF2-40B4-BE49-F238E27FC236}">
                <a16:creationId xmlns:a16="http://schemas.microsoft.com/office/drawing/2014/main" id="{0F37B7C3-DF21-B4DA-D49F-C7277E9A3BDB}"/>
              </a:ext>
            </a:extLst>
          </p:cNvPr>
          <p:cNvSpPr txBox="1"/>
          <p:nvPr/>
        </p:nvSpPr>
        <p:spPr>
          <a:xfrm>
            <a:off x="4353037" y="666763"/>
            <a:ext cx="12559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Book Available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97E8057D-C11C-4B1A-81CC-6BA7390AA512}"/>
              </a:ext>
            </a:extLst>
          </p:cNvPr>
          <p:cNvSpPr txBox="1"/>
          <p:nvPr/>
        </p:nvSpPr>
        <p:spPr>
          <a:xfrm>
            <a:off x="1556138" y="6281350"/>
            <a:ext cx="11216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Print Receipt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1CFB1C53-68D7-F3E7-B61B-3FD28B6A43B2}"/>
              </a:ext>
            </a:extLst>
          </p:cNvPr>
          <p:cNvSpPr txBox="1"/>
          <p:nvPr/>
        </p:nvSpPr>
        <p:spPr>
          <a:xfrm>
            <a:off x="1556138" y="2206033"/>
            <a:ext cx="11216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Print Receipt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EDE7A3FA-28C0-8AC6-8AF5-E2701334B58B}"/>
              </a:ext>
            </a:extLst>
          </p:cNvPr>
          <p:cNvSpPr txBox="1"/>
          <p:nvPr/>
        </p:nvSpPr>
        <p:spPr>
          <a:xfrm>
            <a:off x="4457750" y="2775035"/>
            <a:ext cx="12559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Book Available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59872441-52E7-2038-64E4-39C5CF02439D}"/>
              </a:ext>
            </a:extLst>
          </p:cNvPr>
          <p:cNvSpPr txBox="1"/>
          <p:nvPr/>
        </p:nvSpPr>
        <p:spPr>
          <a:xfrm>
            <a:off x="4444104" y="5048036"/>
            <a:ext cx="12559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Book Available</a:t>
            </a:r>
          </a:p>
        </p:txBody>
      </p: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9D73DD5C-9884-56F5-84F8-CD7B302B7DCA}"/>
              </a:ext>
            </a:extLst>
          </p:cNvPr>
          <p:cNvCxnSpPr>
            <a:cxnSpLocks/>
          </p:cNvCxnSpPr>
          <p:nvPr/>
        </p:nvCxnSpPr>
        <p:spPr>
          <a:xfrm>
            <a:off x="3593431" y="2366574"/>
            <a:ext cx="2534653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98F41A9E-0F85-23F4-C679-E6E0D562A361}"/>
              </a:ext>
            </a:extLst>
          </p:cNvPr>
          <p:cNvCxnSpPr>
            <a:cxnSpLocks/>
          </p:cNvCxnSpPr>
          <p:nvPr/>
        </p:nvCxnSpPr>
        <p:spPr>
          <a:xfrm>
            <a:off x="3764632" y="6621377"/>
            <a:ext cx="2534653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>
            <a:extLst>
              <a:ext uri="{FF2B5EF4-FFF2-40B4-BE49-F238E27FC236}">
                <a16:creationId xmlns:a16="http://schemas.microsoft.com/office/drawing/2014/main" id="{F7B3BC55-2088-1472-138C-385C97CBFF55}"/>
              </a:ext>
            </a:extLst>
          </p:cNvPr>
          <p:cNvSpPr txBox="1"/>
          <p:nvPr/>
        </p:nvSpPr>
        <p:spPr>
          <a:xfrm>
            <a:off x="4242247" y="2030907"/>
            <a:ext cx="14948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Update Catalogue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717787D1-29CF-9495-7B2A-D6CFDABB14D5}"/>
              </a:ext>
            </a:extLst>
          </p:cNvPr>
          <p:cNvSpPr txBox="1"/>
          <p:nvPr/>
        </p:nvSpPr>
        <p:spPr>
          <a:xfrm>
            <a:off x="4308447" y="6305413"/>
            <a:ext cx="14948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Update Catalogue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49D62548-D4A2-5D36-684A-DD6F4FA6ED49}"/>
              </a:ext>
            </a:extLst>
          </p:cNvPr>
          <p:cNvSpPr txBox="1"/>
          <p:nvPr/>
        </p:nvSpPr>
        <p:spPr>
          <a:xfrm>
            <a:off x="4242247" y="4393232"/>
            <a:ext cx="10451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New Search</a:t>
            </a:r>
          </a:p>
        </p:txBody>
      </p: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8D449BA6-849F-48C5-D586-C4AAE095841B}"/>
              </a:ext>
            </a:extLst>
          </p:cNvPr>
          <p:cNvCxnSpPr>
            <a:cxnSpLocks/>
          </p:cNvCxnSpPr>
          <p:nvPr/>
        </p:nvCxnSpPr>
        <p:spPr>
          <a:xfrm>
            <a:off x="753977" y="4740685"/>
            <a:ext cx="5534525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>
            <a:extLst>
              <a:ext uri="{FF2B5EF4-FFF2-40B4-BE49-F238E27FC236}">
                <a16:creationId xmlns:a16="http://schemas.microsoft.com/office/drawing/2014/main" id="{3608AB96-7BA9-FCEF-B540-25B5E7930247}"/>
              </a:ext>
            </a:extLst>
          </p:cNvPr>
          <p:cNvSpPr txBox="1"/>
          <p:nvPr/>
        </p:nvSpPr>
        <p:spPr>
          <a:xfrm>
            <a:off x="7266187" y="1683536"/>
            <a:ext cx="9364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Check Out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07712B23-BA95-BB46-D092-3B84A79D90F7}"/>
              </a:ext>
            </a:extLst>
          </p:cNvPr>
          <p:cNvSpPr txBox="1"/>
          <p:nvPr/>
        </p:nvSpPr>
        <p:spPr>
          <a:xfrm>
            <a:off x="7382466" y="5184421"/>
            <a:ext cx="13593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Update Account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A37FA21D-4DF2-7AFD-0888-95B9FA5ECB5E}"/>
              </a:ext>
            </a:extLst>
          </p:cNvPr>
          <p:cNvSpPr txBox="1"/>
          <p:nvPr/>
        </p:nvSpPr>
        <p:spPr>
          <a:xfrm>
            <a:off x="7593276" y="6281516"/>
            <a:ext cx="9364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Check Out</a:t>
            </a:r>
          </a:p>
        </p:txBody>
      </p: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30905108-6150-2678-7B9B-EB82BF5EEA99}"/>
              </a:ext>
            </a:extLst>
          </p:cNvPr>
          <p:cNvCxnSpPr>
            <a:cxnSpLocks/>
          </p:cNvCxnSpPr>
          <p:nvPr/>
        </p:nvCxnSpPr>
        <p:spPr>
          <a:xfrm>
            <a:off x="6900867" y="6621378"/>
            <a:ext cx="2534653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>
            <a:extLst>
              <a:ext uri="{FF2B5EF4-FFF2-40B4-BE49-F238E27FC236}">
                <a16:creationId xmlns:a16="http://schemas.microsoft.com/office/drawing/2014/main" id="{AF85134D-DF4A-5E4A-4E27-B86DE2BC3119}"/>
              </a:ext>
            </a:extLst>
          </p:cNvPr>
          <p:cNvSpPr txBox="1"/>
          <p:nvPr/>
        </p:nvSpPr>
        <p:spPr>
          <a:xfrm>
            <a:off x="10022689" y="5322716"/>
            <a:ext cx="112402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Pay For Book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F9B2C24F-4CC1-EE4C-FCAE-65B5EB56031A}"/>
              </a:ext>
            </a:extLst>
          </p:cNvPr>
          <p:cNvSpPr txBox="1"/>
          <p:nvPr/>
        </p:nvSpPr>
        <p:spPr>
          <a:xfrm>
            <a:off x="9809747" y="1506129"/>
            <a:ext cx="9915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Check Fees</a:t>
            </a:r>
          </a:p>
        </p:txBody>
      </p: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4E26AE1E-A45C-4738-FB66-40D8C92EF544}"/>
              </a:ext>
            </a:extLst>
          </p:cNvPr>
          <p:cNvCxnSpPr>
            <a:stCxn id="27" idx="2"/>
            <a:endCxn id="27" idx="2"/>
          </p:cNvCxnSpPr>
          <p:nvPr/>
        </p:nvCxnSpPr>
        <p:spPr>
          <a:xfrm>
            <a:off x="3513220" y="627584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550498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54</Words>
  <Application>Microsoft Office PowerPoint</Application>
  <PresentationFormat>Widescreen</PresentationFormat>
  <Paragraphs>22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Roger Sharp</dc:creator>
  <cp:lastModifiedBy>Roger Sharp</cp:lastModifiedBy>
  <cp:revision>1</cp:revision>
  <dcterms:created xsi:type="dcterms:W3CDTF">2023-02-07T12:40:01Z</dcterms:created>
  <dcterms:modified xsi:type="dcterms:W3CDTF">2023-02-07T12:40:06Z</dcterms:modified>
</cp:coreProperties>
</file>