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5" d="100"/>
          <a:sy n="95" d="100"/>
        </p:scale>
        <p:origin x="16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94A3-B823-2CC7-577F-3FC08460DF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5AE258-EBD2-E10E-77EE-6E1E770E61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4D18BA-8C71-C709-730D-FB7160C49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6D58D-6D13-4EA3-90BA-526A15A10785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1A5F98-3890-9BCC-1FFD-D3014AD03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CC984B-B666-CB98-1F97-2073D3BBE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044F-AC06-407B-B732-7AC8CFA6E1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8328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3EB2E-D7B5-2335-EF83-C8BAA4531B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B646B6-657D-1163-1348-340FC8A095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034A0B-2979-EB76-B579-94A390546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6D58D-6D13-4EA3-90BA-526A15A10785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0681EA-943E-2F33-9BB2-862110431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D7A3C3-CDE8-D9DF-EF0D-69AB71B1D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044F-AC06-407B-B732-7AC8CFA6E1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390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501B35-A7A2-5988-DA4A-4583B99321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84097C-676E-E36C-D36F-DEAB6C1CD2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0847F0-CF2E-F7F1-B6B4-4BD3AABF0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6D58D-6D13-4EA3-90BA-526A15A10785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48B978-17F7-0A71-A267-9F4593B27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7D3C0-5DC6-17C6-632C-82B73C56A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044F-AC06-407B-B732-7AC8CFA6E1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026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8462B-77D2-E6B7-6E1B-248398A52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62B669-DD37-82DB-C496-27C41DF015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B8D9DC-82BA-3D65-2143-912FE8FFA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6D58D-6D13-4EA3-90BA-526A15A10785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771A90-54E8-D5B4-E32C-C9D0058AC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2B0748-AD4F-7ADD-1FEA-0C081BBCD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044F-AC06-407B-B732-7AC8CFA6E1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722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683C39-D5C7-2725-B123-6EB690473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6F4D7F-C9A6-3B8D-395B-46E025DC58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E2FCE9-2F95-1012-A75D-C04227C710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6D58D-6D13-4EA3-90BA-526A15A10785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A2AF93-6545-8F5B-EDFE-9EBBB3406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115184-78CA-39E4-189B-4F017F115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044F-AC06-407B-B732-7AC8CFA6E1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2796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EA2F5-26B1-F3A3-7F84-7FDC6FBC2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2E2A85-B02B-3254-F099-9E9D7A7C6B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A8E6A4-392D-9AEA-D5EC-7D19F16A09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831885-8FE9-F3DA-F119-B12317B1F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6D58D-6D13-4EA3-90BA-526A15A10785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E1437A-50B7-C790-1E07-8C4AF4672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C19471-C6BC-9DCA-F263-017AC1926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044F-AC06-407B-B732-7AC8CFA6E1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7554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A98BBB-46F3-6910-D8CE-887CC1204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F9B801-A464-DE2C-2664-689962906C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962D49-BBAC-E9CE-2928-C9969F7397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1701FE7-8718-2E5B-510B-666E02652D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60C0DB5-5758-855D-C89F-FDF820C650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80B221-CF34-B52A-CB21-0D49F94F4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6D58D-6D13-4EA3-90BA-526A15A10785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BA43ECA-E5A4-5194-170C-53D7F0CD5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2A6B201-D19E-263C-398B-2508CC632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044F-AC06-407B-B732-7AC8CFA6E1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1528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36BF9F-0973-EAFD-9F7C-5C8A777E1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E99A4B-D6A1-28C1-4DCD-09540BD31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6D58D-6D13-4EA3-90BA-526A15A10785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254BF3-E191-A97C-53C6-972F53EBC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200EEE-7F48-DB61-4924-47B223CA3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044F-AC06-407B-B732-7AC8CFA6E1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672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122696-C43E-6BED-156A-524A80EA8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6D58D-6D13-4EA3-90BA-526A15A10785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9EE507-B210-C9E4-A300-B9983107C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94E81C-6978-50BB-7234-21B05D950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044F-AC06-407B-B732-7AC8CFA6E1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4686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DD804-FB49-B654-E416-77A390AF6B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D88210-F9C0-6F0F-4C6E-AB087B511B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06CE73-D047-3B28-254F-141932D91E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42B659-5C1E-1DE2-92A1-8CE65F404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6D58D-6D13-4EA3-90BA-526A15A10785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6F9EC8-A0CF-906D-0565-DD3537A0C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C6BEFE-0082-4904-C22F-FA60908FB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044F-AC06-407B-B732-7AC8CFA6E1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617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A36CD-0AB3-0E8F-ABD8-F1FDAD76F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FD88A3-EC7B-FF5B-53DF-DBC882E5F1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29E5CF-E241-391C-10D0-CAB764DF90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7BF3F1-C070-4C86-6BB3-A75CF0FCE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6D58D-6D13-4EA3-90BA-526A15A10785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054C11-BD28-7996-EC6E-F2432F354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1E40A9-E6C0-D27B-04DF-0E74EADAF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044F-AC06-407B-B732-7AC8CFA6E1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9828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B0DB2D8-5DF3-2160-1324-BC6D48CA2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384A07-6D7B-3B3E-54F7-3640772C06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20EA33-F720-0016-9CD5-26F6065CCC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76D58D-6D13-4EA3-90BA-526A15A10785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FD7332-54DE-A250-356B-0258D31095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FEA757-3BB2-05A6-F355-8DAD71299F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B044F-AC06-407B-B732-7AC8CFA6E1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665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0D4F81F-FF87-9CC5-AECB-400D1A26B3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192" y="4776585"/>
            <a:ext cx="1173049" cy="8933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4372168-770C-1707-1FAA-7EE518D0E2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879" y="245390"/>
            <a:ext cx="1202990" cy="78576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15BB210-EF27-B1A1-D546-BE065ACF87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192" y="5839375"/>
            <a:ext cx="1058941" cy="9120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52743B0-0B58-9316-CCD7-4B35595C83B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62" y="2452388"/>
            <a:ext cx="1006450" cy="80365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B9A8650-90FF-8243-4738-46BDBF6D34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879" y="1287360"/>
            <a:ext cx="1006450" cy="80658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DA775D3-366C-E138-2438-4325785542A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692" y="3614487"/>
            <a:ext cx="1004637" cy="877302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F15CDB2-064D-4BDB-BAD5-06304800D678}"/>
              </a:ext>
            </a:extLst>
          </p:cNvPr>
          <p:cNvSpPr/>
          <p:nvPr/>
        </p:nvSpPr>
        <p:spPr>
          <a:xfrm>
            <a:off x="1537869" y="245390"/>
            <a:ext cx="10413499" cy="87755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949316F-D122-28B0-B3B3-070F0245149B}"/>
              </a:ext>
            </a:extLst>
          </p:cNvPr>
          <p:cNvSpPr/>
          <p:nvPr/>
        </p:nvSpPr>
        <p:spPr>
          <a:xfrm>
            <a:off x="1536306" y="1330295"/>
            <a:ext cx="10413499" cy="87755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CEC842A-6525-353C-E64C-CE0914F5E98A}"/>
              </a:ext>
            </a:extLst>
          </p:cNvPr>
          <p:cNvSpPr/>
          <p:nvPr/>
        </p:nvSpPr>
        <p:spPr>
          <a:xfrm>
            <a:off x="1536307" y="2415200"/>
            <a:ext cx="10413499" cy="87755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811A35D-EAF2-A3C6-6931-B8BA8F406F9C}"/>
              </a:ext>
            </a:extLst>
          </p:cNvPr>
          <p:cNvSpPr/>
          <p:nvPr/>
        </p:nvSpPr>
        <p:spPr>
          <a:xfrm>
            <a:off x="1536307" y="3558661"/>
            <a:ext cx="10413499" cy="87755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9C51B31-FE4E-B8BC-82CA-DCC3C26E62BA}"/>
              </a:ext>
            </a:extLst>
          </p:cNvPr>
          <p:cNvSpPr/>
          <p:nvPr/>
        </p:nvSpPr>
        <p:spPr>
          <a:xfrm>
            <a:off x="1536308" y="4698514"/>
            <a:ext cx="10413499" cy="87755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BE1A572-9B70-6779-D8E4-2331B31EE55E}"/>
              </a:ext>
            </a:extLst>
          </p:cNvPr>
          <p:cNvSpPr/>
          <p:nvPr/>
        </p:nvSpPr>
        <p:spPr>
          <a:xfrm>
            <a:off x="1536309" y="5820260"/>
            <a:ext cx="10413499" cy="87755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F8DE1BB-D5FD-FF8A-86CF-183BA65392BE}"/>
              </a:ext>
            </a:extLst>
          </p:cNvPr>
          <p:cNvSpPr txBox="1"/>
          <p:nvPr/>
        </p:nvSpPr>
        <p:spPr>
          <a:xfrm>
            <a:off x="1724526" y="265239"/>
            <a:ext cx="6301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Thinking a and retention Used at end of session to question ideas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ABC3A19-CE6E-7376-3A97-E08642D1C351}"/>
              </a:ext>
            </a:extLst>
          </p:cNvPr>
          <p:cNvSpPr txBox="1"/>
          <p:nvPr/>
        </p:nvSpPr>
        <p:spPr>
          <a:xfrm>
            <a:off x="1724526" y="1321448"/>
            <a:ext cx="52999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Blue worn by the chair of the meeting (Scrum Master).</a:t>
            </a:r>
          </a:p>
          <a:p>
            <a:r>
              <a:rPr lang="en-GB" dirty="0"/>
              <a:t>Ground rules, agendas, roles, and scopes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7923A80-31B3-5C9D-8A8D-38C568AA8057}"/>
              </a:ext>
            </a:extLst>
          </p:cNvPr>
          <p:cNvSpPr txBox="1"/>
          <p:nvPr/>
        </p:nvSpPr>
        <p:spPr>
          <a:xfrm>
            <a:off x="1796715" y="2431514"/>
            <a:ext cx="10041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Thinker of possible solutions. Possible solutions are inevitable. Negativity must be avoided without reason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18551FE-6AA8-E0FB-7C05-E12B68C6C0BC}"/>
              </a:ext>
            </a:extLst>
          </p:cNvPr>
          <p:cNvSpPr txBox="1"/>
          <p:nvPr/>
        </p:nvSpPr>
        <p:spPr>
          <a:xfrm>
            <a:off x="1724526" y="3533338"/>
            <a:ext cx="8159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Thinking outside the box with new and positive ideas, no negative thinking is allowed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EF3D11-99B7-40E1-0642-4944F3BD95B6}"/>
              </a:ext>
            </a:extLst>
          </p:cNvPr>
          <p:cNvSpPr txBox="1"/>
          <p:nvPr/>
        </p:nvSpPr>
        <p:spPr>
          <a:xfrm>
            <a:off x="1652336" y="4676799"/>
            <a:ext cx="7826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Intelligence and free thinking are given open reigns, as are fears and </a:t>
            </a:r>
            <a:r>
              <a:rPr lang="en-GB"/>
              <a:t>open dislikes</a:t>
            </a:r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B28CB6F-DADA-4AC8-CA1C-09D0654F7FDD}"/>
              </a:ext>
            </a:extLst>
          </p:cNvPr>
          <p:cNvSpPr txBox="1"/>
          <p:nvPr/>
        </p:nvSpPr>
        <p:spPr>
          <a:xfrm>
            <a:off x="1652336" y="5798495"/>
            <a:ext cx="98678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Optimism, used to express the positives of ideas from others, which may have been put forward by the </a:t>
            </a:r>
          </a:p>
          <a:p>
            <a:r>
              <a:rPr lang="en-GB" dirty="0"/>
              <a:t>green hat</a:t>
            </a:r>
          </a:p>
        </p:txBody>
      </p:sp>
    </p:spTree>
    <p:extLst>
      <p:ext uri="{BB962C8B-B14F-4D97-AF65-F5344CB8AC3E}">
        <p14:creationId xmlns:p14="http://schemas.microsoft.com/office/powerpoint/2010/main" val="40791939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Roger Sharp</dc:creator>
  <cp:lastModifiedBy>Roger Sharp</cp:lastModifiedBy>
  <cp:revision>1</cp:revision>
  <dcterms:created xsi:type="dcterms:W3CDTF">2023-02-07T15:41:45Z</dcterms:created>
  <dcterms:modified xsi:type="dcterms:W3CDTF">2023-02-07T15:41:52Z</dcterms:modified>
</cp:coreProperties>
</file>