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2FB7-B15F-BFCD-D80A-450EE11D6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143FAF-16CA-CC3F-9F81-D1718A5A3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EBFBD-F3FF-81D2-4941-19C95F6CE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ACE4F-56EA-4B88-8BE9-3CC8AA90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36AFE-88E9-79E4-FBD8-90FB89B4D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1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D991B-A587-7C6B-BAA2-10163A802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2C2DE5-EA2A-685A-D8CE-35B9D4DDA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CFF43-73C4-8DA6-1D4B-C47A5B4C1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0231D-080B-8AA3-42F0-79B15D348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28002-6CD9-1136-1AFF-15C419B9A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0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C28309-F7B8-781A-19A0-7017D250E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A0DF05-56F4-7D38-26B7-01CC11037A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0487E-62F0-DA82-C82D-49651E344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1EF98-C428-CDF7-5962-985EE78FB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1E667-4139-ED9C-A8EB-828DCD5EE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72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86889-1CC9-464E-2B6C-BA1479B8D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16BB1-D848-7AB2-8695-0EE031B62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05E03-126D-0B64-25D5-A68A0CDF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BD4F0-7231-8082-97DF-697997F1C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FF00E-B501-BC80-C9C1-43432809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32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AE4D8-E36E-9585-5872-4E2326B38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02FA0-25CB-89D6-9664-DB36CA809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A2EAA-B064-51AA-6932-A02B18AF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545F-12A4-DD94-ADEB-14386FAE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D599A-3D09-1A05-B052-ACDBB98A5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87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61750-7CC7-6CAC-C278-38AEFBE8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7F473-83FF-6ECD-3199-1015CE262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A21E5C-0D92-7444-6518-CC0230D16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56123-D22B-0B26-A195-880CE357F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F37ECD-F873-3A7E-4A57-AA841B4F8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28226-F293-5D5A-EE95-534DC93A5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34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A0B91-4D89-60C4-2A8E-A976BF795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4190D5-3C37-66F6-754C-EDC519597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D0B24-83C5-E1AB-4084-655086E24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CCC936-7D51-307E-DF86-A99A8CB375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F246CD-476F-11F6-BD60-818B57CFA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EBA2DF-2CD5-74E8-0153-5F10407C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09FDF1-5ABD-F69F-4680-8C076DB5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904503-E183-526D-63D8-3D9BDBD3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39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7FDF7-73D4-CC0C-2624-A72BA91BF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511B47-01AD-2FA8-4AFD-36468D1C5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AF937-284D-DE8F-41C3-C7E2A69E9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61DE5-3A01-4D6C-93F0-428604F4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55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C1339-06D5-CCAA-B063-28DD00622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73617-29C4-41CD-FEE7-3D073F81A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1C3B58-8AA1-81CB-99DB-B521123F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7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7C5D0-0095-53D6-8EF8-FF53625FB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DE9E8-7D38-3A01-10EE-56DFC982D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C1E54E-B1FE-F6BF-EBF4-5FA7A3DF7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A6C16-7DCE-ADEC-7394-3F6757F7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3BD2D8-D0F1-F363-964D-458A993AE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406E6-4809-E1CA-B704-FAC5EDCEC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71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4D100-5AB6-B5A5-1585-5327B3522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A8C758-33BC-F01E-955D-B84AD91C2C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FECAF-F208-2CED-F6F8-DA8D596D2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8E57C-D3B1-2FD2-D527-0055ADA95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EAA55-02A7-E0EE-AA10-600A87D6D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3E90EC-F483-2840-AE31-D230B161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71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31046E-3783-E2A5-40A1-489734453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2BB90-1D08-2E6D-ABCF-8DA0175F8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75CD9-26C9-1B2A-9FF7-0303689DB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7BCB-6573-415C-B91A-EFDD97E53B95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8B429-30D3-7B62-8658-6D76FC988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76898-73C5-E339-B19F-70735F26F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9C21F-C08B-46FD-9DA7-C563F161DB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6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CEEFE0-558A-C30B-AC7E-0DEF602651D4}"/>
              </a:ext>
            </a:extLst>
          </p:cNvPr>
          <p:cNvSpPr/>
          <p:nvPr/>
        </p:nvSpPr>
        <p:spPr>
          <a:xfrm>
            <a:off x="256674" y="385011"/>
            <a:ext cx="3120189" cy="11550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4F40FF-B425-F98F-7E27-68AF211B2D17}"/>
              </a:ext>
            </a:extLst>
          </p:cNvPr>
          <p:cNvSpPr/>
          <p:nvPr/>
        </p:nvSpPr>
        <p:spPr>
          <a:xfrm>
            <a:off x="256674" y="1788695"/>
            <a:ext cx="3120189" cy="115503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F9E2CE-0DD0-ACA1-075E-8E1F128422FC}"/>
              </a:ext>
            </a:extLst>
          </p:cNvPr>
          <p:cNvSpPr/>
          <p:nvPr/>
        </p:nvSpPr>
        <p:spPr>
          <a:xfrm>
            <a:off x="256674" y="3192379"/>
            <a:ext cx="3120189" cy="11550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Check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3DED63-8C41-B485-5EAF-5C7C9232F340}"/>
              </a:ext>
            </a:extLst>
          </p:cNvPr>
          <p:cNvSpPr/>
          <p:nvPr/>
        </p:nvSpPr>
        <p:spPr>
          <a:xfrm>
            <a:off x="256673" y="4596063"/>
            <a:ext cx="312018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DC4C0-6B7B-1E46-58C1-4F1AAE2878ED}"/>
              </a:ext>
            </a:extLst>
          </p:cNvPr>
          <p:cNvSpPr/>
          <p:nvPr/>
        </p:nvSpPr>
        <p:spPr>
          <a:xfrm>
            <a:off x="3465095" y="385011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7F498F-6B05-1738-343A-2E528AA5E3AC}"/>
              </a:ext>
            </a:extLst>
          </p:cNvPr>
          <p:cNvSpPr/>
          <p:nvPr/>
        </p:nvSpPr>
        <p:spPr>
          <a:xfrm>
            <a:off x="3465095" y="1820779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6F6E8A-EB17-66D4-97A3-09DCACFE34DB}"/>
              </a:ext>
            </a:extLst>
          </p:cNvPr>
          <p:cNvSpPr/>
          <p:nvPr/>
        </p:nvSpPr>
        <p:spPr>
          <a:xfrm>
            <a:off x="3465095" y="3208421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960878-C54C-4838-5EA9-A24125F66FC6}"/>
              </a:ext>
            </a:extLst>
          </p:cNvPr>
          <p:cNvSpPr/>
          <p:nvPr/>
        </p:nvSpPr>
        <p:spPr>
          <a:xfrm>
            <a:off x="3465095" y="4596063"/>
            <a:ext cx="8526379" cy="11550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9FBD8B-C413-F480-016A-7034F781EA1F}"/>
              </a:ext>
            </a:extLst>
          </p:cNvPr>
          <p:cNvSpPr txBox="1"/>
          <p:nvPr/>
        </p:nvSpPr>
        <p:spPr>
          <a:xfrm>
            <a:off x="3465095" y="38501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3C2AD1-3752-6C4F-C366-C10886313B3C}"/>
              </a:ext>
            </a:extLst>
          </p:cNvPr>
          <p:cNvSpPr txBox="1"/>
          <p:nvPr/>
        </p:nvSpPr>
        <p:spPr>
          <a:xfrm>
            <a:off x="3465094" y="184232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A9C9D5-A6F6-5B9F-6E79-00F959068856}"/>
              </a:ext>
            </a:extLst>
          </p:cNvPr>
          <p:cNvSpPr txBox="1"/>
          <p:nvPr/>
        </p:nvSpPr>
        <p:spPr>
          <a:xfrm>
            <a:off x="3465095" y="3208421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95506B-DB11-A287-C140-CD156F52F2C3}"/>
              </a:ext>
            </a:extLst>
          </p:cNvPr>
          <p:cNvSpPr txBox="1"/>
          <p:nvPr/>
        </p:nvSpPr>
        <p:spPr>
          <a:xfrm>
            <a:off x="3465095" y="4615083"/>
            <a:ext cx="923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Text Here:</a:t>
            </a:r>
          </a:p>
        </p:txBody>
      </p:sp>
    </p:spTree>
    <p:extLst>
      <p:ext uri="{BB962C8B-B14F-4D97-AF65-F5344CB8AC3E}">
        <p14:creationId xmlns:p14="http://schemas.microsoft.com/office/powerpoint/2010/main" val="592125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1</cp:revision>
  <dcterms:created xsi:type="dcterms:W3CDTF">2023-02-07T15:23:50Z</dcterms:created>
  <dcterms:modified xsi:type="dcterms:W3CDTF">2023-02-07T15:23:55Z</dcterms:modified>
</cp:coreProperties>
</file>