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1830" autoAdjust="0"/>
  </p:normalViewPr>
  <p:slideViewPr>
    <p:cSldViewPr snapToGrid="0">
      <p:cViewPr varScale="1">
        <p:scale>
          <a:sx n="87" d="100"/>
          <a:sy n="87" d="100"/>
        </p:scale>
        <p:origin x="52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0FBB19-0126-4A26-B232-303B9D304E27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072A45-B6AA-4BAC-8749-04CBEB397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750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9A3A-8540-45AB-80CF-3967564A1FBC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683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9A3A-8540-45AB-80CF-3967564A1FBC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893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9A3A-8540-45AB-80CF-3967564A1FBC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13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9A3A-8540-45AB-80CF-3967564A1FBC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146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9A3A-8540-45AB-80CF-3967564A1FBC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579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9A3A-8540-45AB-80CF-3967564A1FBC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795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9A3A-8540-45AB-80CF-3967564A1FBC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189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9A3A-8540-45AB-80CF-3967564A1FBC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512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9A3A-8540-45AB-80CF-3967564A1FBC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132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9A3A-8540-45AB-80CF-3967564A1FBC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359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9A3A-8540-45AB-80CF-3967564A1FBC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CFEE-36C4-4A0C-BC89-DCE02F99B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446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19A3A-8540-45AB-80CF-3967564A1FBC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76CFEE-36C4-4A0C-BC89-DCE02F99B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938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46000">
              <a:schemeClr val="bg1">
                <a:lumMod val="95000"/>
              </a:schemeClr>
            </a:gs>
            <a:gs pos="100000">
              <a:schemeClr val="bg1">
                <a:lumMod val="75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rallelogram 2"/>
          <p:cNvSpPr/>
          <p:nvPr/>
        </p:nvSpPr>
        <p:spPr>
          <a:xfrm>
            <a:off x="572704" y="847860"/>
            <a:ext cx="2590801" cy="251390"/>
          </a:xfrm>
          <a:prstGeom prst="parallelogram">
            <a:avLst>
              <a:gd name="adj" fmla="val 222143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8503143" y="107606"/>
            <a:ext cx="3588287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 This is a sample text. You can replace this text. Enter your text here</a:t>
            </a: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0570" y="-9281"/>
            <a:ext cx="3063363" cy="867507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62617" y="1097594"/>
            <a:ext cx="2989385" cy="8557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77581" y="2193572"/>
            <a:ext cx="2989385" cy="85578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406704" y="3292305"/>
            <a:ext cx="3423139" cy="85578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494614" y="5549827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907426" y="4460443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199214" y="3343734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35245" y="2251417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</a:p>
        </p:txBody>
      </p:sp>
      <p:sp>
        <p:nvSpPr>
          <p:cNvPr id="20" name="Oval 19"/>
          <p:cNvSpPr/>
          <p:nvPr/>
        </p:nvSpPr>
        <p:spPr>
          <a:xfrm>
            <a:off x="310108" y="107606"/>
            <a:ext cx="548640" cy="54864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732239" y="1245305"/>
            <a:ext cx="548640" cy="54864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1102506" y="2357826"/>
            <a:ext cx="548640" cy="54864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1519810" y="3429000"/>
            <a:ext cx="548640" cy="54864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383958" y="1327831"/>
            <a:ext cx="16788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Inputs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768506" y="2429698"/>
            <a:ext cx="16788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167104" y="3516836"/>
            <a:ext cx="16788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Outputs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C1DF200-E9E2-1F8D-4177-D443CC2AB33F}"/>
              </a:ext>
            </a:extLst>
          </p:cNvPr>
          <p:cNvSpPr/>
          <p:nvPr/>
        </p:nvSpPr>
        <p:spPr>
          <a:xfrm>
            <a:off x="2239042" y="4399484"/>
            <a:ext cx="3423139" cy="85578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4BA3AEE-981E-D43F-71ED-4412A50B7E11}"/>
              </a:ext>
            </a:extLst>
          </p:cNvPr>
          <p:cNvSpPr/>
          <p:nvPr/>
        </p:nvSpPr>
        <p:spPr>
          <a:xfrm>
            <a:off x="2396388" y="4543386"/>
            <a:ext cx="548640" cy="54864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5361C76-F93A-5E4B-9932-BFD9CACF6285}"/>
              </a:ext>
            </a:extLst>
          </p:cNvPr>
          <p:cNvSpPr/>
          <p:nvPr/>
        </p:nvSpPr>
        <p:spPr>
          <a:xfrm>
            <a:off x="3098712" y="5497698"/>
            <a:ext cx="3423139" cy="855785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Parallelogram 30">
            <a:extLst>
              <a:ext uri="{FF2B5EF4-FFF2-40B4-BE49-F238E27FC236}">
                <a16:creationId xmlns:a16="http://schemas.microsoft.com/office/drawing/2014/main" id="{80FF96BB-CE57-E0CE-0C4B-B6B9885DF304}"/>
              </a:ext>
            </a:extLst>
          </p:cNvPr>
          <p:cNvSpPr/>
          <p:nvPr/>
        </p:nvSpPr>
        <p:spPr>
          <a:xfrm>
            <a:off x="969391" y="1951662"/>
            <a:ext cx="2590801" cy="251390"/>
          </a:xfrm>
          <a:prstGeom prst="parallelogram">
            <a:avLst>
              <a:gd name="adj" fmla="val 222143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Parallelogram 37">
            <a:extLst>
              <a:ext uri="{FF2B5EF4-FFF2-40B4-BE49-F238E27FC236}">
                <a16:creationId xmlns:a16="http://schemas.microsoft.com/office/drawing/2014/main" id="{ADFFC67F-93DB-ED73-EFD2-0D2B7FCAC227}"/>
              </a:ext>
            </a:extLst>
          </p:cNvPr>
          <p:cNvSpPr/>
          <p:nvPr/>
        </p:nvSpPr>
        <p:spPr>
          <a:xfrm>
            <a:off x="1417575" y="3043736"/>
            <a:ext cx="2590801" cy="251390"/>
          </a:xfrm>
          <a:prstGeom prst="parallelogram">
            <a:avLst>
              <a:gd name="adj" fmla="val 222143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Parallelogram 38">
            <a:extLst>
              <a:ext uri="{FF2B5EF4-FFF2-40B4-BE49-F238E27FC236}">
                <a16:creationId xmlns:a16="http://schemas.microsoft.com/office/drawing/2014/main" id="{BFA2E385-5459-B62D-2127-37891A96FBE7}"/>
              </a:ext>
            </a:extLst>
          </p:cNvPr>
          <p:cNvSpPr/>
          <p:nvPr/>
        </p:nvSpPr>
        <p:spPr>
          <a:xfrm>
            <a:off x="2239042" y="4145957"/>
            <a:ext cx="2590801" cy="251390"/>
          </a:xfrm>
          <a:prstGeom prst="parallelogram">
            <a:avLst>
              <a:gd name="adj" fmla="val 222143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Parallelogram 39">
            <a:extLst>
              <a:ext uri="{FF2B5EF4-FFF2-40B4-BE49-F238E27FC236}">
                <a16:creationId xmlns:a16="http://schemas.microsoft.com/office/drawing/2014/main" id="{F204EFFF-A587-2D08-5452-49F8CD0C2159}"/>
              </a:ext>
            </a:extLst>
          </p:cNvPr>
          <p:cNvSpPr/>
          <p:nvPr/>
        </p:nvSpPr>
        <p:spPr>
          <a:xfrm>
            <a:off x="3098712" y="5255968"/>
            <a:ext cx="2590801" cy="251390"/>
          </a:xfrm>
          <a:prstGeom prst="parallelogram">
            <a:avLst>
              <a:gd name="adj" fmla="val 222143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21603AF6-94ED-4CC7-3EE0-E02491272BC7}"/>
              </a:ext>
            </a:extLst>
          </p:cNvPr>
          <p:cNvSpPr/>
          <p:nvPr/>
        </p:nvSpPr>
        <p:spPr>
          <a:xfrm>
            <a:off x="3235835" y="5651270"/>
            <a:ext cx="548640" cy="54864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6AF130E-CFD5-6997-FF19-313A436D6304}"/>
              </a:ext>
            </a:extLst>
          </p:cNvPr>
          <p:cNvSpPr/>
          <p:nvPr/>
        </p:nvSpPr>
        <p:spPr>
          <a:xfrm>
            <a:off x="933836" y="206272"/>
            <a:ext cx="16788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Suppliers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9366A74-29F7-6EEF-FA21-178D1E6C1E34}"/>
              </a:ext>
            </a:extLst>
          </p:cNvPr>
          <p:cNvSpPr/>
          <p:nvPr/>
        </p:nvSpPr>
        <p:spPr>
          <a:xfrm>
            <a:off x="3022129" y="4629720"/>
            <a:ext cx="16788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Customers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E434D89-11B1-374B-CB34-9103027462E5}"/>
              </a:ext>
            </a:extLst>
          </p:cNvPr>
          <p:cNvSpPr/>
          <p:nvPr/>
        </p:nvSpPr>
        <p:spPr>
          <a:xfrm>
            <a:off x="3856351" y="5736899"/>
            <a:ext cx="16788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Requirements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502E3E2-8D2E-AD2E-2245-832DDFA5BFCC}"/>
              </a:ext>
            </a:extLst>
          </p:cNvPr>
          <p:cNvSpPr txBox="1"/>
          <p:nvPr/>
        </p:nvSpPr>
        <p:spPr>
          <a:xfrm>
            <a:off x="382633" y="36995"/>
            <a:ext cx="4203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F43A928-248B-36E7-8A57-5D12A71E786B}"/>
              </a:ext>
            </a:extLst>
          </p:cNvPr>
          <p:cNvSpPr txBox="1"/>
          <p:nvPr/>
        </p:nvSpPr>
        <p:spPr>
          <a:xfrm>
            <a:off x="802941" y="1166893"/>
            <a:ext cx="314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37222FD-8FF2-E748-D5E4-2E73DCD1E389}"/>
              </a:ext>
            </a:extLst>
          </p:cNvPr>
          <p:cNvSpPr txBox="1"/>
          <p:nvPr/>
        </p:nvSpPr>
        <p:spPr>
          <a:xfrm>
            <a:off x="1173804" y="2278203"/>
            <a:ext cx="4491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F779FC2-1EBF-912A-7309-D94F01316528}"/>
              </a:ext>
            </a:extLst>
          </p:cNvPr>
          <p:cNvSpPr txBox="1"/>
          <p:nvPr/>
        </p:nvSpPr>
        <p:spPr>
          <a:xfrm>
            <a:off x="1543947" y="3352773"/>
            <a:ext cx="5245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148F7CC-D592-B884-8375-41BD20D7D8FB}"/>
              </a:ext>
            </a:extLst>
          </p:cNvPr>
          <p:cNvSpPr txBox="1"/>
          <p:nvPr/>
        </p:nvSpPr>
        <p:spPr>
          <a:xfrm>
            <a:off x="2396388" y="4460443"/>
            <a:ext cx="4587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F9A96E6-3554-C909-6942-595617E7E804}"/>
              </a:ext>
            </a:extLst>
          </p:cNvPr>
          <p:cNvSpPr txBox="1"/>
          <p:nvPr/>
        </p:nvSpPr>
        <p:spPr>
          <a:xfrm>
            <a:off x="3300001" y="5577548"/>
            <a:ext cx="463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7A9CC64-EEEF-D9CC-9722-F22B8F1FD082}"/>
              </a:ext>
            </a:extLst>
          </p:cNvPr>
          <p:cNvSpPr txBox="1"/>
          <p:nvPr/>
        </p:nvSpPr>
        <p:spPr>
          <a:xfrm>
            <a:off x="4800600" y="1181458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C8A8C47-224A-3209-0DBB-06D9206859D6}"/>
              </a:ext>
            </a:extLst>
          </p:cNvPr>
          <p:cNvSpPr txBox="1"/>
          <p:nvPr/>
        </p:nvSpPr>
        <p:spPr>
          <a:xfrm>
            <a:off x="4239845" y="89141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Enter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1821943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46000">
              <a:schemeClr val="bg1">
                <a:lumMod val="95000"/>
              </a:schemeClr>
            </a:gs>
            <a:gs pos="100000">
              <a:schemeClr val="bg1">
                <a:lumMod val="75000"/>
              </a:schemeClr>
            </a:gs>
          </a:gsLst>
          <a:path path="circle">
            <a:fillToRect l="50000" t="130000" r="50000" b="-3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ntagon 5"/>
          <p:cNvSpPr/>
          <p:nvPr/>
        </p:nvSpPr>
        <p:spPr>
          <a:xfrm>
            <a:off x="4286991" y="5213267"/>
            <a:ext cx="3099461" cy="688770"/>
          </a:xfrm>
          <a:prstGeom prst="homePlate">
            <a:avLst>
              <a:gd name="adj" fmla="val 43808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text here</a:t>
            </a:r>
          </a:p>
        </p:txBody>
      </p:sp>
      <p:sp>
        <p:nvSpPr>
          <p:cNvPr id="7" name="Pentagon 6"/>
          <p:cNvSpPr/>
          <p:nvPr/>
        </p:nvSpPr>
        <p:spPr>
          <a:xfrm>
            <a:off x="5354286" y="4309275"/>
            <a:ext cx="3099461" cy="688770"/>
          </a:xfrm>
          <a:prstGeom prst="homePlate">
            <a:avLst>
              <a:gd name="adj" fmla="val 43808"/>
            </a:avLst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text here</a:t>
            </a:r>
          </a:p>
        </p:txBody>
      </p:sp>
      <p:sp>
        <p:nvSpPr>
          <p:cNvPr id="8" name="Pentagon 7"/>
          <p:cNvSpPr/>
          <p:nvPr/>
        </p:nvSpPr>
        <p:spPr>
          <a:xfrm>
            <a:off x="6421581" y="3405283"/>
            <a:ext cx="3146962" cy="688770"/>
          </a:xfrm>
          <a:prstGeom prst="homePlate">
            <a:avLst>
              <a:gd name="adj" fmla="val 43808"/>
            </a:avLst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text here</a:t>
            </a:r>
          </a:p>
        </p:txBody>
      </p:sp>
      <p:sp>
        <p:nvSpPr>
          <p:cNvPr id="9" name="Pentagon 8"/>
          <p:cNvSpPr/>
          <p:nvPr/>
        </p:nvSpPr>
        <p:spPr>
          <a:xfrm>
            <a:off x="7536377" y="2501292"/>
            <a:ext cx="3146962" cy="688770"/>
          </a:xfrm>
          <a:prstGeom prst="homePlate">
            <a:avLst>
              <a:gd name="adj" fmla="val 43808"/>
            </a:avLst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text here</a:t>
            </a:r>
          </a:p>
        </p:txBody>
      </p:sp>
      <p:sp>
        <p:nvSpPr>
          <p:cNvPr id="10" name="Pentagon 9"/>
          <p:cNvSpPr/>
          <p:nvPr/>
        </p:nvSpPr>
        <p:spPr>
          <a:xfrm>
            <a:off x="8651174" y="1597301"/>
            <a:ext cx="3146962" cy="688770"/>
          </a:xfrm>
          <a:prstGeom prst="homePlate">
            <a:avLst>
              <a:gd name="adj" fmla="val 43808"/>
            </a:avLst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text here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932532" y="2519289"/>
            <a:ext cx="6771972" cy="2829814"/>
            <a:chOff x="2932447" y="3287752"/>
            <a:chExt cx="6355222" cy="2256590"/>
          </a:xfrm>
        </p:grpSpPr>
        <p:sp>
          <p:nvSpPr>
            <p:cNvPr id="2" name="Right Arrow 1"/>
            <p:cNvSpPr/>
            <p:nvPr/>
          </p:nvSpPr>
          <p:spPr>
            <a:xfrm rot="19297116">
              <a:off x="2932447" y="3287752"/>
              <a:ext cx="6355222" cy="563366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/>
            <p:cNvSpPr/>
            <p:nvPr/>
          </p:nvSpPr>
          <p:spPr>
            <a:xfrm rot="2957220">
              <a:off x="2792906" y="4931315"/>
              <a:ext cx="940306" cy="28574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Oval 4"/>
          <p:cNvSpPr/>
          <p:nvPr/>
        </p:nvSpPr>
        <p:spPr>
          <a:xfrm>
            <a:off x="508173" y="2983128"/>
            <a:ext cx="2560320" cy="25603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Enter Text Here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01763" y="1139620"/>
            <a:ext cx="5107459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You can replace this text. Enter your text here. This is a sample text. You can replace this text. Enter your text here</a:t>
            </a: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25655" y="358536"/>
            <a:ext cx="33992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</p:txBody>
      </p:sp>
      <p:sp>
        <p:nvSpPr>
          <p:cNvPr id="13" name="Pentagon 9">
            <a:extLst>
              <a:ext uri="{FF2B5EF4-FFF2-40B4-BE49-F238E27FC236}">
                <a16:creationId xmlns:a16="http://schemas.microsoft.com/office/drawing/2014/main" id="{96892E2B-BB82-FA57-65D7-E0A977584928}"/>
              </a:ext>
            </a:extLst>
          </p:cNvPr>
          <p:cNvSpPr/>
          <p:nvPr/>
        </p:nvSpPr>
        <p:spPr>
          <a:xfrm>
            <a:off x="9045038" y="695860"/>
            <a:ext cx="3146962" cy="688770"/>
          </a:xfrm>
          <a:prstGeom prst="homePlate">
            <a:avLst>
              <a:gd name="adj" fmla="val 43808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sample text. 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31743200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Wonderland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A3D15"/>
      </a:accent1>
      <a:accent2>
        <a:srgbClr val="F99325"/>
      </a:accent2>
      <a:accent3>
        <a:srgbClr val="6DAF27"/>
      </a:accent3>
      <a:accent4>
        <a:srgbClr val="188ED6"/>
      </a:accent4>
      <a:accent5>
        <a:srgbClr val="4EB9C1"/>
      </a:accent5>
      <a:accent6>
        <a:srgbClr val="73166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412</TotalTime>
  <Words>204</Words>
  <Application>Microsoft Office PowerPoint</Application>
  <PresentationFormat>Widescreen</PresentationFormat>
  <Paragraphs>34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Base>http://slidemodel.com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Template</dc:subject>
  <cp:lastModifiedBy>Roger Sharp</cp:lastModifiedBy>
  <cp:revision>15</cp:revision>
  <dcterms:created xsi:type="dcterms:W3CDTF">2015-06-19T07:08:12Z</dcterms:created>
  <dcterms:modified xsi:type="dcterms:W3CDTF">2023-02-08T15:42:40Z</dcterms:modified>
  <cp:contentStatus>Template</cp:contentStatus>
</cp:coreProperties>
</file>