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25D5B-A004-AE44-29C9-926E876AB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809025-72AF-021F-5357-7A19F410C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94749-A4C9-3409-7113-FD4524460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5646D-0C04-E14A-3F58-EB2C70461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6498C-164C-8B73-422B-DC0533823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99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1D428-88EE-6090-DEFD-ABC8E7D0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79B54C-EEA3-D043-F345-CA23B8960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7885-3783-7046-5FDF-160655CA7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C5A5A-3545-B6D3-62C1-216343C6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1E245-5483-CCB5-9334-27A626390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02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0CCE1D-C01B-285C-E172-714E1AFA1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70B726-5F8D-022B-2956-CBF5E45B4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BCF98-A090-09E2-EA98-C6006723C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72E0E-05D2-D8EB-F0EE-B4B33234D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F07E1-C5F1-859F-91B8-538BB2421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18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9E726-E1A2-0AE6-D8F7-E036E35FE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9A0FF-7F1B-1E46-11A1-E4ADEC3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6680C-3DD4-8037-8DF2-04DA05882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E9825-791F-27AB-16DE-62C29027C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924D8-C75A-0C6B-9F84-69D6DF517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86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8B963-320C-52F6-B018-94AD05C0D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6B8C7-45EC-44FA-5DD8-B431817F5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58917-789B-DE1C-38A6-600E63BB1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9D78D-1F12-2B5B-ECEE-3FFB285D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1DCE6-04E1-D40C-C105-260F83CF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9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D386-AFB6-DF07-03CE-2D2D88530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18B0F-55AE-8E1A-B51F-DA5165423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88E844-560B-3F51-1C73-742782E03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7A571B-DC6D-2311-C628-9C32E5E2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50CD3-5832-D8D8-0F3C-969AED5C5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E9D25-5F72-EBFB-AE77-0B5D0B757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7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F979A-BE91-4119-AE9E-AF10F87BF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F813B-F2A8-03E1-47F9-A775F418E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8A8DD8-B8EA-0B32-1220-FD50FB96C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58A61D-3782-9E1A-FFEB-C0A61BE2A5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ACACFE-FFCA-303A-9D03-3074CAB0A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76CB88-849A-0A68-8317-846765FAA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D19F8-217E-D340-066E-D4D469771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7CEB3B-A318-5E97-E1DE-4FD47CCD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71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E5-1D75-AA69-549E-1C21F67A1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CCE72A-7557-CA67-4547-00BECFFA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337C2-EA0A-34B0-BAE6-2FAC398E0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FBA814-445B-C1AE-3714-57454A834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66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B2F6ED-E2E4-81EC-523A-4054DEE59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66CF0-677C-5ED1-D816-FDE96C0D2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22F0B-C883-FF12-E68D-276F9C1BF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6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49054-4538-A541-2221-8371E2CAF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C8491-DFF1-4709-BFE9-2E60ACA76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B20BD0-7FD1-7F3E-CBD0-812C2B438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53545-ABE0-A390-2249-F6719B84D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DAF5B-F9AA-422E-C515-C89BBEC39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AED58-4276-D501-9138-154F9FF6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7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DD53-BBAA-A8DB-81AC-69D505A9C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6E71EE-C8AB-1BF4-4CD4-ACF86435E0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0D501-6D07-2838-231C-035B85B01A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DA130-7792-78D4-22DF-D4A65FDC2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C1F84-51A0-4F52-3583-C5BDF899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EBA82-9222-B631-1CA7-D231C52F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17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181A4-59CC-87AC-7A7E-3E7756CC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E5A1F-31A2-14C0-D8B4-C7AA31702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94AFC-6C2C-D290-14F4-34BACEF67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5FC36-BEC2-4D45-9F8B-A4C1A1BD53D5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8DFB6-DE92-248C-17A8-846BC6643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B3749-4FAA-AD55-6990-B697173ED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0FDF8-7AEC-40C8-B63B-1F5737D8D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30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7789C-C7C9-BFF2-DC59-D7C53A8EE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4" y="0"/>
            <a:ext cx="12167936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666E12-6446-1D46-87B5-6D96015E3D14}"/>
              </a:ext>
            </a:extLst>
          </p:cNvPr>
          <p:cNvSpPr txBox="1"/>
          <p:nvPr/>
        </p:nvSpPr>
        <p:spPr>
          <a:xfrm>
            <a:off x="1860885" y="4010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05B2CC-1DC5-EA2D-E79D-4A14ECDB8794}"/>
              </a:ext>
            </a:extLst>
          </p:cNvPr>
          <p:cNvSpPr txBox="1"/>
          <p:nvPr/>
        </p:nvSpPr>
        <p:spPr>
          <a:xfrm>
            <a:off x="1489629" y="285673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5AFAF0-D5ED-F2A1-3BCB-D836CF413BA0}"/>
              </a:ext>
            </a:extLst>
          </p:cNvPr>
          <p:cNvSpPr txBox="1"/>
          <p:nvPr/>
        </p:nvSpPr>
        <p:spPr>
          <a:xfrm>
            <a:off x="1329210" y="53926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7A5554-5583-D266-CE2B-467990D3171C}"/>
              </a:ext>
            </a:extLst>
          </p:cNvPr>
          <p:cNvSpPr txBox="1"/>
          <p:nvPr/>
        </p:nvSpPr>
        <p:spPr>
          <a:xfrm>
            <a:off x="1210041" y="80087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582D56-C19C-C984-93D7-BA4FEAC73F7A}"/>
              </a:ext>
            </a:extLst>
          </p:cNvPr>
          <p:cNvSpPr txBox="1"/>
          <p:nvPr/>
        </p:nvSpPr>
        <p:spPr>
          <a:xfrm>
            <a:off x="788368" y="122537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ED42C-60FE-3C5D-337D-B4055495B2BF}"/>
              </a:ext>
            </a:extLst>
          </p:cNvPr>
          <p:cNvSpPr txBox="1"/>
          <p:nvPr/>
        </p:nvSpPr>
        <p:spPr>
          <a:xfrm>
            <a:off x="1118373" y="1495928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B242A4-A92B-C1AB-EE12-88B6C0F53479}"/>
              </a:ext>
            </a:extLst>
          </p:cNvPr>
          <p:cNvSpPr txBox="1"/>
          <p:nvPr/>
        </p:nvSpPr>
        <p:spPr>
          <a:xfrm>
            <a:off x="1251291" y="173254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0637F-3E59-3A68-13C7-D7EAE8E8F49A}"/>
              </a:ext>
            </a:extLst>
          </p:cNvPr>
          <p:cNvSpPr txBox="1"/>
          <p:nvPr/>
        </p:nvSpPr>
        <p:spPr>
          <a:xfrm>
            <a:off x="1098891" y="208424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B86161-51F2-EBE3-55E0-84A5816EC85D}"/>
              </a:ext>
            </a:extLst>
          </p:cNvPr>
          <p:cNvSpPr txBox="1"/>
          <p:nvPr/>
        </p:nvSpPr>
        <p:spPr>
          <a:xfrm>
            <a:off x="1697025" y="233783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ADDEF2-DFF3-FC4A-E95C-C0C6AC709D7A}"/>
              </a:ext>
            </a:extLst>
          </p:cNvPr>
          <p:cNvSpPr txBox="1"/>
          <p:nvPr/>
        </p:nvSpPr>
        <p:spPr>
          <a:xfrm>
            <a:off x="284192" y="249362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91A2BE-6E76-0D9C-9285-378A1B74FF45}"/>
              </a:ext>
            </a:extLst>
          </p:cNvPr>
          <p:cNvSpPr txBox="1"/>
          <p:nvPr/>
        </p:nvSpPr>
        <p:spPr>
          <a:xfrm>
            <a:off x="436592" y="272623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E96FC1-0316-B963-C129-DD33E3362196}"/>
              </a:ext>
            </a:extLst>
          </p:cNvPr>
          <p:cNvSpPr txBox="1"/>
          <p:nvPr/>
        </p:nvSpPr>
        <p:spPr>
          <a:xfrm>
            <a:off x="1030146" y="291873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CC318B-E16D-D438-BB87-355C72B92501}"/>
              </a:ext>
            </a:extLst>
          </p:cNvPr>
          <p:cNvSpPr txBox="1"/>
          <p:nvPr/>
        </p:nvSpPr>
        <p:spPr>
          <a:xfrm>
            <a:off x="613054" y="3119264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7FFC6-D370-350E-E03C-D18FE91D4567}"/>
              </a:ext>
            </a:extLst>
          </p:cNvPr>
          <p:cNvSpPr txBox="1"/>
          <p:nvPr/>
        </p:nvSpPr>
        <p:spPr>
          <a:xfrm>
            <a:off x="1568704" y="3334753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BB1BC8-F087-866E-BF44-C31004C349B8}"/>
              </a:ext>
            </a:extLst>
          </p:cNvPr>
          <p:cNvSpPr txBox="1"/>
          <p:nvPr/>
        </p:nvSpPr>
        <p:spPr>
          <a:xfrm>
            <a:off x="912124" y="3655907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A7ABB6-CFCB-4848-D734-8705DB1E7BF0}"/>
              </a:ext>
            </a:extLst>
          </p:cNvPr>
          <p:cNvSpPr txBox="1"/>
          <p:nvPr/>
        </p:nvSpPr>
        <p:spPr>
          <a:xfrm>
            <a:off x="1489629" y="391042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7C8107-07DC-FF8A-DA8E-F1264DBB7DF7}"/>
              </a:ext>
            </a:extLst>
          </p:cNvPr>
          <p:cNvSpPr txBox="1"/>
          <p:nvPr/>
        </p:nvSpPr>
        <p:spPr>
          <a:xfrm>
            <a:off x="1210040" y="4116186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8167B8-A65F-B56D-9FB3-8A9FE79CF19D}"/>
              </a:ext>
            </a:extLst>
          </p:cNvPr>
          <p:cNvSpPr txBox="1"/>
          <p:nvPr/>
        </p:nvSpPr>
        <p:spPr>
          <a:xfrm>
            <a:off x="1530879" y="431485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5F752-7D4A-4735-91A9-B0D17622291D}"/>
              </a:ext>
            </a:extLst>
          </p:cNvPr>
          <p:cNvSpPr txBox="1"/>
          <p:nvPr/>
        </p:nvSpPr>
        <p:spPr>
          <a:xfrm>
            <a:off x="912123" y="4857827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64AA74-B0B2-9489-3D13-7CC9B531BCE9}"/>
              </a:ext>
            </a:extLst>
          </p:cNvPr>
          <p:cNvSpPr txBox="1"/>
          <p:nvPr/>
        </p:nvSpPr>
        <p:spPr>
          <a:xfrm>
            <a:off x="918992" y="5093066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C87F4A-14E3-3E31-737E-ECA7B4E5A927}"/>
              </a:ext>
            </a:extLst>
          </p:cNvPr>
          <p:cNvSpPr txBox="1"/>
          <p:nvPr/>
        </p:nvSpPr>
        <p:spPr>
          <a:xfrm>
            <a:off x="1521717" y="534063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B499D7-1133-7789-8DB6-20E1CC0D4DF2}"/>
              </a:ext>
            </a:extLst>
          </p:cNvPr>
          <p:cNvSpPr txBox="1"/>
          <p:nvPr/>
        </p:nvSpPr>
        <p:spPr>
          <a:xfrm>
            <a:off x="1813902" y="55144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FB37C7-AB72-8081-F131-539CE88A75E7}"/>
              </a:ext>
            </a:extLst>
          </p:cNvPr>
          <p:cNvSpPr txBox="1"/>
          <p:nvPr/>
        </p:nvSpPr>
        <p:spPr>
          <a:xfrm>
            <a:off x="1859737" y="569264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D9B3A7-C764-1FE5-DF08-E895D89C5928}"/>
              </a:ext>
            </a:extLst>
          </p:cNvPr>
          <p:cNvSpPr txBox="1"/>
          <p:nvPr/>
        </p:nvSpPr>
        <p:spPr>
          <a:xfrm>
            <a:off x="1630555" y="589865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CCA9FF-FFAB-BF73-E1E6-F985A670372C}"/>
              </a:ext>
            </a:extLst>
          </p:cNvPr>
          <p:cNvSpPr txBox="1"/>
          <p:nvPr/>
        </p:nvSpPr>
        <p:spPr>
          <a:xfrm>
            <a:off x="9864748" y="-2406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F49B20-3881-664A-905C-EBBB16FEE0D5}"/>
              </a:ext>
            </a:extLst>
          </p:cNvPr>
          <p:cNvSpPr txBox="1"/>
          <p:nvPr/>
        </p:nvSpPr>
        <p:spPr>
          <a:xfrm>
            <a:off x="10963632" y="21101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FA7C28-130B-FEB5-2479-D0F4A3A35B18}"/>
              </a:ext>
            </a:extLst>
          </p:cNvPr>
          <p:cNvSpPr txBox="1"/>
          <p:nvPr/>
        </p:nvSpPr>
        <p:spPr>
          <a:xfrm>
            <a:off x="10907484" y="49915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9C0C38-2DEC-7CE4-BACB-F6BC7E16813D}"/>
              </a:ext>
            </a:extLst>
          </p:cNvPr>
          <p:cNvSpPr txBox="1"/>
          <p:nvPr/>
        </p:nvSpPr>
        <p:spPr>
          <a:xfrm>
            <a:off x="10502993" y="73670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275913-EF9D-3136-5066-93798056A076}"/>
              </a:ext>
            </a:extLst>
          </p:cNvPr>
          <p:cNvSpPr txBox="1"/>
          <p:nvPr/>
        </p:nvSpPr>
        <p:spPr>
          <a:xfrm>
            <a:off x="10907484" y="9717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6B6C4-B913-9D61-DE08-6D800C158074}"/>
              </a:ext>
            </a:extLst>
          </p:cNvPr>
          <p:cNvSpPr txBox="1"/>
          <p:nvPr/>
        </p:nvSpPr>
        <p:spPr>
          <a:xfrm>
            <a:off x="11145251" y="1209328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47A905-4A84-8751-F780-E59F79C2856D}"/>
              </a:ext>
            </a:extLst>
          </p:cNvPr>
          <p:cNvSpPr txBox="1"/>
          <p:nvPr/>
        </p:nvSpPr>
        <p:spPr>
          <a:xfrm>
            <a:off x="9864748" y="178499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638E46-5AE7-DA98-794A-0529301F184E}"/>
              </a:ext>
            </a:extLst>
          </p:cNvPr>
          <p:cNvSpPr txBox="1"/>
          <p:nvPr/>
        </p:nvSpPr>
        <p:spPr>
          <a:xfrm>
            <a:off x="9712348" y="203303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C33B18-8AE0-A678-6B74-4C6D5C5B683F}"/>
              </a:ext>
            </a:extLst>
          </p:cNvPr>
          <p:cNvSpPr txBox="1"/>
          <p:nvPr/>
        </p:nvSpPr>
        <p:spPr>
          <a:xfrm>
            <a:off x="9247127" y="225761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7B7489-25BF-FFC3-327E-9AE14297D1B7}"/>
              </a:ext>
            </a:extLst>
          </p:cNvPr>
          <p:cNvSpPr txBox="1"/>
          <p:nvPr/>
        </p:nvSpPr>
        <p:spPr>
          <a:xfrm>
            <a:off x="9460257" y="262443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895B56-2F97-9BED-3E56-BA99BD8F77CB}"/>
              </a:ext>
            </a:extLst>
          </p:cNvPr>
          <p:cNvSpPr txBox="1"/>
          <p:nvPr/>
        </p:nvSpPr>
        <p:spPr>
          <a:xfrm>
            <a:off x="9397230" y="2787934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63D2D8-23B3-BA04-6EDF-D1B675AE4639}"/>
              </a:ext>
            </a:extLst>
          </p:cNvPr>
          <p:cNvSpPr txBox="1"/>
          <p:nvPr/>
        </p:nvSpPr>
        <p:spPr>
          <a:xfrm>
            <a:off x="9952979" y="314240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435892-08E8-F4C5-9538-2CCC4F84638E}"/>
              </a:ext>
            </a:extLst>
          </p:cNvPr>
          <p:cNvSpPr txBox="1"/>
          <p:nvPr/>
        </p:nvSpPr>
        <p:spPr>
          <a:xfrm>
            <a:off x="9247127" y="342807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081B71-6B33-C230-9992-DAF010915685}"/>
              </a:ext>
            </a:extLst>
          </p:cNvPr>
          <p:cNvSpPr txBox="1"/>
          <p:nvPr/>
        </p:nvSpPr>
        <p:spPr>
          <a:xfrm>
            <a:off x="9397229" y="3611174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266AF0-7613-4756-C9FF-93541C8351C8}"/>
              </a:ext>
            </a:extLst>
          </p:cNvPr>
          <p:cNvSpPr txBox="1"/>
          <p:nvPr/>
        </p:nvSpPr>
        <p:spPr>
          <a:xfrm>
            <a:off x="10056108" y="3806602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078EAF3-F97C-3DE4-E595-8243815402E3}"/>
              </a:ext>
            </a:extLst>
          </p:cNvPr>
          <p:cNvSpPr txBox="1"/>
          <p:nvPr/>
        </p:nvSpPr>
        <p:spPr>
          <a:xfrm>
            <a:off x="9545043" y="400574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40BC11-FB6E-77EF-D26A-555A2C9066E7}"/>
              </a:ext>
            </a:extLst>
          </p:cNvPr>
          <p:cNvSpPr txBox="1"/>
          <p:nvPr/>
        </p:nvSpPr>
        <p:spPr>
          <a:xfrm>
            <a:off x="9462548" y="419316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CBDB1BB-E68F-9F38-ECBD-D4A354133B21}"/>
              </a:ext>
            </a:extLst>
          </p:cNvPr>
          <p:cNvSpPr txBox="1"/>
          <p:nvPr/>
        </p:nvSpPr>
        <p:spPr>
          <a:xfrm>
            <a:off x="9681404" y="4519858"/>
            <a:ext cx="672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D19CC0C-DE3D-37C8-A18B-03497E6E4278}"/>
              </a:ext>
            </a:extLst>
          </p:cNvPr>
          <p:cNvSpPr txBox="1"/>
          <p:nvPr/>
        </p:nvSpPr>
        <p:spPr>
          <a:xfrm>
            <a:off x="9062648" y="477869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BA7D1E-26AF-FF00-5986-490E02EFE2EE}"/>
              </a:ext>
            </a:extLst>
          </p:cNvPr>
          <p:cNvSpPr txBox="1"/>
          <p:nvPr/>
        </p:nvSpPr>
        <p:spPr>
          <a:xfrm>
            <a:off x="9215048" y="500328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3B2D5D-CAEC-414C-E664-5C7E86705019}"/>
              </a:ext>
            </a:extLst>
          </p:cNvPr>
          <p:cNvSpPr txBox="1"/>
          <p:nvPr/>
        </p:nvSpPr>
        <p:spPr>
          <a:xfrm>
            <a:off x="9223070" y="517974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0238E2-9CE3-2E44-05FD-75DDA48D3372}"/>
              </a:ext>
            </a:extLst>
          </p:cNvPr>
          <p:cNvSpPr txBox="1"/>
          <p:nvPr/>
        </p:nvSpPr>
        <p:spPr>
          <a:xfrm>
            <a:off x="9367448" y="5460478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B1B0E8-0510-E480-2D8A-EC9A5C7306AC}"/>
              </a:ext>
            </a:extLst>
          </p:cNvPr>
          <p:cNvSpPr txBox="1"/>
          <p:nvPr/>
        </p:nvSpPr>
        <p:spPr>
          <a:xfrm>
            <a:off x="8872413" y="57277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5B92EF-2A83-B665-94F0-80DEEE5F86F2}"/>
              </a:ext>
            </a:extLst>
          </p:cNvPr>
          <p:cNvSpPr txBox="1"/>
          <p:nvPr/>
        </p:nvSpPr>
        <p:spPr>
          <a:xfrm>
            <a:off x="8808246" y="595237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178405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7789C-C7C9-BFF2-DC59-D7C53A8EE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4" y="0"/>
            <a:ext cx="12167936" cy="6858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264EDE1-EA6D-4250-E34F-3F4CE209D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666E12-6446-1D46-87B5-6D96015E3D14}"/>
              </a:ext>
            </a:extLst>
          </p:cNvPr>
          <p:cNvSpPr txBox="1"/>
          <p:nvPr/>
        </p:nvSpPr>
        <p:spPr>
          <a:xfrm>
            <a:off x="1860885" y="4010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05B2CC-1DC5-EA2D-E79D-4A14ECDB8794}"/>
              </a:ext>
            </a:extLst>
          </p:cNvPr>
          <p:cNvSpPr txBox="1"/>
          <p:nvPr/>
        </p:nvSpPr>
        <p:spPr>
          <a:xfrm>
            <a:off x="1489629" y="285673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5AFAF0-D5ED-F2A1-3BCB-D836CF413BA0}"/>
              </a:ext>
            </a:extLst>
          </p:cNvPr>
          <p:cNvSpPr txBox="1"/>
          <p:nvPr/>
        </p:nvSpPr>
        <p:spPr>
          <a:xfrm>
            <a:off x="1329210" y="53926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7A5554-5583-D266-CE2B-467990D3171C}"/>
              </a:ext>
            </a:extLst>
          </p:cNvPr>
          <p:cNvSpPr txBox="1"/>
          <p:nvPr/>
        </p:nvSpPr>
        <p:spPr>
          <a:xfrm>
            <a:off x="1210041" y="80087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582D56-C19C-C984-93D7-BA4FEAC73F7A}"/>
              </a:ext>
            </a:extLst>
          </p:cNvPr>
          <p:cNvSpPr txBox="1"/>
          <p:nvPr/>
        </p:nvSpPr>
        <p:spPr>
          <a:xfrm>
            <a:off x="788368" y="122537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ED42C-60FE-3C5D-337D-B4055495B2BF}"/>
              </a:ext>
            </a:extLst>
          </p:cNvPr>
          <p:cNvSpPr txBox="1"/>
          <p:nvPr/>
        </p:nvSpPr>
        <p:spPr>
          <a:xfrm>
            <a:off x="1118373" y="1495928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B242A4-A92B-C1AB-EE12-88B6C0F53479}"/>
              </a:ext>
            </a:extLst>
          </p:cNvPr>
          <p:cNvSpPr txBox="1"/>
          <p:nvPr/>
        </p:nvSpPr>
        <p:spPr>
          <a:xfrm>
            <a:off x="1251291" y="173254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0637F-3E59-3A68-13C7-D7EAE8E8F49A}"/>
              </a:ext>
            </a:extLst>
          </p:cNvPr>
          <p:cNvSpPr txBox="1"/>
          <p:nvPr/>
        </p:nvSpPr>
        <p:spPr>
          <a:xfrm>
            <a:off x="1098891" y="208424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B86161-51F2-EBE3-55E0-84A5816EC85D}"/>
              </a:ext>
            </a:extLst>
          </p:cNvPr>
          <p:cNvSpPr txBox="1"/>
          <p:nvPr/>
        </p:nvSpPr>
        <p:spPr>
          <a:xfrm>
            <a:off x="1697025" y="233783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ADDEF2-DFF3-FC4A-E95C-C0C6AC709D7A}"/>
              </a:ext>
            </a:extLst>
          </p:cNvPr>
          <p:cNvSpPr txBox="1"/>
          <p:nvPr/>
        </p:nvSpPr>
        <p:spPr>
          <a:xfrm>
            <a:off x="284192" y="249362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91A2BE-6E76-0D9C-9285-378A1B74FF45}"/>
              </a:ext>
            </a:extLst>
          </p:cNvPr>
          <p:cNvSpPr txBox="1"/>
          <p:nvPr/>
        </p:nvSpPr>
        <p:spPr>
          <a:xfrm>
            <a:off x="436592" y="272623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E96FC1-0316-B963-C129-DD33E3362196}"/>
              </a:ext>
            </a:extLst>
          </p:cNvPr>
          <p:cNvSpPr txBox="1"/>
          <p:nvPr/>
        </p:nvSpPr>
        <p:spPr>
          <a:xfrm>
            <a:off x="1030146" y="291873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CC318B-E16D-D438-BB87-355C72B92501}"/>
              </a:ext>
            </a:extLst>
          </p:cNvPr>
          <p:cNvSpPr txBox="1"/>
          <p:nvPr/>
        </p:nvSpPr>
        <p:spPr>
          <a:xfrm>
            <a:off x="613054" y="3119264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7FFC6-D370-350E-E03C-D18FE91D4567}"/>
              </a:ext>
            </a:extLst>
          </p:cNvPr>
          <p:cNvSpPr txBox="1"/>
          <p:nvPr/>
        </p:nvSpPr>
        <p:spPr>
          <a:xfrm>
            <a:off x="1568704" y="3334753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BB1BC8-F087-866E-BF44-C31004C349B8}"/>
              </a:ext>
            </a:extLst>
          </p:cNvPr>
          <p:cNvSpPr txBox="1"/>
          <p:nvPr/>
        </p:nvSpPr>
        <p:spPr>
          <a:xfrm>
            <a:off x="912124" y="3655907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A7ABB6-CFCB-4848-D734-8705DB1E7BF0}"/>
              </a:ext>
            </a:extLst>
          </p:cNvPr>
          <p:cNvSpPr txBox="1"/>
          <p:nvPr/>
        </p:nvSpPr>
        <p:spPr>
          <a:xfrm>
            <a:off x="1489629" y="3910421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7C8107-07DC-FF8A-DA8E-F1264DBB7DF7}"/>
              </a:ext>
            </a:extLst>
          </p:cNvPr>
          <p:cNvSpPr txBox="1"/>
          <p:nvPr/>
        </p:nvSpPr>
        <p:spPr>
          <a:xfrm>
            <a:off x="1210040" y="4116186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8167B8-A65F-B56D-9FB3-8A9FE79CF19D}"/>
              </a:ext>
            </a:extLst>
          </p:cNvPr>
          <p:cNvSpPr txBox="1"/>
          <p:nvPr/>
        </p:nvSpPr>
        <p:spPr>
          <a:xfrm>
            <a:off x="1530879" y="4314855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D5F752-7D4A-4735-91A9-B0D17622291D}"/>
              </a:ext>
            </a:extLst>
          </p:cNvPr>
          <p:cNvSpPr txBox="1"/>
          <p:nvPr/>
        </p:nvSpPr>
        <p:spPr>
          <a:xfrm>
            <a:off x="912123" y="4857827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64AA74-B0B2-9489-3D13-7CC9B531BCE9}"/>
              </a:ext>
            </a:extLst>
          </p:cNvPr>
          <p:cNvSpPr txBox="1"/>
          <p:nvPr/>
        </p:nvSpPr>
        <p:spPr>
          <a:xfrm>
            <a:off x="918992" y="5093066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C87F4A-14E3-3E31-737E-ECA7B4E5A927}"/>
              </a:ext>
            </a:extLst>
          </p:cNvPr>
          <p:cNvSpPr txBox="1"/>
          <p:nvPr/>
        </p:nvSpPr>
        <p:spPr>
          <a:xfrm>
            <a:off x="1521717" y="5340639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B499D7-1133-7789-8DB6-20E1CC0D4DF2}"/>
              </a:ext>
            </a:extLst>
          </p:cNvPr>
          <p:cNvSpPr txBox="1"/>
          <p:nvPr/>
        </p:nvSpPr>
        <p:spPr>
          <a:xfrm>
            <a:off x="1813902" y="55144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FB37C7-AB72-8081-F131-539CE88A75E7}"/>
              </a:ext>
            </a:extLst>
          </p:cNvPr>
          <p:cNvSpPr txBox="1"/>
          <p:nvPr/>
        </p:nvSpPr>
        <p:spPr>
          <a:xfrm>
            <a:off x="1859737" y="569264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D9B3A7-C764-1FE5-DF08-E895D89C5928}"/>
              </a:ext>
            </a:extLst>
          </p:cNvPr>
          <p:cNvSpPr txBox="1"/>
          <p:nvPr/>
        </p:nvSpPr>
        <p:spPr>
          <a:xfrm>
            <a:off x="1630555" y="589865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CCA9FF-FFAB-BF73-E1E6-F985A670372C}"/>
              </a:ext>
            </a:extLst>
          </p:cNvPr>
          <p:cNvSpPr txBox="1"/>
          <p:nvPr/>
        </p:nvSpPr>
        <p:spPr>
          <a:xfrm>
            <a:off x="9864748" y="-2406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F49B20-3881-664A-905C-EBBB16FEE0D5}"/>
              </a:ext>
            </a:extLst>
          </p:cNvPr>
          <p:cNvSpPr txBox="1"/>
          <p:nvPr/>
        </p:nvSpPr>
        <p:spPr>
          <a:xfrm>
            <a:off x="10963632" y="21101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FA7C28-130B-FEB5-2479-D0F4A3A35B18}"/>
              </a:ext>
            </a:extLst>
          </p:cNvPr>
          <p:cNvSpPr txBox="1"/>
          <p:nvPr/>
        </p:nvSpPr>
        <p:spPr>
          <a:xfrm>
            <a:off x="10907484" y="49915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9C0C38-2DEC-7CE4-BACB-F6BC7E16813D}"/>
              </a:ext>
            </a:extLst>
          </p:cNvPr>
          <p:cNvSpPr txBox="1"/>
          <p:nvPr/>
        </p:nvSpPr>
        <p:spPr>
          <a:xfrm>
            <a:off x="10502993" y="73670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275913-EF9D-3136-5066-93798056A076}"/>
              </a:ext>
            </a:extLst>
          </p:cNvPr>
          <p:cNvSpPr txBox="1"/>
          <p:nvPr/>
        </p:nvSpPr>
        <p:spPr>
          <a:xfrm>
            <a:off x="10907484" y="9717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6B6C4-B913-9D61-DE08-6D800C158074}"/>
              </a:ext>
            </a:extLst>
          </p:cNvPr>
          <p:cNvSpPr txBox="1"/>
          <p:nvPr/>
        </p:nvSpPr>
        <p:spPr>
          <a:xfrm>
            <a:off x="11145251" y="1209328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47A905-4A84-8751-F780-E59F79C2856D}"/>
              </a:ext>
            </a:extLst>
          </p:cNvPr>
          <p:cNvSpPr txBox="1"/>
          <p:nvPr/>
        </p:nvSpPr>
        <p:spPr>
          <a:xfrm>
            <a:off x="9864748" y="178499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638E46-5AE7-DA98-794A-0529301F184E}"/>
              </a:ext>
            </a:extLst>
          </p:cNvPr>
          <p:cNvSpPr txBox="1"/>
          <p:nvPr/>
        </p:nvSpPr>
        <p:spPr>
          <a:xfrm>
            <a:off x="9712348" y="203303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C33B18-8AE0-A678-6B74-4C6D5C5B683F}"/>
              </a:ext>
            </a:extLst>
          </p:cNvPr>
          <p:cNvSpPr txBox="1"/>
          <p:nvPr/>
        </p:nvSpPr>
        <p:spPr>
          <a:xfrm>
            <a:off x="9247127" y="2257616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7B7489-25BF-FFC3-327E-9AE14297D1B7}"/>
              </a:ext>
            </a:extLst>
          </p:cNvPr>
          <p:cNvSpPr txBox="1"/>
          <p:nvPr/>
        </p:nvSpPr>
        <p:spPr>
          <a:xfrm>
            <a:off x="9460257" y="262443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895B56-2F97-9BED-3E56-BA99BD8F77CB}"/>
              </a:ext>
            </a:extLst>
          </p:cNvPr>
          <p:cNvSpPr txBox="1"/>
          <p:nvPr/>
        </p:nvSpPr>
        <p:spPr>
          <a:xfrm>
            <a:off x="9397230" y="2787934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Text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763D2D8-23B3-BA04-6EDF-D1B675AE4639}"/>
              </a:ext>
            </a:extLst>
          </p:cNvPr>
          <p:cNvSpPr txBox="1"/>
          <p:nvPr/>
        </p:nvSpPr>
        <p:spPr>
          <a:xfrm>
            <a:off x="9952979" y="314240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435892-08E8-F4C5-9538-2CCC4F84638E}"/>
              </a:ext>
            </a:extLst>
          </p:cNvPr>
          <p:cNvSpPr txBox="1"/>
          <p:nvPr/>
        </p:nvSpPr>
        <p:spPr>
          <a:xfrm>
            <a:off x="9247127" y="342807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081B71-6B33-C230-9992-DAF010915685}"/>
              </a:ext>
            </a:extLst>
          </p:cNvPr>
          <p:cNvSpPr txBox="1"/>
          <p:nvPr/>
        </p:nvSpPr>
        <p:spPr>
          <a:xfrm>
            <a:off x="9397229" y="3611174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266AF0-7613-4756-C9FF-93541C8351C8}"/>
              </a:ext>
            </a:extLst>
          </p:cNvPr>
          <p:cNvSpPr txBox="1"/>
          <p:nvPr/>
        </p:nvSpPr>
        <p:spPr>
          <a:xfrm>
            <a:off x="10056108" y="3806602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078EAF3-F97C-3DE4-E595-8243815402E3}"/>
              </a:ext>
            </a:extLst>
          </p:cNvPr>
          <p:cNvSpPr txBox="1"/>
          <p:nvPr/>
        </p:nvSpPr>
        <p:spPr>
          <a:xfrm>
            <a:off x="9545043" y="4005745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40BC11-FB6E-77EF-D26A-555A2C9066E7}"/>
              </a:ext>
            </a:extLst>
          </p:cNvPr>
          <p:cNvSpPr txBox="1"/>
          <p:nvPr/>
        </p:nvSpPr>
        <p:spPr>
          <a:xfrm>
            <a:off x="9462548" y="419316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CBDB1BB-E68F-9F38-ECBD-D4A354133B21}"/>
              </a:ext>
            </a:extLst>
          </p:cNvPr>
          <p:cNvSpPr txBox="1"/>
          <p:nvPr/>
        </p:nvSpPr>
        <p:spPr>
          <a:xfrm>
            <a:off x="9681404" y="4519858"/>
            <a:ext cx="672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D19CC0C-DE3D-37C8-A18B-03497E6E4278}"/>
              </a:ext>
            </a:extLst>
          </p:cNvPr>
          <p:cNvSpPr txBox="1"/>
          <p:nvPr/>
        </p:nvSpPr>
        <p:spPr>
          <a:xfrm>
            <a:off x="9062648" y="477869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BA7D1E-26AF-FF00-5986-490E02EFE2EE}"/>
              </a:ext>
            </a:extLst>
          </p:cNvPr>
          <p:cNvSpPr txBox="1"/>
          <p:nvPr/>
        </p:nvSpPr>
        <p:spPr>
          <a:xfrm>
            <a:off x="9215048" y="500328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3B2D5D-CAEC-414C-E664-5C7E86705019}"/>
              </a:ext>
            </a:extLst>
          </p:cNvPr>
          <p:cNvSpPr txBox="1"/>
          <p:nvPr/>
        </p:nvSpPr>
        <p:spPr>
          <a:xfrm>
            <a:off x="9223070" y="5179743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0238E2-9CE3-2E44-05FD-75DDA48D3372}"/>
              </a:ext>
            </a:extLst>
          </p:cNvPr>
          <p:cNvSpPr txBox="1"/>
          <p:nvPr/>
        </p:nvSpPr>
        <p:spPr>
          <a:xfrm>
            <a:off x="9367448" y="5460478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B1B0E8-0510-E480-2D8A-EC9A5C7306AC}"/>
              </a:ext>
            </a:extLst>
          </p:cNvPr>
          <p:cNvSpPr txBox="1"/>
          <p:nvPr/>
        </p:nvSpPr>
        <p:spPr>
          <a:xfrm>
            <a:off x="8872413" y="5727781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5B92EF-2A83-B665-94F0-80DEEE5F86F2}"/>
              </a:ext>
            </a:extLst>
          </p:cNvPr>
          <p:cNvSpPr txBox="1"/>
          <p:nvPr/>
        </p:nvSpPr>
        <p:spPr>
          <a:xfrm>
            <a:off x="8808246" y="5952370"/>
            <a:ext cx="80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3310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AAA9D5-2035-673A-D672-FE11A14A3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11389895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83A2A1-93CD-9155-8290-7FC78AAD3093}"/>
              </a:ext>
            </a:extLst>
          </p:cNvPr>
          <p:cNvSpPr txBox="1"/>
          <p:nvPr/>
        </p:nvSpPr>
        <p:spPr>
          <a:xfrm>
            <a:off x="5560757" y="3172326"/>
            <a:ext cx="10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10202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9A621642-C23B-AA9A-BD71-747E2F630D57}"/>
              </a:ext>
            </a:extLst>
          </p:cNvPr>
          <p:cNvSpPr/>
          <p:nvPr/>
        </p:nvSpPr>
        <p:spPr>
          <a:xfrm>
            <a:off x="6910322" y="1717333"/>
            <a:ext cx="4971341" cy="49160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lowchart: Process 65">
            <a:extLst>
              <a:ext uri="{FF2B5EF4-FFF2-40B4-BE49-F238E27FC236}">
                <a16:creationId xmlns:a16="http://schemas.microsoft.com/office/drawing/2014/main" id="{A1F99553-CDAB-B67E-DBFB-7347EB1E3A1A}"/>
              </a:ext>
            </a:extLst>
          </p:cNvPr>
          <p:cNvSpPr/>
          <p:nvPr/>
        </p:nvSpPr>
        <p:spPr>
          <a:xfrm>
            <a:off x="80211" y="1717333"/>
            <a:ext cx="6800068" cy="353995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9CF624E-2F2E-EBE0-A0F4-3DF56577D425}"/>
              </a:ext>
            </a:extLst>
          </p:cNvPr>
          <p:cNvSpPr/>
          <p:nvPr/>
        </p:nvSpPr>
        <p:spPr>
          <a:xfrm>
            <a:off x="4499811" y="826169"/>
            <a:ext cx="1748589" cy="7788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8BAC679D-DB6E-D4A2-F4A0-8A1427CC46DD}"/>
              </a:ext>
            </a:extLst>
          </p:cNvPr>
          <p:cNvSpPr txBox="1"/>
          <p:nvPr/>
        </p:nvSpPr>
        <p:spPr>
          <a:xfrm>
            <a:off x="5013032" y="1070295"/>
            <a:ext cx="762635" cy="22732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dirty="0">
                <a:latin typeface="Arial"/>
                <a:cs typeface="Arial"/>
              </a:rPr>
              <a:t>Main</a:t>
            </a:r>
            <a:r>
              <a:rPr sz="1300" spc="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Idea</a:t>
            </a:r>
            <a:endParaRPr sz="1300" dirty="0">
              <a:latin typeface="Arial"/>
              <a:cs typeface="Arial"/>
            </a:endParaRP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BE5803E0-3D2E-9F61-34DF-610D76A1AAC4}"/>
              </a:ext>
            </a:extLst>
          </p:cNvPr>
          <p:cNvGrpSpPr/>
          <p:nvPr/>
        </p:nvGrpSpPr>
        <p:grpSpPr>
          <a:xfrm>
            <a:off x="232669" y="1846312"/>
            <a:ext cx="1143635" cy="387350"/>
            <a:chOff x="184543" y="2223299"/>
            <a:chExt cx="1143635" cy="387350"/>
          </a:xfrm>
        </p:grpSpPr>
        <p:pic>
          <p:nvPicPr>
            <p:cNvPr id="4" name="object 4">
              <a:extLst>
                <a:ext uri="{FF2B5EF4-FFF2-40B4-BE49-F238E27FC236}">
                  <a16:creationId xmlns:a16="http://schemas.microsoft.com/office/drawing/2014/main" id="{B53ADA28-78C5-D856-1D8D-5C89309E0BD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543" y="2223299"/>
              <a:ext cx="1143101" cy="387057"/>
            </a:xfrm>
            <a:prstGeom prst="rect">
              <a:avLst/>
            </a:prstGeom>
          </p:spPr>
        </p:pic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9F15813B-ECED-9739-C17C-FC612B0BA1B9}"/>
                </a:ext>
              </a:extLst>
            </p:cNvPr>
            <p:cNvSpPr/>
            <p:nvPr/>
          </p:nvSpPr>
          <p:spPr>
            <a:xfrm>
              <a:off x="198043" y="2236787"/>
              <a:ext cx="1080135" cy="324485"/>
            </a:xfrm>
            <a:custGeom>
              <a:avLst/>
              <a:gdLst/>
              <a:ahLst/>
              <a:cxnLst/>
              <a:rect l="l" t="t" r="r" b="b"/>
              <a:pathLst>
                <a:path w="1080135" h="324485">
                  <a:moveTo>
                    <a:pt x="58293" y="0"/>
                  </a:moveTo>
                  <a:lnTo>
                    <a:pt x="1021803" y="0"/>
                  </a:lnTo>
                  <a:lnTo>
                    <a:pt x="1044494" y="4581"/>
                  </a:lnTo>
                  <a:lnTo>
                    <a:pt x="1063023" y="17079"/>
                  </a:lnTo>
                  <a:lnTo>
                    <a:pt x="1075515" y="35624"/>
                  </a:lnTo>
                  <a:lnTo>
                    <a:pt x="1080096" y="58343"/>
                  </a:lnTo>
                  <a:lnTo>
                    <a:pt x="1080096" y="265709"/>
                  </a:lnTo>
                  <a:lnTo>
                    <a:pt x="1075515" y="288407"/>
                  </a:lnTo>
                  <a:lnTo>
                    <a:pt x="1063023" y="306954"/>
                  </a:lnTo>
                  <a:lnTo>
                    <a:pt x="1044494" y="319464"/>
                  </a:lnTo>
                  <a:lnTo>
                    <a:pt x="1021803" y="324053"/>
                  </a:lnTo>
                  <a:lnTo>
                    <a:pt x="58293" y="324053"/>
                  </a:lnTo>
                  <a:lnTo>
                    <a:pt x="35597" y="319464"/>
                  </a:lnTo>
                  <a:lnTo>
                    <a:pt x="17068" y="306954"/>
                  </a:lnTo>
                  <a:lnTo>
                    <a:pt x="4579" y="288407"/>
                  </a:lnTo>
                  <a:lnTo>
                    <a:pt x="0" y="265709"/>
                  </a:lnTo>
                  <a:lnTo>
                    <a:pt x="0" y="58343"/>
                  </a:lnTo>
                  <a:lnTo>
                    <a:pt x="4579" y="35624"/>
                  </a:lnTo>
                  <a:lnTo>
                    <a:pt x="17068" y="17079"/>
                  </a:lnTo>
                  <a:lnTo>
                    <a:pt x="35597" y="4581"/>
                  </a:lnTo>
                  <a:lnTo>
                    <a:pt x="58293" y="0"/>
                  </a:lnTo>
                  <a:close/>
                </a:path>
              </a:pathLst>
            </a:custGeom>
            <a:ln w="9004">
              <a:solidFill>
                <a:srgbClr val="1E9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>
            <a:extLst>
              <a:ext uri="{FF2B5EF4-FFF2-40B4-BE49-F238E27FC236}">
                <a16:creationId xmlns:a16="http://schemas.microsoft.com/office/drawing/2014/main" id="{C57CC2E5-A4CE-3D85-CC49-446AE758BFA5}"/>
              </a:ext>
            </a:extLst>
          </p:cNvPr>
          <p:cNvSpPr txBox="1"/>
          <p:nvPr/>
        </p:nvSpPr>
        <p:spPr>
          <a:xfrm>
            <a:off x="341038" y="1928309"/>
            <a:ext cx="89154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Arial"/>
                <a:cs typeface="Arial"/>
              </a:rPr>
              <a:t>1.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Main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Topic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" name="object 7">
            <a:extLst>
              <a:ext uri="{FF2B5EF4-FFF2-40B4-BE49-F238E27FC236}">
                <a16:creationId xmlns:a16="http://schemas.microsoft.com/office/drawing/2014/main" id="{EC082447-E4D5-0759-BE61-F762E877365C}"/>
              </a:ext>
            </a:extLst>
          </p:cNvPr>
          <p:cNvGrpSpPr/>
          <p:nvPr/>
        </p:nvGrpSpPr>
        <p:grpSpPr>
          <a:xfrm>
            <a:off x="2014886" y="1846312"/>
            <a:ext cx="1143635" cy="387350"/>
            <a:chOff x="1966760" y="2223299"/>
            <a:chExt cx="1143635" cy="387350"/>
          </a:xfrm>
        </p:grpSpPr>
        <p:pic>
          <p:nvPicPr>
            <p:cNvPr id="8" name="object 8">
              <a:extLst>
                <a:ext uri="{FF2B5EF4-FFF2-40B4-BE49-F238E27FC236}">
                  <a16:creationId xmlns:a16="http://schemas.microsoft.com/office/drawing/2014/main" id="{FD82BD1A-5C98-7591-5948-5AADB6F9AF4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6760" y="2223299"/>
              <a:ext cx="1143152" cy="387057"/>
            </a:xfrm>
            <a:prstGeom prst="rect">
              <a:avLst/>
            </a:prstGeom>
          </p:spPr>
        </p:pic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8B1FB940-8AD1-27E7-83C3-5332058CF80A}"/>
                </a:ext>
              </a:extLst>
            </p:cNvPr>
            <p:cNvSpPr/>
            <p:nvPr/>
          </p:nvSpPr>
          <p:spPr>
            <a:xfrm>
              <a:off x="1980260" y="2236787"/>
              <a:ext cx="1080770" cy="324485"/>
            </a:xfrm>
            <a:custGeom>
              <a:avLst/>
              <a:gdLst/>
              <a:ahLst/>
              <a:cxnLst/>
              <a:rect l="l" t="t" r="r" b="b"/>
              <a:pathLst>
                <a:path w="1080770" h="324485">
                  <a:moveTo>
                    <a:pt x="58343" y="0"/>
                  </a:moveTo>
                  <a:lnTo>
                    <a:pt x="1021803" y="0"/>
                  </a:lnTo>
                  <a:lnTo>
                    <a:pt x="1044502" y="4581"/>
                  </a:lnTo>
                  <a:lnTo>
                    <a:pt x="1063048" y="17079"/>
                  </a:lnTo>
                  <a:lnTo>
                    <a:pt x="1075558" y="35624"/>
                  </a:lnTo>
                  <a:lnTo>
                    <a:pt x="1080147" y="58343"/>
                  </a:lnTo>
                  <a:lnTo>
                    <a:pt x="1080147" y="265709"/>
                  </a:lnTo>
                  <a:lnTo>
                    <a:pt x="1075558" y="288407"/>
                  </a:lnTo>
                  <a:lnTo>
                    <a:pt x="1063048" y="306954"/>
                  </a:lnTo>
                  <a:lnTo>
                    <a:pt x="1044502" y="319464"/>
                  </a:lnTo>
                  <a:lnTo>
                    <a:pt x="1021803" y="324053"/>
                  </a:lnTo>
                  <a:lnTo>
                    <a:pt x="58343" y="324053"/>
                  </a:lnTo>
                  <a:lnTo>
                    <a:pt x="35618" y="319464"/>
                  </a:lnTo>
                  <a:lnTo>
                    <a:pt x="17075" y="306954"/>
                  </a:lnTo>
                  <a:lnTo>
                    <a:pt x="4579" y="288407"/>
                  </a:lnTo>
                  <a:lnTo>
                    <a:pt x="0" y="265709"/>
                  </a:lnTo>
                  <a:lnTo>
                    <a:pt x="0" y="58343"/>
                  </a:lnTo>
                  <a:lnTo>
                    <a:pt x="4579" y="35624"/>
                  </a:lnTo>
                  <a:lnTo>
                    <a:pt x="17075" y="17079"/>
                  </a:lnTo>
                  <a:lnTo>
                    <a:pt x="35618" y="4581"/>
                  </a:lnTo>
                  <a:lnTo>
                    <a:pt x="58343" y="0"/>
                  </a:lnTo>
                  <a:close/>
                </a:path>
              </a:pathLst>
            </a:custGeom>
            <a:ln w="9004">
              <a:solidFill>
                <a:srgbClr val="1E9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>
            <a:extLst>
              <a:ext uri="{FF2B5EF4-FFF2-40B4-BE49-F238E27FC236}">
                <a16:creationId xmlns:a16="http://schemas.microsoft.com/office/drawing/2014/main" id="{AE7BAF44-FA5E-A8B5-569F-C32D5E495671}"/>
              </a:ext>
            </a:extLst>
          </p:cNvPr>
          <p:cNvSpPr txBox="1"/>
          <p:nvPr/>
        </p:nvSpPr>
        <p:spPr>
          <a:xfrm>
            <a:off x="2123254" y="1928309"/>
            <a:ext cx="89154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Arial"/>
                <a:cs typeface="Arial"/>
              </a:rPr>
              <a:t>2.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Main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Topic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63371046-5EDA-F987-BDC0-74ED66381FD0}"/>
              </a:ext>
            </a:extLst>
          </p:cNvPr>
          <p:cNvSpPr txBox="1"/>
          <p:nvPr/>
        </p:nvSpPr>
        <p:spPr>
          <a:xfrm>
            <a:off x="998541" y="2286928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1.1.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4A9CFCA9-DFD6-DAA8-B25D-32DC0C707BB7}"/>
              </a:ext>
            </a:extLst>
          </p:cNvPr>
          <p:cNvSpPr txBox="1"/>
          <p:nvPr/>
        </p:nvSpPr>
        <p:spPr>
          <a:xfrm>
            <a:off x="998541" y="2556951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1.2.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2175F892-3DC8-D7C5-B4FD-FEA8B0D2AA2B}"/>
              </a:ext>
            </a:extLst>
          </p:cNvPr>
          <p:cNvSpPr txBox="1"/>
          <p:nvPr/>
        </p:nvSpPr>
        <p:spPr>
          <a:xfrm>
            <a:off x="998541" y="2827024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1.3.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2CFAEBC6-B241-ADD7-B2AA-1E3A3CA8172B}"/>
              </a:ext>
            </a:extLst>
          </p:cNvPr>
          <p:cNvSpPr txBox="1"/>
          <p:nvPr/>
        </p:nvSpPr>
        <p:spPr>
          <a:xfrm>
            <a:off x="998541" y="3097047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1.4.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32EA6E84-D5FF-51B6-17B8-16B5CB0A6EA5}"/>
              </a:ext>
            </a:extLst>
          </p:cNvPr>
          <p:cNvSpPr txBox="1"/>
          <p:nvPr/>
        </p:nvSpPr>
        <p:spPr>
          <a:xfrm>
            <a:off x="998541" y="3367071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1.5.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6" name="object 16">
            <a:extLst>
              <a:ext uri="{FF2B5EF4-FFF2-40B4-BE49-F238E27FC236}">
                <a16:creationId xmlns:a16="http://schemas.microsoft.com/office/drawing/2014/main" id="{5C5EB3B6-9753-1012-37AB-DF8C1A9039C2}"/>
              </a:ext>
            </a:extLst>
          </p:cNvPr>
          <p:cNvSpPr txBox="1"/>
          <p:nvPr/>
        </p:nvSpPr>
        <p:spPr>
          <a:xfrm>
            <a:off x="998541" y="363709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1.6.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71188B62-6EF0-94F5-8982-EB3D393502EF}"/>
              </a:ext>
            </a:extLst>
          </p:cNvPr>
          <p:cNvSpPr txBox="1"/>
          <p:nvPr/>
        </p:nvSpPr>
        <p:spPr>
          <a:xfrm>
            <a:off x="998541" y="3907120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1.7.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>
            <a:extLst>
              <a:ext uri="{FF2B5EF4-FFF2-40B4-BE49-F238E27FC236}">
                <a16:creationId xmlns:a16="http://schemas.microsoft.com/office/drawing/2014/main" id="{428AD6CC-A6A7-CD43-3C65-98C521A450B4}"/>
              </a:ext>
            </a:extLst>
          </p:cNvPr>
          <p:cNvSpPr txBox="1"/>
          <p:nvPr/>
        </p:nvSpPr>
        <p:spPr>
          <a:xfrm>
            <a:off x="998541" y="4177193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1.8.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19" name="object 19">
            <a:extLst>
              <a:ext uri="{FF2B5EF4-FFF2-40B4-BE49-F238E27FC236}">
                <a16:creationId xmlns:a16="http://schemas.microsoft.com/office/drawing/2014/main" id="{006AAEF9-6981-CA48-CB06-4F05E54A748B}"/>
              </a:ext>
            </a:extLst>
          </p:cNvPr>
          <p:cNvSpPr txBox="1"/>
          <p:nvPr/>
        </p:nvSpPr>
        <p:spPr>
          <a:xfrm>
            <a:off x="998541" y="444721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1.9.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0" name="object 20">
            <a:extLst>
              <a:ext uri="{FF2B5EF4-FFF2-40B4-BE49-F238E27FC236}">
                <a16:creationId xmlns:a16="http://schemas.microsoft.com/office/drawing/2014/main" id="{4B24E688-6083-BDBC-3665-F7290D9D1141}"/>
              </a:ext>
            </a:extLst>
          </p:cNvPr>
          <p:cNvGrpSpPr/>
          <p:nvPr/>
        </p:nvGrpSpPr>
        <p:grpSpPr>
          <a:xfrm>
            <a:off x="6974490" y="1846312"/>
            <a:ext cx="1143635" cy="387350"/>
            <a:chOff x="6926364" y="2223299"/>
            <a:chExt cx="1143635" cy="387350"/>
          </a:xfrm>
        </p:grpSpPr>
        <p:pic>
          <p:nvPicPr>
            <p:cNvPr id="21" name="object 21">
              <a:extLst>
                <a:ext uri="{FF2B5EF4-FFF2-40B4-BE49-F238E27FC236}">
                  <a16:creationId xmlns:a16="http://schemas.microsoft.com/office/drawing/2014/main" id="{F8BBD174-FF70-FDEB-82AA-EF6B998E694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26364" y="2223299"/>
              <a:ext cx="1143152" cy="387057"/>
            </a:xfrm>
            <a:prstGeom prst="rect">
              <a:avLst/>
            </a:prstGeom>
          </p:spPr>
        </p:pic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124B633B-B15B-22D9-0C0B-CEEE90E8C8A8}"/>
                </a:ext>
              </a:extLst>
            </p:cNvPr>
            <p:cNvSpPr/>
            <p:nvPr/>
          </p:nvSpPr>
          <p:spPr>
            <a:xfrm>
              <a:off x="6939851" y="2236787"/>
              <a:ext cx="1080770" cy="324485"/>
            </a:xfrm>
            <a:custGeom>
              <a:avLst/>
              <a:gdLst/>
              <a:ahLst/>
              <a:cxnLst/>
              <a:rect l="l" t="t" r="r" b="b"/>
              <a:pathLst>
                <a:path w="1080770" h="324485">
                  <a:moveTo>
                    <a:pt x="58343" y="0"/>
                  </a:moveTo>
                  <a:lnTo>
                    <a:pt x="1021803" y="0"/>
                  </a:lnTo>
                  <a:lnTo>
                    <a:pt x="1044523" y="4581"/>
                  </a:lnTo>
                  <a:lnTo>
                    <a:pt x="1063067" y="17079"/>
                  </a:lnTo>
                  <a:lnTo>
                    <a:pt x="1075565" y="35624"/>
                  </a:lnTo>
                  <a:lnTo>
                    <a:pt x="1080147" y="58343"/>
                  </a:lnTo>
                  <a:lnTo>
                    <a:pt x="1080147" y="265709"/>
                  </a:lnTo>
                  <a:lnTo>
                    <a:pt x="1075565" y="288407"/>
                  </a:lnTo>
                  <a:lnTo>
                    <a:pt x="1063067" y="306954"/>
                  </a:lnTo>
                  <a:lnTo>
                    <a:pt x="1044523" y="319464"/>
                  </a:lnTo>
                  <a:lnTo>
                    <a:pt x="1021803" y="324053"/>
                  </a:lnTo>
                  <a:lnTo>
                    <a:pt x="58343" y="324053"/>
                  </a:lnTo>
                  <a:lnTo>
                    <a:pt x="35645" y="319464"/>
                  </a:lnTo>
                  <a:lnTo>
                    <a:pt x="17098" y="306954"/>
                  </a:lnTo>
                  <a:lnTo>
                    <a:pt x="4588" y="288407"/>
                  </a:lnTo>
                  <a:lnTo>
                    <a:pt x="0" y="265709"/>
                  </a:lnTo>
                  <a:lnTo>
                    <a:pt x="0" y="58343"/>
                  </a:lnTo>
                  <a:lnTo>
                    <a:pt x="4588" y="35624"/>
                  </a:lnTo>
                  <a:lnTo>
                    <a:pt x="17098" y="17079"/>
                  </a:lnTo>
                  <a:lnTo>
                    <a:pt x="35645" y="4581"/>
                  </a:lnTo>
                  <a:lnTo>
                    <a:pt x="58343" y="0"/>
                  </a:lnTo>
                  <a:close/>
                </a:path>
              </a:pathLst>
            </a:custGeom>
            <a:ln w="9004">
              <a:solidFill>
                <a:srgbClr val="1E9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>
            <a:extLst>
              <a:ext uri="{FF2B5EF4-FFF2-40B4-BE49-F238E27FC236}">
                <a16:creationId xmlns:a16="http://schemas.microsoft.com/office/drawing/2014/main" id="{DC6E6F7E-7555-09B5-48A1-8BF333CE093D}"/>
              </a:ext>
            </a:extLst>
          </p:cNvPr>
          <p:cNvSpPr txBox="1"/>
          <p:nvPr/>
        </p:nvSpPr>
        <p:spPr>
          <a:xfrm>
            <a:off x="7082996" y="1928309"/>
            <a:ext cx="89154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Arial"/>
                <a:cs typeface="Arial"/>
              </a:rPr>
              <a:t>3.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Main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Topic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>
            <a:extLst>
              <a:ext uri="{FF2B5EF4-FFF2-40B4-BE49-F238E27FC236}">
                <a16:creationId xmlns:a16="http://schemas.microsoft.com/office/drawing/2014/main" id="{6B191C52-8FA5-448F-6469-29067534A33E}"/>
              </a:ext>
            </a:extLst>
          </p:cNvPr>
          <p:cNvSpPr txBox="1"/>
          <p:nvPr/>
        </p:nvSpPr>
        <p:spPr>
          <a:xfrm>
            <a:off x="2780759" y="2286928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2.1.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>
            <a:extLst>
              <a:ext uri="{FF2B5EF4-FFF2-40B4-BE49-F238E27FC236}">
                <a16:creationId xmlns:a16="http://schemas.microsoft.com/office/drawing/2014/main" id="{D81B0118-03D0-3EC3-A10E-447B1E5871BD}"/>
              </a:ext>
            </a:extLst>
          </p:cNvPr>
          <p:cNvSpPr txBox="1"/>
          <p:nvPr/>
        </p:nvSpPr>
        <p:spPr>
          <a:xfrm>
            <a:off x="3410847" y="2556951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2.1.1.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F442A72A-AED7-2C4F-009C-541E94DF749F}"/>
              </a:ext>
            </a:extLst>
          </p:cNvPr>
          <p:cNvSpPr txBox="1"/>
          <p:nvPr/>
        </p:nvSpPr>
        <p:spPr>
          <a:xfrm>
            <a:off x="4076953" y="2827024"/>
            <a:ext cx="99060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2.1.1.1.</a:t>
            </a:r>
            <a:r>
              <a:rPr sz="950" u="sng" spc="3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0C3FB4EA-E3CC-1266-03D7-509F92D80E73}"/>
              </a:ext>
            </a:extLst>
          </p:cNvPr>
          <p:cNvSpPr txBox="1"/>
          <p:nvPr/>
        </p:nvSpPr>
        <p:spPr>
          <a:xfrm>
            <a:off x="4747519" y="3097047"/>
            <a:ext cx="113919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spc="235" dirty="0">
                <a:uFill>
                  <a:solidFill>
                    <a:srgbClr val="828282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5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2.1.1.1.1.</a:t>
            </a:r>
            <a:r>
              <a:rPr sz="95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1EF7D5DF-1557-542E-356F-9A9EA98D23DD}"/>
              </a:ext>
            </a:extLst>
          </p:cNvPr>
          <p:cNvSpPr txBox="1"/>
          <p:nvPr/>
        </p:nvSpPr>
        <p:spPr>
          <a:xfrm>
            <a:off x="5562109" y="3367071"/>
            <a:ext cx="118872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2.1.1.1.1.1.</a:t>
            </a:r>
            <a:r>
              <a:rPr sz="95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4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29" name="object 29">
            <a:extLst>
              <a:ext uri="{FF2B5EF4-FFF2-40B4-BE49-F238E27FC236}">
                <a16:creationId xmlns:a16="http://schemas.microsoft.com/office/drawing/2014/main" id="{759532A6-0739-982E-6DC7-B61D044AA79F}"/>
              </a:ext>
            </a:extLst>
          </p:cNvPr>
          <p:cNvSpPr txBox="1"/>
          <p:nvPr/>
        </p:nvSpPr>
        <p:spPr>
          <a:xfrm>
            <a:off x="2780759" y="363709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2.2.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>
            <a:extLst>
              <a:ext uri="{FF2B5EF4-FFF2-40B4-BE49-F238E27FC236}">
                <a16:creationId xmlns:a16="http://schemas.microsoft.com/office/drawing/2014/main" id="{B6D5A84B-D577-6E5B-DA00-8C669EAF02AD}"/>
              </a:ext>
            </a:extLst>
          </p:cNvPr>
          <p:cNvSpPr txBox="1"/>
          <p:nvPr/>
        </p:nvSpPr>
        <p:spPr>
          <a:xfrm>
            <a:off x="3410847" y="3907120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2.2.1.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>
            <a:extLst>
              <a:ext uri="{FF2B5EF4-FFF2-40B4-BE49-F238E27FC236}">
                <a16:creationId xmlns:a16="http://schemas.microsoft.com/office/drawing/2014/main" id="{05EC7A9A-3E85-A217-3AC1-DE7068BB4AFC}"/>
              </a:ext>
            </a:extLst>
          </p:cNvPr>
          <p:cNvSpPr txBox="1"/>
          <p:nvPr/>
        </p:nvSpPr>
        <p:spPr>
          <a:xfrm>
            <a:off x="4076953" y="4177193"/>
            <a:ext cx="99060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2.2.1.1.</a:t>
            </a:r>
            <a:r>
              <a:rPr sz="950" u="sng" spc="3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32" name="object 32">
            <a:extLst>
              <a:ext uri="{FF2B5EF4-FFF2-40B4-BE49-F238E27FC236}">
                <a16:creationId xmlns:a16="http://schemas.microsoft.com/office/drawing/2014/main" id="{C2C477C3-FBC4-6053-F40C-826F40A5DD67}"/>
              </a:ext>
            </a:extLst>
          </p:cNvPr>
          <p:cNvGrpSpPr/>
          <p:nvPr/>
        </p:nvGrpSpPr>
        <p:grpSpPr>
          <a:xfrm>
            <a:off x="9476783" y="1846312"/>
            <a:ext cx="1143635" cy="387350"/>
            <a:chOff x="9428657" y="2223299"/>
            <a:chExt cx="1143635" cy="387350"/>
          </a:xfrm>
        </p:grpSpPr>
        <p:pic>
          <p:nvPicPr>
            <p:cNvPr id="33" name="object 33">
              <a:extLst>
                <a:ext uri="{FF2B5EF4-FFF2-40B4-BE49-F238E27FC236}">
                  <a16:creationId xmlns:a16="http://schemas.microsoft.com/office/drawing/2014/main" id="{816E85A4-1F55-B0B2-42B4-F138D088C07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28657" y="2223299"/>
              <a:ext cx="1143152" cy="387057"/>
            </a:xfrm>
            <a:prstGeom prst="rect">
              <a:avLst/>
            </a:prstGeom>
          </p:spPr>
        </p:pic>
        <p:sp>
          <p:nvSpPr>
            <p:cNvPr id="34" name="object 34">
              <a:extLst>
                <a:ext uri="{FF2B5EF4-FFF2-40B4-BE49-F238E27FC236}">
                  <a16:creationId xmlns:a16="http://schemas.microsoft.com/office/drawing/2014/main" id="{09C7187C-E66A-9C84-8B98-B5CD5ECBB995}"/>
                </a:ext>
              </a:extLst>
            </p:cNvPr>
            <p:cNvSpPr/>
            <p:nvPr/>
          </p:nvSpPr>
          <p:spPr>
            <a:xfrm>
              <a:off x="9442196" y="2236787"/>
              <a:ext cx="1080135" cy="324485"/>
            </a:xfrm>
            <a:custGeom>
              <a:avLst/>
              <a:gdLst/>
              <a:ahLst/>
              <a:cxnLst/>
              <a:rect l="l" t="t" r="r" b="b"/>
              <a:pathLst>
                <a:path w="1080134" h="324485">
                  <a:moveTo>
                    <a:pt x="58293" y="0"/>
                  </a:moveTo>
                  <a:lnTo>
                    <a:pt x="1021816" y="0"/>
                  </a:lnTo>
                  <a:lnTo>
                    <a:pt x="1044504" y="4581"/>
                  </a:lnTo>
                  <a:lnTo>
                    <a:pt x="1063029" y="17079"/>
                  </a:lnTo>
                  <a:lnTo>
                    <a:pt x="1075517" y="35624"/>
                  </a:lnTo>
                  <a:lnTo>
                    <a:pt x="1080096" y="58343"/>
                  </a:lnTo>
                  <a:lnTo>
                    <a:pt x="1080096" y="265709"/>
                  </a:lnTo>
                  <a:lnTo>
                    <a:pt x="1075517" y="288407"/>
                  </a:lnTo>
                  <a:lnTo>
                    <a:pt x="1063029" y="306954"/>
                  </a:lnTo>
                  <a:lnTo>
                    <a:pt x="1044504" y="319464"/>
                  </a:lnTo>
                  <a:lnTo>
                    <a:pt x="1021816" y="324053"/>
                  </a:lnTo>
                  <a:lnTo>
                    <a:pt x="58293" y="324053"/>
                  </a:lnTo>
                  <a:lnTo>
                    <a:pt x="35602" y="319464"/>
                  </a:lnTo>
                  <a:lnTo>
                    <a:pt x="17073" y="306954"/>
                  </a:lnTo>
                  <a:lnTo>
                    <a:pt x="4580" y="288407"/>
                  </a:lnTo>
                  <a:lnTo>
                    <a:pt x="0" y="265709"/>
                  </a:lnTo>
                  <a:lnTo>
                    <a:pt x="0" y="58343"/>
                  </a:lnTo>
                  <a:lnTo>
                    <a:pt x="4580" y="35624"/>
                  </a:lnTo>
                  <a:lnTo>
                    <a:pt x="17073" y="17079"/>
                  </a:lnTo>
                  <a:lnTo>
                    <a:pt x="35602" y="4581"/>
                  </a:lnTo>
                  <a:lnTo>
                    <a:pt x="58293" y="0"/>
                  </a:lnTo>
                  <a:close/>
                </a:path>
              </a:pathLst>
            </a:custGeom>
            <a:ln w="9004">
              <a:solidFill>
                <a:srgbClr val="1E9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>
            <a:extLst>
              <a:ext uri="{FF2B5EF4-FFF2-40B4-BE49-F238E27FC236}">
                <a16:creationId xmlns:a16="http://schemas.microsoft.com/office/drawing/2014/main" id="{8DCA49BD-72BB-8814-EB97-259958A70E86}"/>
              </a:ext>
            </a:extLst>
          </p:cNvPr>
          <p:cNvSpPr txBox="1"/>
          <p:nvPr/>
        </p:nvSpPr>
        <p:spPr>
          <a:xfrm>
            <a:off x="9585199" y="1928309"/>
            <a:ext cx="89154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Arial"/>
                <a:cs typeface="Arial"/>
              </a:rPr>
              <a:t>4.</a:t>
            </a:r>
            <a:r>
              <a:rPr sz="1100" spc="7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Main</a:t>
            </a:r>
            <a:r>
              <a:rPr sz="1100" spc="50" dirty="0">
                <a:latin typeface="Arial"/>
                <a:cs typeface="Arial"/>
              </a:rPr>
              <a:t> </a:t>
            </a:r>
            <a:r>
              <a:rPr sz="1100" spc="-10" dirty="0">
                <a:latin typeface="Arial"/>
                <a:cs typeface="Arial"/>
              </a:rPr>
              <a:t>Topic</a:t>
            </a:r>
            <a:endParaRPr sz="1100">
              <a:latin typeface="Arial"/>
              <a:cs typeface="Arial"/>
            </a:endParaRPr>
          </a:p>
        </p:txBody>
      </p:sp>
      <p:sp>
        <p:nvSpPr>
          <p:cNvPr id="36" name="object 36">
            <a:extLst>
              <a:ext uri="{FF2B5EF4-FFF2-40B4-BE49-F238E27FC236}">
                <a16:creationId xmlns:a16="http://schemas.microsoft.com/office/drawing/2014/main" id="{4BB11234-5ECD-BD79-0E99-F43025AB3595}"/>
              </a:ext>
            </a:extLst>
          </p:cNvPr>
          <p:cNvSpPr txBox="1"/>
          <p:nvPr/>
        </p:nvSpPr>
        <p:spPr>
          <a:xfrm>
            <a:off x="2780759" y="444721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2.3.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>
            <a:extLst>
              <a:ext uri="{FF2B5EF4-FFF2-40B4-BE49-F238E27FC236}">
                <a16:creationId xmlns:a16="http://schemas.microsoft.com/office/drawing/2014/main" id="{99DF8869-5AAD-9F12-CCD8-0DA6D3DCB8D2}"/>
              </a:ext>
            </a:extLst>
          </p:cNvPr>
          <p:cNvSpPr txBox="1"/>
          <p:nvPr/>
        </p:nvSpPr>
        <p:spPr>
          <a:xfrm>
            <a:off x="3410847" y="4717240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2.3.1.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>
            <a:extLst>
              <a:ext uri="{FF2B5EF4-FFF2-40B4-BE49-F238E27FC236}">
                <a16:creationId xmlns:a16="http://schemas.microsoft.com/office/drawing/2014/main" id="{D4E41234-CE49-BDEB-8560-CCB612E58890}"/>
              </a:ext>
            </a:extLst>
          </p:cNvPr>
          <p:cNvSpPr txBox="1"/>
          <p:nvPr/>
        </p:nvSpPr>
        <p:spPr>
          <a:xfrm>
            <a:off x="7740406" y="2286928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3.1.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39" name="object 39">
            <a:extLst>
              <a:ext uri="{FF2B5EF4-FFF2-40B4-BE49-F238E27FC236}">
                <a16:creationId xmlns:a16="http://schemas.microsoft.com/office/drawing/2014/main" id="{547AFA26-4C6C-7E9F-79FD-FABE5CE7CC34}"/>
              </a:ext>
            </a:extLst>
          </p:cNvPr>
          <p:cNvSpPr txBox="1"/>
          <p:nvPr/>
        </p:nvSpPr>
        <p:spPr>
          <a:xfrm>
            <a:off x="8370445" y="2556951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3.1.1.</a:t>
            </a:r>
            <a:r>
              <a:rPr sz="950" u="sng" spc="-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>
            <a:extLst>
              <a:ext uri="{FF2B5EF4-FFF2-40B4-BE49-F238E27FC236}">
                <a16:creationId xmlns:a16="http://schemas.microsoft.com/office/drawing/2014/main" id="{3D97641A-0986-14A1-04A3-2B36CE5DF26A}"/>
              </a:ext>
            </a:extLst>
          </p:cNvPr>
          <p:cNvSpPr txBox="1"/>
          <p:nvPr/>
        </p:nvSpPr>
        <p:spPr>
          <a:xfrm>
            <a:off x="7740406" y="2827024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3.2.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1" name="object 41">
            <a:extLst>
              <a:ext uri="{FF2B5EF4-FFF2-40B4-BE49-F238E27FC236}">
                <a16:creationId xmlns:a16="http://schemas.microsoft.com/office/drawing/2014/main" id="{B74A5ED6-8B84-94D5-99E2-D64806F98D25}"/>
              </a:ext>
            </a:extLst>
          </p:cNvPr>
          <p:cNvSpPr txBox="1"/>
          <p:nvPr/>
        </p:nvSpPr>
        <p:spPr>
          <a:xfrm>
            <a:off x="7740406" y="3097047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3.3.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2" name="object 42">
            <a:extLst>
              <a:ext uri="{FF2B5EF4-FFF2-40B4-BE49-F238E27FC236}">
                <a16:creationId xmlns:a16="http://schemas.microsoft.com/office/drawing/2014/main" id="{7680286B-04F1-C3D6-F0CE-681B109B7BFD}"/>
              </a:ext>
            </a:extLst>
          </p:cNvPr>
          <p:cNvSpPr txBox="1"/>
          <p:nvPr/>
        </p:nvSpPr>
        <p:spPr>
          <a:xfrm>
            <a:off x="7740406" y="3367071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3.4.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3" name="object 43">
            <a:extLst>
              <a:ext uri="{FF2B5EF4-FFF2-40B4-BE49-F238E27FC236}">
                <a16:creationId xmlns:a16="http://schemas.microsoft.com/office/drawing/2014/main" id="{07E6DD46-7043-2110-59E4-F89B5216A2E7}"/>
              </a:ext>
            </a:extLst>
          </p:cNvPr>
          <p:cNvSpPr txBox="1"/>
          <p:nvPr/>
        </p:nvSpPr>
        <p:spPr>
          <a:xfrm>
            <a:off x="7740406" y="363709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3.5.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4" name="object 44">
            <a:extLst>
              <a:ext uri="{FF2B5EF4-FFF2-40B4-BE49-F238E27FC236}">
                <a16:creationId xmlns:a16="http://schemas.microsoft.com/office/drawing/2014/main" id="{3877E58F-5C82-036B-27D4-A121A2533850}"/>
              </a:ext>
            </a:extLst>
          </p:cNvPr>
          <p:cNvSpPr txBox="1"/>
          <p:nvPr/>
        </p:nvSpPr>
        <p:spPr>
          <a:xfrm>
            <a:off x="7740406" y="3907120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3.6.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5" name="object 45">
            <a:extLst>
              <a:ext uri="{FF2B5EF4-FFF2-40B4-BE49-F238E27FC236}">
                <a16:creationId xmlns:a16="http://schemas.microsoft.com/office/drawing/2014/main" id="{1DABC937-D244-8E8A-07EC-DDA456A560B5}"/>
              </a:ext>
            </a:extLst>
          </p:cNvPr>
          <p:cNvSpPr txBox="1"/>
          <p:nvPr/>
        </p:nvSpPr>
        <p:spPr>
          <a:xfrm>
            <a:off x="7740406" y="4177193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3.7.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6" name="object 46">
            <a:extLst>
              <a:ext uri="{FF2B5EF4-FFF2-40B4-BE49-F238E27FC236}">
                <a16:creationId xmlns:a16="http://schemas.microsoft.com/office/drawing/2014/main" id="{6BDE2FED-3509-EF8C-A974-F77501424A9A}"/>
              </a:ext>
            </a:extLst>
          </p:cNvPr>
          <p:cNvSpPr txBox="1"/>
          <p:nvPr/>
        </p:nvSpPr>
        <p:spPr>
          <a:xfrm>
            <a:off x="7740406" y="444721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3.8.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7" name="object 47">
            <a:extLst>
              <a:ext uri="{FF2B5EF4-FFF2-40B4-BE49-F238E27FC236}">
                <a16:creationId xmlns:a16="http://schemas.microsoft.com/office/drawing/2014/main" id="{D2AF0236-BD3D-3E4D-159F-289CE406E1DE}"/>
              </a:ext>
            </a:extLst>
          </p:cNvPr>
          <p:cNvSpPr txBox="1"/>
          <p:nvPr/>
        </p:nvSpPr>
        <p:spPr>
          <a:xfrm>
            <a:off x="7740406" y="4717240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3.9.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>
            <a:extLst>
              <a:ext uri="{FF2B5EF4-FFF2-40B4-BE49-F238E27FC236}">
                <a16:creationId xmlns:a16="http://schemas.microsoft.com/office/drawing/2014/main" id="{6AADFEE4-4C35-2EAA-D555-9A774565F438}"/>
              </a:ext>
            </a:extLst>
          </p:cNvPr>
          <p:cNvSpPr txBox="1"/>
          <p:nvPr/>
        </p:nvSpPr>
        <p:spPr>
          <a:xfrm>
            <a:off x="7749385" y="4987265"/>
            <a:ext cx="84709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3.10.</a:t>
            </a:r>
            <a:r>
              <a:rPr sz="950" u="sng" spc="-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49" name="object 49">
            <a:extLst>
              <a:ext uri="{FF2B5EF4-FFF2-40B4-BE49-F238E27FC236}">
                <a16:creationId xmlns:a16="http://schemas.microsoft.com/office/drawing/2014/main" id="{93F9EF79-E9BF-D295-8012-C34B865FC3B1}"/>
              </a:ext>
            </a:extLst>
          </p:cNvPr>
          <p:cNvSpPr txBox="1"/>
          <p:nvPr/>
        </p:nvSpPr>
        <p:spPr>
          <a:xfrm>
            <a:off x="10242704" y="2286928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4.1.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0" name="object 50">
            <a:extLst>
              <a:ext uri="{FF2B5EF4-FFF2-40B4-BE49-F238E27FC236}">
                <a16:creationId xmlns:a16="http://schemas.microsoft.com/office/drawing/2014/main" id="{0D5FD121-7CBC-5659-AE07-840FC4A59586}"/>
              </a:ext>
            </a:extLst>
          </p:cNvPr>
          <p:cNvSpPr txBox="1"/>
          <p:nvPr/>
        </p:nvSpPr>
        <p:spPr>
          <a:xfrm>
            <a:off x="10242704" y="2556951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4.2.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1" name="object 51">
            <a:extLst>
              <a:ext uri="{FF2B5EF4-FFF2-40B4-BE49-F238E27FC236}">
                <a16:creationId xmlns:a16="http://schemas.microsoft.com/office/drawing/2014/main" id="{9F116914-A8CD-041F-2D72-23FB73795B39}"/>
              </a:ext>
            </a:extLst>
          </p:cNvPr>
          <p:cNvSpPr/>
          <p:nvPr/>
        </p:nvSpPr>
        <p:spPr>
          <a:xfrm>
            <a:off x="10210411" y="2993923"/>
            <a:ext cx="882650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103" y="0"/>
                </a:lnTo>
              </a:path>
            </a:pathLst>
          </a:custGeom>
          <a:ln w="9004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>
            <a:extLst>
              <a:ext uri="{FF2B5EF4-FFF2-40B4-BE49-F238E27FC236}">
                <a16:creationId xmlns:a16="http://schemas.microsoft.com/office/drawing/2014/main" id="{169DA77E-35FA-8D52-57DE-26BC99EEEB0E}"/>
              </a:ext>
            </a:extLst>
          </p:cNvPr>
          <p:cNvSpPr txBox="1"/>
          <p:nvPr/>
        </p:nvSpPr>
        <p:spPr>
          <a:xfrm>
            <a:off x="10242704" y="2830349"/>
            <a:ext cx="793115" cy="165735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50" dirty="0">
                <a:latin typeface="Arial"/>
                <a:cs typeface="Arial"/>
              </a:rPr>
              <a:t>4.3.</a:t>
            </a:r>
            <a:r>
              <a:rPr sz="950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Sub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3" name="object 53">
            <a:extLst>
              <a:ext uri="{FF2B5EF4-FFF2-40B4-BE49-F238E27FC236}">
                <a16:creationId xmlns:a16="http://schemas.microsoft.com/office/drawing/2014/main" id="{B2DF1AD9-10A4-27F7-34D6-BA7591B0C2D5}"/>
              </a:ext>
            </a:extLst>
          </p:cNvPr>
          <p:cNvSpPr txBox="1"/>
          <p:nvPr/>
        </p:nvSpPr>
        <p:spPr>
          <a:xfrm>
            <a:off x="10242704" y="4177193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4.4.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4" name="object 54">
            <a:extLst>
              <a:ext uri="{FF2B5EF4-FFF2-40B4-BE49-F238E27FC236}">
                <a16:creationId xmlns:a16="http://schemas.microsoft.com/office/drawing/2014/main" id="{A1961F3E-E5FB-CC40-4E1A-F7E809B5C8CA}"/>
              </a:ext>
            </a:extLst>
          </p:cNvPr>
          <p:cNvSpPr txBox="1"/>
          <p:nvPr/>
        </p:nvSpPr>
        <p:spPr>
          <a:xfrm>
            <a:off x="10242704" y="4447216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4.5.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5" name="object 55">
            <a:extLst>
              <a:ext uri="{FF2B5EF4-FFF2-40B4-BE49-F238E27FC236}">
                <a16:creationId xmlns:a16="http://schemas.microsoft.com/office/drawing/2014/main" id="{706FE846-D793-591E-2E82-628D3111734D}"/>
              </a:ext>
            </a:extLst>
          </p:cNvPr>
          <p:cNvSpPr txBox="1"/>
          <p:nvPr/>
        </p:nvSpPr>
        <p:spPr>
          <a:xfrm>
            <a:off x="10242704" y="4717240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4.6.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6" name="object 56">
            <a:extLst>
              <a:ext uri="{FF2B5EF4-FFF2-40B4-BE49-F238E27FC236}">
                <a16:creationId xmlns:a16="http://schemas.microsoft.com/office/drawing/2014/main" id="{2AB0B121-F1EF-22D5-19C3-7615B1E28BB8}"/>
              </a:ext>
            </a:extLst>
          </p:cNvPr>
          <p:cNvSpPr txBox="1"/>
          <p:nvPr/>
        </p:nvSpPr>
        <p:spPr>
          <a:xfrm>
            <a:off x="10242704" y="4987265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4.7.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7" name="object 57">
            <a:extLst>
              <a:ext uri="{FF2B5EF4-FFF2-40B4-BE49-F238E27FC236}">
                <a16:creationId xmlns:a16="http://schemas.microsoft.com/office/drawing/2014/main" id="{0D5B9887-845A-B11E-BA36-7D7CC15EDAA0}"/>
              </a:ext>
            </a:extLst>
          </p:cNvPr>
          <p:cNvSpPr txBox="1"/>
          <p:nvPr/>
        </p:nvSpPr>
        <p:spPr>
          <a:xfrm>
            <a:off x="10242704" y="5257288"/>
            <a:ext cx="855980" cy="1249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5270" lvl="1" indent="-243204">
              <a:lnSpc>
                <a:spcPct val="100000"/>
              </a:lnSpc>
              <a:spcBef>
                <a:spcPts val="95"/>
              </a:spcBef>
              <a:buSzPct val="105555"/>
              <a:buAutoNum type="arabicPeriod" startAt="8"/>
              <a:tabLst>
                <a:tab pos="255904" algn="l"/>
              </a:tabLst>
            </a:pP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Font typeface="Arial"/>
              <a:buAutoNum type="arabicPeriod" startAt="8"/>
            </a:pPr>
            <a:endParaRPr sz="850">
              <a:latin typeface="Arial"/>
              <a:cs typeface="Arial"/>
            </a:endParaRPr>
          </a:p>
          <a:p>
            <a:pPr marL="255270" lvl="1" indent="-243204">
              <a:lnSpc>
                <a:spcPct val="100000"/>
              </a:lnSpc>
              <a:spcBef>
                <a:spcPts val="5"/>
              </a:spcBef>
              <a:buSzPct val="105555"/>
              <a:buAutoNum type="arabicPeriod" startAt="8"/>
              <a:tabLst>
                <a:tab pos="255904" algn="l"/>
              </a:tabLst>
            </a:pP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Font typeface="Arial"/>
              <a:buAutoNum type="arabicPeriod" startAt="8"/>
            </a:pPr>
            <a:endParaRPr sz="850">
              <a:latin typeface="Arial"/>
              <a:cs typeface="Arial"/>
            </a:endParaRPr>
          </a:p>
          <a:p>
            <a:pPr marL="318135" lvl="1" indent="-297180">
              <a:lnSpc>
                <a:spcPct val="100000"/>
              </a:lnSpc>
              <a:buSzPct val="105555"/>
              <a:buAutoNum type="arabicPeriod" startAt="8"/>
              <a:tabLst>
                <a:tab pos="318770" algn="l"/>
              </a:tabLst>
            </a:pP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AutoNum type="arabicPeriod" startAt="8"/>
            </a:pPr>
            <a:endParaRPr sz="850">
              <a:latin typeface="Arial"/>
              <a:cs typeface="Arial"/>
            </a:endParaRPr>
          </a:p>
          <a:p>
            <a:pPr marL="318135" lvl="1" indent="-297180">
              <a:lnSpc>
                <a:spcPct val="100000"/>
              </a:lnSpc>
              <a:buSzPct val="105555"/>
              <a:buAutoNum type="arabicPeriod" startAt="8"/>
              <a:tabLst>
                <a:tab pos="318770" algn="l"/>
              </a:tabLst>
            </a:pP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AutoNum type="arabicPeriod" startAt="8"/>
            </a:pPr>
            <a:endParaRPr sz="850">
              <a:latin typeface="Arial"/>
              <a:cs typeface="Arial"/>
            </a:endParaRPr>
          </a:p>
          <a:p>
            <a:pPr marL="318135" lvl="1" indent="-297180">
              <a:lnSpc>
                <a:spcPct val="100000"/>
              </a:lnSpc>
              <a:buSzPct val="105555"/>
              <a:buAutoNum type="arabicPeriod" startAt="8"/>
              <a:tabLst>
                <a:tab pos="318770" algn="l"/>
              </a:tabLst>
            </a:pP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2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8" name="object 58">
            <a:extLst>
              <a:ext uri="{FF2B5EF4-FFF2-40B4-BE49-F238E27FC236}">
                <a16:creationId xmlns:a16="http://schemas.microsoft.com/office/drawing/2014/main" id="{7C3F5615-6E5F-A1CD-FCBB-80E11CF2AB03}"/>
              </a:ext>
            </a:extLst>
          </p:cNvPr>
          <p:cNvSpPr txBox="1"/>
          <p:nvPr/>
        </p:nvSpPr>
        <p:spPr>
          <a:xfrm>
            <a:off x="10872791" y="3097047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4.3.1.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59" name="object 59">
            <a:extLst>
              <a:ext uri="{FF2B5EF4-FFF2-40B4-BE49-F238E27FC236}">
                <a16:creationId xmlns:a16="http://schemas.microsoft.com/office/drawing/2014/main" id="{0B262EF0-2BB8-B5C8-A3C1-E050214780D2}"/>
              </a:ext>
            </a:extLst>
          </p:cNvPr>
          <p:cNvSpPr txBox="1"/>
          <p:nvPr/>
        </p:nvSpPr>
        <p:spPr>
          <a:xfrm>
            <a:off x="10872791" y="3367071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4.3.2.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60" name="object 60">
            <a:extLst>
              <a:ext uri="{FF2B5EF4-FFF2-40B4-BE49-F238E27FC236}">
                <a16:creationId xmlns:a16="http://schemas.microsoft.com/office/drawing/2014/main" id="{C7FF031E-8B51-DD99-6CC6-313B5F80184B}"/>
              </a:ext>
            </a:extLst>
          </p:cNvPr>
          <p:cNvSpPr txBox="1"/>
          <p:nvPr/>
        </p:nvSpPr>
        <p:spPr>
          <a:xfrm>
            <a:off x="10872791" y="3637096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4.3.3.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61" name="object 61">
            <a:extLst>
              <a:ext uri="{FF2B5EF4-FFF2-40B4-BE49-F238E27FC236}">
                <a16:creationId xmlns:a16="http://schemas.microsoft.com/office/drawing/2014/main" id="{EA80833D-96FD-B6F4-567E-C71659F56243}"/>
              </a:ext>
            </a:extLst>
          </p:cNvPr>
          <p:cNvSpPr txBox="1"/>
          <p:nvPr/>
        </p:nvSpPr>
        <p:spPr>
          <a:xfrm>
            <a:off x="10872791" y="3907120"/>
            <a:ext cx="882650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4.3.4.</a:t>
            </a:r>
            <a:r>
              <a:rPr sz="950" u="sng" spc="-2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1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  <p:sp>
        <p:nvSpPr>
          <p:cNvPr id="62" name="object 62">
            <a:extLst>
              <a:ext uri="{FF2B5EF4-FFF2-40B4-BE49-F238E27FC236}">
                <a16:creationId xmlns:a16="http://schemas.microsoft.com/office/drawing/2014/main" id="{2CEC28CF-7EDE-F9F1-723D-29123E56634E}"/>
              </a:ext>
            </a:extLst>
          </p:cNvPr>
          <p:cNvSpPr txBox="1">
            <a:spLocks/>
          </p:cNvSpPr>
          <p:nvPr/>
        </p:nvSpPr>
        <p:spPr>
          <a:xfrm>
            <a:off x="1831380" y="118082"/>
            <a:ext cx="8411324" cy="6886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GB" dirty="0"/>
              <a:t>Use</a:t>
            </a:r>
            <a:r>
              <a:rPr lang="en-GB" spc="-65" dirty="0"/>
              <a:t> </a:t>
            </a:r>
            <a:r>
              <a:rPr lang="en-GB" dirty="0"/>
              <a:t>Mind</a:t>
            </a:r>
            <a:r>
              <a:rPr lang="en-GB" spc="-50" dirty="0"/>
              <a:t> </a:t>
            </a:r>
            <a:r>
              <a:rPr lang="en-GB" dirty="0"/>
              <a:t>Map</a:t>
            </a:r>
            <a:r>
              <a:rPr lang="en-GB" spc="-55" dirty="0"/>
              <a:t> </a:t>
            </a:r>
            <a:r>
              <a:rPr lang="en-GB" dirty="0"/>
              <a:t>Shapes</a:t>
            </a:r>
            <a:r>
              <a:rPr lang="en-GB" spc="-55" dirty="0"/>
              <a:t> </a:t>
            </a:r>
            <a:r>
              <a:rPr lang="en-GB" dirty="0"/>
              <a:t>to</a:t>
            </a:r>
            <a:r>
              <a:rPr lang="en-GB" spc="-55" dirty="0"/>
              <a:t> </a:t>
            </a:r>
            <a:r>
              <a:rPr lang="en-GB" dirty="0"/>
              <a:t>create</a:t>
            </a:r>
            <a:r>
              <a:rPr lang="en-GB" spc="-15" dirty="0"/>
              <a:t> </a:t>
            </a:r>
            <a:r>
              <a:rPr lang="en-GB" spc="-25" dirty="0"/>
              <a:t>WBS</a:t>
            </a:r>
          </a:p>
        </p:txBody>
      </p:sp>
      <p:sp>
        <p:nvSpPr>
          <p:cNvPr id="63" name="object 63">
            <a:extLst>
              <a:ext uri="{FF2B5EF4-FFF2-40B4-BE49-F238E27FC236}">
                <a16:creationId xmlns:a16="http://schemas.microsoft.com/office/drawing/2014/main" id="{6B89DC9B-D23C-EBFE-B2C1-85E8E06B277D}"/>
              </a:ext>
            </a:extLst>
          </p:cNvPr>
          <p:cNvSpPr txBox="1"/>
          <p:nvPr/>
        </p:nvSpPr>
        <p:spPr>
          <a:xfrm>
            <a:off x="2780759" y="4987265"/>
            <a:ext cx="793115" cy="16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2.4.</a:t>
            </a:r>
            <a:r>
              <a:rPr sz="950" u="sng" spc="6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Sub</a:t>
            </a:r>
            <a:r>
              <a:rPr sz="900" u="sng" spc="-5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 </a:t>
            </a:r>
            <a:r>
              <a:rPr sz="900" u="sng" spc="-10" dirty="0">
                <a:uFill>
                  <a:solidFill>
                    <a:srgbClr val="828282"/>
                  </a:solidFill>
                </a:uFill>
                <a:latin typeface="Arial"/>
                <a:cs typeface="Arial"/>
              </a:rPr>
              <a:t>Topic</a:t>
            </a:r>
            <a:endParaRPr sz="9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2856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372</Words>
  <Application>Microsoft Office PowerPoint</Application>
  <PresentationFormat>Widescreen</PresentationFormat>
  <Paragraphs>154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Sharp</dc:creator>
  <cp:lastModifiedBy>Roger Sharp</cp:lastModifiedBy>
  <cp:revision>5</cp:revision>
  <dcterms:created xsi:type="dcterms:W3CDTF">2023-02-14T12:29:51Z</dcterms:created>
  <dcterms:modified xsi:type="dcterms:W3CDTF">2023-03-24T10:23:12Z</dcterms:modified>
</cp:coreProperties>
</file>