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5" d="100"/>
          <a:sy n="95" d="100"/>
        </p:scale>
        <p:origin x="163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94F033-5893-BEF2-B58E-D37A69ECEC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AF279C3-DB18-645A-59C0-19FD2F2B51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DBC2D-4E59-39F3-2A33-ABE491487B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89689-8AB3-4493-A2DD-E1479F87996E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111132-CE88-1E48-995E-65C5B00AA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C60A7B-972C-5F5A-5BB8-F17DFB851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953B-2CF9-4D51-B869-D57A5014E2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6174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6A46CC-4C36-2357-80C2-4E3A2DC75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737E12-C179-43E3-EB90-6C1E6C6A31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53202E-F0E6-6708-FEE3-A3FE8A906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89689-8AB3-4493-A2DD-E1479F87996E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287432-1099-D79F-3F96-8D7CA0018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456658-28DF-630E-65BC-46B3D570F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953B-2CF9-4D51-B869-D57A5014E2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0750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413D697-F0E6-0ECA-5C3C-FEA01D9271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ADABC1-8F0B-319F-5939-0244DD32D8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1C7E30-0809-BE30-FDFF-66464E614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89689-8AB3-4493-A2DD-E1479F87996E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ADE2DE-3455-A051-6B63-1657161C5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27C18D-3F62-E790-D080-F5092DC53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953B-2CF9-4D51-B869-D57A5014E2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4359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5A2965-4636-8577-F49E-F3414B0C9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2D30B3-7D52-32DD-A1C1-BF5D971D66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8076D2-1D14-E58D-CF72-EA20D3B513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89689-8AB3-4493-A2DD-E1479F87996E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587541-5F5B-8029-B62D-EF4C6AE667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B44EBC-827F-51D4-9722-4A8B88BF8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953B-2CF9-4D51-B869-D57A5014E2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4069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3940A6-D2E5-0443-D91B-B346C4F53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04660B-3B2E-5FDC-2369-F01BBF7B67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F06BCC-87EA-C18C-62A3-211B80912D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89689-8AB3-4493-A2DD-E1479F87996E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54E703-5625-4AB1-15B2-B7488A2FE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E83DF6-9E7F-F80C-F4DA-5B15D9D5A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953B-2CF9-4D51-B869-D57A5014E2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322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B80854-C2A4-DDD9-4564-7BA608879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3266BD-B361-FCAB-8698-F8489A19EA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7DF904-09AC-88A9-6C02-FE1A5C21E4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5B7DAC-AB0E-5723-C10E-4EA40AB43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89689-8AB3-4493-A2DD-E1479F87996E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1C23BB-0E21-80A5-303A-2A590A3AD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089CD1-3389-FA95-AE80-1E2491340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953B-2CF9-4D51-B869-D57A5014E2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2024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0D9B23-3A4C-F4A8-C2CF-24D7D1E6C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982172-C2F4-BA10-30D8-73EFADF56D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0F6E00-C5D9-33A1-A5E1-A318243D33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01FF39-1EE7-72DC-59C8-EE740584970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45FE4B-F30B-61C8-74B6-DF0C206F91A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87ACF1-0ECA-62E6-3728-6B146C905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89689-8AB3-4493-A2DD-E1479F87996E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A94A2CB-2C40-D27B-1A60-FD71C9A86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C73FF9-E4D2-8514-6C6D-C62BE8C50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953B-2CF9-4D51-B869-D57A5014E2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485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ADAD89-7BC8-8442-036A-50BE41B33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96D460-1051-584D-9490-38EF53036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89689-8AB3-4493-A2DD-E1479F87996E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6A225F-60EF-3296-7F73-61F4EFF82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7271E3-227A-3121-8E25-2ECFDE54AF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953B-2CF9-4D51-B869-D57A5014E2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6223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ADD07A-9F42-45CD-4CF1-03F7CA8E4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89689-8AB3-4493-A2DD-E1479F87996E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6EE062-18D3-A6C2-5F7F-9FFAFD6225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0220EE-0527-C871-69DC-44E35AA6A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953B-2CF9-4D51-B869-D57A5014E2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7714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81081B-B56A-111F-2B03-A3718EE23D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4F5D3-DBB0-16E9-A7A3-0B808BCAC5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9F5AC2-75B8-B9BA-A5AE-5784BDF8F7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3AA792-22EA-9599-AD76-A09EF4AA74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89689-8AB3-4493-A2DD-E1479F87996E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2791AB-4386-A22C-84E6-88F7ECF66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92481E-C331-3240-617D-FB262FCA1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953B-2CF9-4D51-B869-D57A5014E2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4520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CA9591-C4FF-AE7E-1E99-5E68674D6A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076E30-BA74-D8FB-064F-2C2F7B514B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D9BCA9-71AC-5454-7CD3-EB7E0CD393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8899F1-D923-39E4-58B7-01A544173B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89689-8AB3-4493-A2DD-E1479F87996E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08C858-7B55-B6CF-1D95-F0DA5C04A2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50C312-AA15-934E-1B3F-5D83F0F81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953B-2CF9-4D51-B869-D57A5014E2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3624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14A3EFB-CB6A-07A9-4501-2FFBAA539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C695D7-11E1-8ED0-53B8-1B0BA31B55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8C2D3B-4068-C8F8-19F7-F7329CCA84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F89689-8AB3-4493-A2DD-E1479F87996E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C2D6BE-3245-18F2-98D3-B89D71380B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634703-3F4E-42E0-FEDF-8C74AD1418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E953B-2CF9-4D51-B869-D57A5014E2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0082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6F02CF1-B6A3-CFDF-B1D1-C0E7B970EB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015" y="335886"/>
            <a:ext cx="1413711" cy="141371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A652972-AF73-C69B-4ACE-5875D4366920}"/>
              </a:ext>
            </a:extLst>
          </p:cNvPr>
          <p:cNvSpPr txBox="1"/>
          <p:nvPr/>
        </p:nvSpPr>
        <p:spPr>
          <a:xfrm>
            <a:off x="-44543" y="1631852"/>
            <a:ext cx="1293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192.168.0.1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CCE4078-965B-C8D2-E8D5-5507C6913152}"/>
              </a:ext>
            </a:extLst>
          </p:cNvPr>
          <p:cNvCxnSpPr>
            <a:cxnSpLocks/>
          </p:cNvCxnSpPr>
          <p:nvPr/>
        </p:nvCxnSpPr>
        <p:spPr>
          <a:xfrm>
            <a:off x="1205162" y="1868905"/>
            <a:ext cx="0" cy="300954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2D7E5C5D-4F16-045F-27A8-95778AA4A2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192" y="4926934"/>
            <a:ext cx="2095500" cy="20955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15AFBF8-8EA5-A89D-844C-7F29FE7BC027}"/>
              </a:ext>
            </a:extLst>
          </p:cNvPr>
          <p:cNvSpPr txBox="1"/>
          <p:nvPr/>
        </p:nvSpPr>
        <p:spPr>
          <a:xfrm>
            <a:off x="208548" y="4878445"/>
            <a:ext cx="1410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192.168.0.10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C99F09-EC14-B2C4-2402-8C97F9A982C1}"/>
              </a:ext>
            </a:extLst>
          </p:cNvPr>
          <p:cNvSpPr txBox="1"/>
          <p:nvPr/>
        </p:nvSpPr>
        <p:spPr>
          <a:xfrm>
            <a:off x="2387182" y="6184231"/>
            <a:ext cx="1410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192.168.0.15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13EDC56-7F62-6398-8D92-B4A1EA63E2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6599" y="24391"/>
            <a:ext cx="1612232" cy="166597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36CF8B6-A508-83EE-08F2-B8578770D35B}"/>
              </a:ext>
            </a:extLst>
          </p:cNvPr>
          <p:cNvSpPr txBox="1"/>
          <p:nvPr/>
        </p:nvSpPr>
        <p:spPr>
          <a:xfrm>
            <a:off x="8205477" y="708651"/>
            <a:ext cx="1410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192.196.0.51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A62C271-5387-FF74-396E-7B1D39D7411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436" y="4709284"/>
            <a:ext cx="628455" cy="1265400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15134D6-83EB-72D9-4615-63B657843C1F}"/>
              </a:ext>
            </a:extLst>
          </p:cNvPr>
          <p:cNvCxnSpPr/>
          <p:nvPr/>
        </p:nvCxnSpPr>
        <p:spPr>
          <a:xfrm>
            <a:off x="1558090" y="1854371"/>
            <a:ext cx="1095642" cy="296778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FDC60E01-C77E-36DE-FE00-BDAF4022D4AE}"/>
              </a:ext>
            </a:extLst>
          </p:cNvPr>
          <p:cNvSpPr txBox="1"/>
          <p:nvPr/>
        </p:nvSpPr>
        <p:spPr>
          <a:xfrm>
            <a:off x="2730263" y="4419845"/>
            <a:ext cx="1353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192.168.016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9E57C039-6E0C-DE7F-04C7-F17159BA7B7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034" y="5192024"/>
            <a:ext cx="1612232" cy="166597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0121659-061C-70A4-EC5B-A4F791D858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6441" y="1868905"/>
            <a:ext cx="1612232" cy="1665976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640C3350-D3A7-4B1C-55A9-4A78332D28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8526" y="3534881"/>
            <a:ext cx="1612232" cy="1665976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B207122E-1CDA-DE79-41AE-6C4960616B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8376" y="5200857"/>
            <a:ext cx="1612232" cy="1665976"/>
          </a:xfrm>
          <a:prstGeom prst="rect">
            <a:avLst/>
          </a:prstGeom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5F3E9692-C0F3-87FA-8783-57F9D3FE8D89}"/>
              </a:ext>
            </a:extLst>
          </p:cNvPr>
          <p:cNvCxnSpPr>
            <a:cxnSpLocks/>
          </p:cNvCxnSpPr>
          <p:nvPr/>
        </p:nvCxnSpPr>
        <p:spPr>
          <a:xfrm>
            <a:off x="4398434" y="695282"/>
            <a:ext cx="4964719" cy="166254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3426BFF7-DD09-9B91-CA19-219C52C3DB78}"/>
              </a:ext>
            </a:extLst>
          </p:cNvPr>
          <p:cNvSpPr txBox="1"/>
          <p:nvPr/>
        </p:nvSpPr>
        <p:spPr>
          <a:xfrm>
            <a:off x="8273656" y="2249361"/>
            <a:ext cx="1402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192.168.0.52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55BFE3E-12CB-C8DE-6DFF-1F2FD3F36AC9}"/>
              </a:ext>
            </a:extLst>
          </p:cNvPr>
          <p:cNvSpPr txBox="1"/>
          <p:nvPr/>
        </p:nvSpPr>
        <p:spPr>
          <a:xfrm>
            <a:off x="8333236" y="3730671"/>
            <a:ext cx="1402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192.168.0.13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3700B57-F764-1AEA-4FC0-4394E9EAF68F}"/>
              </a:ext>
            </a:extLst>
          </p:cNvPr>
          <p:cNvSpPr txBox="1"/>
          <p:nvPr/>
        </p:nvSpPr>
        <p:spPr>
          <a:xfrm>
            <a:off x="8385433" y="5341984"/>
            <a:ext cx="1402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192.168.0.14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6884A75-6ACA-52F3-2D7D-794B9B451D4D}"/>
              </a:ext>
            </a:extLst>
          </p:cNvPr>
          <p:cNvSpPr txBox="1"/>
          <p:nvPr/>
        </p:nvSpPr>
        <p:spPr>
          <a:xfrm>
            <a:off x="5561257" y="4926934"/>
            <a:ext cx="1402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192.168.0.15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C18BE086-3DE4-3D29-3467-B606A220840F}"/>
              </a:ext>
            </a:extLst>
          </p:cNvPr>
          <p:cNvCxnSpPr/>
          <p:nvPr/>
        </p:nvCxnSpPr>
        <p:spPr>
          <a:xfrm>
            <a:off x="1619512" y="1654846"/>
            <a:ext cx="7853351" cy="271956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769812A9-B0C5-73C0-E1EB-DB5BCB591B96}"/>
              </a:ext>
            </a:extLst>
          </p:cNvPr>
          <p:cNvCxnSpPr/>
          <p:nvPr/>
        </p:nvCxnSpPr>
        <p:spPr>
          <a:xfrm>
            <a:off x="1619512" y="1749597"/>
            <a:ext cx="7996929" cy="417126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3E136BB0-8169-46DC-6896-9FA925FECE55}"/>
              </a:ext>
            </a:extLst>
          </p:cNvPr>
          <p:cNvCxnSpPr/>
          <p:nvPr/>
        </p:nvCxnSpPr>
        <p:spPr>
          <a:xfrm>
            <a:off x="1528116" y="1718739"/>
            <a:ext cx="3894116" cy="362324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44">
            <a:extLst>
              <a:ext uri="{FF2B5EF4-FFF2-40B4-BE49-F238E27FC236}">
                <a16:creationId xmlns:a16="http://schemas.microsoft.com/office/drawing/2014/main" id="{66837824-5A79-730F-C742-36134CB2161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3854" y="9347"/>
            <a:ext cx="1544580" cy="637446"/>
          </a:xfrm>
          <a:prstGeom prst="rect">
            <a:avLst/>
          </a:prstGeom>
        </p:spPr>
      </p:pic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7188DE6F-90A7-FBD1-2263-A836E0A61BDA}"/>
              </a:ext>
            </a:extLst>
          </p:cNvPr>
          <p:cNvCxnSpPr/>
          <p:nvPr/>
        </p:nvCxnSpPr>
        <p:spPr>
          <a:xfrm flipV="1">
            <a:off x="1619512" y="609560"/>
            <a:ext cx="1404425" cy="55637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AFF05209-33F2-807A-CDA2-DC143F4C1749}"/>
              </a:ext>
            </a:extLst>
          </p:cNvPr>
          <p:cNvSpPr txBox="1"/>
          <p:nvPr/>
        </p:nvSpPr>
        <p:spPr>
          <a:xfrm>
            <a:off x="4293808" y="107391"/>
            <a:ext cx="1410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196.168.0.50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430ECB45-A5D4-05E7-8D0A-83BC4E06CEEF}"/>
              </a:ext>
            </a:extLst>
          </p:cNvPr>
          <p:cNvCxnSpPr/>
          <p:nvPr/>
        </p:nvCxnSpPr>
        <p:spPr>
          <a:xfrm>
            <a:off x="4398434" y="463241"/>
            <a:ext cx="4905987" cy="13083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87900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Roger Sharp</dc:creator>
  <cp:lastModifiedBy>Roger Sharp</cp:lastModifiedBy>
  <cp:revision>1</cp:revision>
  <dcterms:created xsi:type="dcterms:W3CDTF">2023-02-07T08:42:38Z</dcterms:created>
  <dcterms:modified xsi:type="dcterms:W3CDTF">2023-02-07T08:43:00Z</dcterms:modified>
</cp:coreProperties>
</file>