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100AF-FB60-59BE-F82E-66BDC24E9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1EBA5C-1A03-C7E0-7049-16E1EB6D0A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45317-FA43-005A-BB20-87B0803A9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72345-D7F4-AAEB-5D25-99D0B97E3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2801B4-2845-9756-BF72-5BCF6C17E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28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7BBD0-8E71-DAC9-36FA-DE5F4CE4A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4B7B84-7154-9538-FEFA-EC64AD4CDC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253DE-1486-6908-8C9D-DEE4DA31A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1EF68-A466-613C-C2DD-504CEE584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5062E-FF0A-B9AA-58F7-9E637507B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78FCB0-AF66-1DBF-5CFE-EFD12E70EB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4E665A-15E5-BF6F-E620-9445BAF3FE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B98B3-E9C9-6463-4014-9F20586D5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CE35D-8375-6072-152C-3669DD40A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DE591-9622-6651-EEE9-8096F11C3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897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18D46-963E-6E1D-8EEC-8B11FE728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2278A-FF7F-8FDB-C1CE-53DC74D6A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6CA19-50C1-F539-02F7-9AB0570BB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31808-2F83-8984-10A0-3A098E58F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CE339-F87D-226F-0BCE-D7A274E0B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243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F3C65-9210-7819-C8C8-08F7B5CF5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6724B-4D36-6143-FB5D-AC5EF42BF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2DF06-7C2D-B25A-427B-52DEE3BE2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455D3-0E6C-03AF-2183-4FB1D0A0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758EF-6FE3-B807-8CAB-55C93F092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761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38A0A-2A32-D5AA-9ED9-0B07610FD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863BC-DFF6-A952-9FC7-27CAA4AE13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2E7356-A3A7-D285-34F5-CE97EB084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035B62-0104-2EAC-6EEA-58C3FB596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E75AF-4D72-7BDF-C9BA-7FFE88CCB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72E435-BB96-393F-34B2-58650A40A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15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4FD32-E628-F075-F30D-7EACCB5B5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3672A2-DA62-FEE6-C956-D495DA6D5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4E3516-1828-7950-C8E9-1AE04EAB8B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DE2AFA-8498-9270-3F3B-DB9C736275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41D54-06C8-CC48-540D-FD373A0495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E3EAE3-06A0-A4A2-6879-2C0D8F1E9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F2878C-C768-5BBD-786A-8F1AD587F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54F502-497F-DE43-7573-EF3BFA8CA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23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DB01-959D-FE35-6C7A-6D9AB9327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F583CB-7946-9F3A-7049-0FF3D9A49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423934-A55A-ADF2-62B1-22B64B359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983288-E5BF-2ACB-3334-FC0F0FBC2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774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65BA0D-D9EB-4D22-10C7-55073E34F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36D371-A729-7D68-9870-F89085A58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5BD07E-25A4-2E4B-960F-370B4F6A8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70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2C0C0-05F3-2768-B62C-56AC54AB7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9E69A-76FA-7B06-FE38-79D331030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DA9FDF-597F-1A61-D771-FF2AF1C109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829604-1A4F-F13F-7950-D9F68E33A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B86946-8B51-E034-0BDD-B971505B2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D3C3B9-BF58-34A3-85B6-DEC63F981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844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B6440-747F-7655-FE6F-6587B12EC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2CBF7C-B966-6331-7AAF-9E3A95C02A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45B35B-79F9-E453-A901-3A1CAA764E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6C0658-54C1-0CA6-D7F7-787DFB236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B0BA09-C487-5EBB-7411-8E33659E8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E1AF63-7DBF-42B6-E246-D0426EF95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78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604447-B87E-DFE9-BCF9-B148A994E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C4E2EB-C60A-85DC-27F2-7D4E7856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9B7D1-FA4B-94F4-9B07-08DE02C720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12333-BFA6-4647-A812-024B6D7D0A81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19AE19-7AD3-FD0F-E3E9-3C15A9132A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2564-AB07-1400-372C-BB70D732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D773C-C7DA-4B56-8DD7-44B9086C5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05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788E599-3F36-42E5-C24B-5696F5C0F16E}"/>
              </a:ext>
            </a:extLst>
          </p:cNvPr>
          <p:cNvSpPr/>
          <p:nvPr/>
        </p:nvSpPr>
        <p:spPr>
          <a:xfrm>
            <a:off x="97979" y="104274"/>
            <a:ext cx="11733074" cy="113096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CD70389-EBFE-1044-2BC6-FA2876BA5FDB}"/>
              </a:ext>
            </a:extLst>
          </p:cNvPr>
          <p:cNvSpPr/>
          <p:nvPr/>
        </p:nvSpPr>
        <p:spPr>
          <a:xfrm>
            <a:off x="1612230" y="192507"/>
            <a:ext cx="1524000" cy="906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EFE7D5-01FC-0F78-5532-1FF25F316935}"/>
              </a:ext>
            </a:extLst>
          </p:cNvPr>
          <p:cNvSpPr txBox="1"/>
          <p:nvPr/>
        </p:nvSpPr>
        <p:spPr>
          <a:xfrm>
            <a:off x="1716226" y="322530"/>
            <a:ext cx="1420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Government </a:t>
            </a:r>
          </a:p>
          <a:p>
            <a:pPr algn="ctr"/>
            <a:r>
              <a:rPr lang="en-GB" dirty="0"/>
              <a:t>Ministry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51B54D-6598-FE8C-4A22-2F9E29EEDF04}"/>
              </a:ext>
            </a:extLst>
          </p:cNvPr>
          <p:cNvSpPr/>
          <p:nvPr/>
        </p:nvSpPr>
        <p:spPr>
          <a:xfrm>
            <a:off x="3312969" y="192507"/>
            <a:ext cx="1524000" cy="906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C8C0EC-F784-BAC7-8E94-C8BD1CD9D29D}"/>
              </a:ext>
            </a:extLst>
          </p:cNvPr>
          <p:cNvSpPr txBox="1"/>
          <p:nvPr/>
        </p:nvSpPr>
        <p:spPr>
          <a:xfrm>
            <a:off x="3416965" y="322530"/>
            <a:ext cx="1420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Government </a:t>
            </a:r>
          </a:p>
          <a:p>
            <a:pPr algn="ctr"/>
            <a:r>
              <a:rPr lang="en-GB" dirty="0"/>
              <a:t>Ministry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9446837-F77C-0FA2-41D7-206D95A0DE1A}"/>
              </a:ext>
            </a:extLst>
          </p:cNvPr>
          <p:cNvSpPr/>
          <p:nvPr/>
        </p:nvSpPr>
        <p:spPr>
          <a:xfrm>
            <a:off x="8410349" y="209185"/>
            <a:ext cx="1524000" cy="906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BA748E-D7D4-0CCF-A29B-3D94C1BF743C}"/>
              </a:ext>
            </a:extLst>
          </p:cNvPr>
          <p:cNvSpPr txBox="1"/>
          <p:nvPr/>
        </p:nvSpPr>
        <p:spPr>
          <a:xfrm>
            <a:off x="8514345" y="339208"/>
            <a:ext cx="1420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Government </a:t>
            </a:r>
          </a:p>
          <a:p>
            <a:pPr algn="ctr"/>
            <a:r>
              <a:rPr lang="en-GB" dirty="0"/>
              <a:t>Ministry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996D71B-601E-FA4D-9089-51B9EE7CFB84}"/>
              </a:ext>
            </a:extLst>
          </p:cNvPr>
          <p:cNvSpPr/>
          <p:nvPr/>
        </p:nvSpPr>
        <p:spPr>
          <a:xfrm>
            <a:off x="5029481" y="198839"/>
            <a:ext cx="1524000" cy="906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7C32BE-2088-029A-228C-48109A1AED59}"/>
              </a:ext>
            </a:extLst>
          </p:cNvPr>
          <p:cNvSpPr txBox="1"/>
          <p:nvPr/>
        </p:nvSpPr>
        <p:spPr>
          <a:xfrm>
            <a:off x="5133477" y="328862"/>
            <a:ext cx="1420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Government </a:t>
            </a:r>
          </a:p>
          <a:p>
            <a:pPr algn="ctr"/>
            <a:r>
              <a:rPr lang="en-GB" dirty="0"/>
              <a:t>Ministry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D57115D-6167-6668-BB97-E3E58E18E43D}"/>
              </a:ext>
            </a:extLst>
          </p:cNvPr>
          <p:cNvSpPr/>
          <p:nvPr/>
        </p:nvSpPr>
        <p:spPr>
          <a:xfrm>
            <a:off x="6745993" y="190818"/>
            <a:ext cx="1524000" cy="906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1F4676-2F0D-A6C3-D875-8DCE17259382}"/>
              </a:ext>
            </a:extLst>
          </p:cNvPr>
          <p:cNvSpPr txBox="1"/>
          <p:nvPr/>
        </p:nvSpPr>
        <p:spPr>
          <a:xfrm>
            <a:off x="6898115" y="347229"/>
            <a:ext cx="1420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Government </a:t>
            </a:r>
          </a:p>
          <a:p>
            <a:pPr algn="ctr"/>
            <a:r>
              <a:rPr lang="en-GB" dirty="0"/>
              <a:t>Ministry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353AB91-D812-4055-8B15-2E780C962302}"/>
              </a:ext>
            </a:extLst>
          </p:cNvPr>
          <p:cNvSpPr/>
          <p:nvPr/>
        </p:nvSpPr>
        <p:spPr>
          <a:xfrm>
            <a:off x="10087035" y="206860"/>
            <a:ext cx="1524000" cy="906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5754B1-F5C1-50A9-8801-DC1D5F525CD8}"/>
              </a:ext>
            </a:extLst>
          </p:cNvPr>
          <p:cNvSpPr txBox="1"/>
          <p:nvPr/>
        </p:nvSpPr>
        <p:spPr>
          <a:xfrm>
            <a:off x="10191031" y="336883"/>
            <a:ext cx="1420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Government </a:t>
            </a:r>
          </a:p>
          <a:p>
            <a:pPr algn="ctr"/>
            <a:r>
              <a:rPr lang="en-GB" dirty="0"/>
              <a:t>Ministry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547607-1A23-6F1A-7B82-289E5F5A658E}"/>
              </a:ext>
            </a:extLst>
          </p:cNvPr>
          <p:cNvSpPr txBox="1"/>
          <p:nvPr/>
        </p:nvSpPr>
        <p:spPr>
          <a:xfrm>
            <a:off x="156418" y="320841"/>
            <a:ext cx="1419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Examples Of Stakeholders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33C403A-42EB-5F52-067B-C5D63CE0A781}"/>
              </a:ext>
            </a:extLst>
          </p:cNvPr>
          <p:cNvSpPr/>
          <p:nvPr/>
        </p:nvSpPr>
        <p:spPr>
          <a:xfrm>
            <a:off x="97979" y="1387642"/>
            <a:ext cx="11733074" cy="113096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9913F30-6F34-62B8-9A8B-D35ADF44E701}"/>
              </a:ext>
            </a:extLst>
          </p:cNvPr>
          <p:cNvSpPr/>
          <p:nvPr/>
        </p:nvSpPr>
        <p:spPr>
          <a:xfrm>
            <a:off x="97979" y="3954378"/>
            <a:ext cx="11733074" cy="113096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6C43E98-ADAB-D0D5-F5DB-0F2D98E6E614}"/>
              </a:ext>
            </a:extLst>
          </p:cNvPr>
          <p:cNvSpPr/>
          <p:nvPr/>
        </p:nvSpPr>
        <p:spPr>
          <a:xfrm>
            <a:off x="97979" y="2671010"/>
            <a:ext cx="11733074" cy="113096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59FA75-CF63-5674-8790-51D8C41AF53B}"/>
              </a:ext>
            </a:extLst>
          </p:cNvPr>
          <p:cNvSpPr txBox="1"/>
          <p:nvPr/>
        </p:nvSpPr>
        <p:spPr>
          <a:xfrm>
            <a:off x="200799" y="1625314"/>
            <a:ext cx="1419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Examples Of Criteria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4EC661-4BC4-2708-10E5-8F1445B8DD14}"/>
              </a:ext>
            </a:extLst>
          </p:cNvPr>
          <p:cNvSpPr txBox="1"/>
          <p:nvPr/>
        </p:nvSpPr>
        <p:spPr>
          <a:xfrm>
            <a:off x="208820" y="2908682"/>
            <a:ext cx="1419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Examples Of Sub Criteria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416155-EFE8-0A4B-5015-7BA2FD06F96F}"/>
              </a:ext>
            </a:extLst>
          </p:cNvPr>
          <p:cNvSpPr txBox="1"/>
          <p:nvPr/>
        </p:nvSpPr>
        <p:spPr>
          <a:xfrm>
            <a:off x="308818" y="4130849"/>
            <a:ext cx="1419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Examples Of Indicators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17486DF-E23B-009A-9E25-5C0DB6F23C62}"/>
              </a:ext>
            </a:extLst>
          </p:cNvPr>
          <p:cNvSpPr/>
          <p:nvPr/>
        </p:nvSpPr>
        <p:spPr>
          <a:xfrm>
            <a:off x="1716225" y="1495289"/>
            <a:ext cx="1965437" cy="90637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Economic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134EA51-342D-3B3B-2902-B93BF512B5EA}"/>
              </a:ext>
            </a:extLst>
          </p:cNvPr>
          <p:cNvSpPr/>
          <p:nvPr/>
        </p:nvSpPr>
        <p:spPr>
          <a:xfrm>
            <a:off x="4417521" y="1495286"/>
            <a:ext cx="1965437" cy="90637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Social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BFE46C2-0859-CE0F-48D2-656C298D3B17}"/>
              </a:ext>
            </a:extLst>
          </p:cNvPr>
          <p:cNvSpPr/>
          <p:nvPr/>
        </p:nvSpPr>
        <p:spPr>
          <a:xfrm>
            <a:off x="7077672" y="1495286"/>
            <a:ext cx="1965437" cy="90637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Ecological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3C21BE8-C613-5233-C81D-7DB386D7AB40}"/>
              </a:ext>
            </a:extLst>
          </p:cNvPr>
          <p:cNvSpPr/>
          <p:nvPr/>
        </p:nvSpPr>
        <p:spPr>
          <a:xfrm>
            <a:off x="9645598" y="1495286"/>
            <a:ext cx="1965437" cy="90637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Cultural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E50E07B-5BBF-64C0-CC6C-51B2FFAD1285}"/>
              </a:ext>
            </a:extLst>
          </p:cNvPr>
          <p:cNvSpPr/>
          <p:nvPr/>
        </p:nvSpPr>
        <p:spPr>
          <a:xfrm>
            <a:off x="1739113" y="2778657"/>
            <a:ext cx="1965437" cy="90637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Hydropower Fisheries Agricultural Crops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03A14A0-EEC4-FC3F-8A80-6B0B07530476}"/>
              </a:ext>
            </a:extLst>
          </p:cNvPr>
          <p:cNvSpPr/>
          <p:nvPr/>
        </p:nvSpPr>
        <p:spPr>
          <a:xfrm>
            <a:off x="4417521" y="2778656"/>
            <a:ext cx="1965437" cy="90637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Well Being</a:t>
            </a:r>
          </a:p>
          <a:p>
            <a:pPr algn="ctr"/>
            <a:r>
              <a:rPr lang="en-GB" sz="1400" dirty="0"/>
              <a:t>Poverty</a:t>
            </a:r>
          </a:p>
          <a:p>
            <a:pPr algn="ctr"/>
            <a:r>
              <a:rPr lang="en-GB" sz="1400" dirty="0"/>
              <a:t>Equity</a:t>
            </a:r>
          </a:p>
          <a:p>
            <a:pPr algn="ctr"/>
            <a:r>
              <a:rPr lang="en-GB" sz="1400" dirty="0"/>
              <a:t>Migration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7039854-E085-0A47-1A8C-0DDC1DACEA19}"/>
              </a:ext>
            </a:extLst>
          </p:cNvPr>
          <p:cNvSpPr/>
          <p:nvPr/>
        </p:nvSpPr>
        <p:spPr>
          <a:xfrm>
            <a:off x="7085691" y="2778656"/>
            <a:ext cx="1965437" cy="90637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Biodiversity</a:t>
            </a:r>
          </a:p>
          <a:p>
            <a:pPr algn="ctr"/>
            <a:r>
              <a:rPr lang="en-GB" sz="1400" dirty="0"/>
              <a:t>Primary Production</a:t>
            </a:r>
          </a:p>
          <a:p>
            <a:pPr algn="ctr"/>
            <a:r>
              <a:rPr lang="en-GB" sz="1400" dirty="0"/>
              <a:t>Nature Conservation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5D52688-E2D5-ACCE-087B-24197F92C5E5}"/>
              </a:ext>
            </a:extLst>
          </p:cNvPr>
          <p:cNvSpPr/>
          <p:nvPr/>
        </p:nvSpPr>
        <p:spPr>
          <a:xfrm>
            <a:off x="9645597" y="2778656"/>
            <a:ext cx="1965437" cy="90637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Traditions Beliefs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F4DD3D4-052D-6E3F-5749-B08F6D7B7191}"/>
              </a:ext>
            </a:extLst>
          </p:cNvPr>
          <p:cNvSpPr/>
          <p:nvPr/>
        </p:nvSpPr>
        <p:spPr>
          <a:xfrm>
            <a:off x="1739113" y="4066672"/>
            <a:ext cx="1965437" cy="90637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GWh Dollars Tone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49FA1BE2-F485-610F-8FD8-04E84A7B5C52}"/>
              </a:ext>
            </a:extLst>
          </p:cNvPr>
          <p:cNvSpPr/>
          <p:nvPr/>
        </p:nvSpPr>
        <p:spPr>
          <a:xfrm>
            <a:off x="9645596" y="4066672"/>
            <a:ext cx="1965437" cy="90637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??????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CD6E18B2-66A2-85EB-0973-DF53D5579912}"/>
              </a:ext>
            </a:extLst>
          </p:cNvPr>
          <p:cNvSpPr/>
          <p:nvPr/>
        </p:nvSpPr>
        <p:spPr>
          <a:xfrm>
            <a:off x="7077671" y="4068357"/>
            <a:ext cx="1965437" cy="90637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Number Of Fish Species a-chlorophyll</a:t>
            </a:r>
          </a:p>
          <a:p>
            <a:pPr algn="ctr"/>
            <a:r>
              <a:rPr lang="en-GB" sz="1400" dirty="0"/>
              <a:t>concentration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4969A91-B8A9-D3D0-2497-0381F9035E1F}"/>
              </a:ext>
            </a:extLst>
          </p:cNvPr>
          <p:cNvSpPr/>
          <p:nvPr/>
        </p:nvSpPr>
        <p:spPr>
          <a:xfrm>
            <a:off x="4417521" y="4066672"/>
            <a:ext cx="1965437" cy="90637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Food Security</a:t>
            </a:r>
          </a:p>
          <a:p>
            <a:pPr algn="ctr"/>
            <a:r>
              <a:rPr lang="en-GB" sz="1400" dirty="0"/>
              <a:t>Animal Protein</a:t>
            </a:r>
          </a:p>
        </p:txBody>
      </p:sp>
    </p:spTree>
    <p:extLst>
      <p:ext uri="{BB962C8B-B14F-4D97-AF65-F5344CB8AC3E}">
        <p14:creationId xmlns:p14="http://schemas.microsoft.com/office/powerpoint/2010/main" val="389431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Sharp</dc:creator>
  <cp:lastModifiedBy>Roger Sharp</cp:lastModifiedBy>
  <cp:revision>1</cp:revision>
  <dcterms:created xsi:type="dcterms:W3CDTF">2023-02-07T13:45:17Z</dcterms:created>
  <dcterms:modified xsi:type="dcterms:W3CDTF">2023-02-07T13:45:22Z</dcterms:modified>
</cp:coreProperties>
</file>