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27B38-B3C5-3D8B-C4D0-32AD89A6DA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69EE55-FBE4-00F6-CC9D-77A37B54A9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8D1D4-90AD-7A76-0F22-89E44CB31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375F-45D3-0668-CAA5-A96BFBABF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85D34-E272-2B4A-47A0-BF7803E1D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577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24327-5B4F-E447-A56C-9E770E070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D7FF9B-61C5-8455-C3B8-16A39150E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D530E-8909-1FD6-33D8-8AB2C89AB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90821-13DE-3423-0831-0219E7E4D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06C34-199A-CA7C-2497-51CF4FB97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405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72DDE4-F37D-2B44-51DE-6AD4991C9A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C777CF-05B7-4DAF-432E-89E02E106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FECAC-8C8D-B6E6-FAEE-27D623D47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E95AC-110F-10F7-B2AA-1EB0D70EA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BC4AE-FBB4-0BB4-CD5E-9B416189F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B6072-2FF2-A94C-3F6E-D7BF82E30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93519-3A69-00B0-AC83-7F4BC8703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39A62-3AB6-B924-6C55-07836D47F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8E2F0-D2D1-0385-748C-E6F2D26B2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95F83-EDA4-68F8-6E7C-C6082B528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32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0825D-3A16-C288-734A-49B11EFE9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12040-CD0F-6079-C141-79323D028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66A808-3C7A-2AA3-5465-F6ABAB984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863B9-1728-838B-746B-95C9D8F1E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B52AA-A6C3-66D7-E127-5DDFCA519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51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AE94C-BB91-A076-E36A-26118474E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CAABC-A3F6-B073-844D-1E2F325F61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FF8F88-B1E9-9517-169F-E0A27417C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67C56A-6A90-6943-45F8-4D85288F2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46183-F8A5-21D3-9A93-5F68E9C08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C50326-B432-552A-A935-187E36108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560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92780-344E-161B-CF56-109C040B3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FDE878-0AF3-E077-722D-734ED6D94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7A21E0-2A54-797C-3E28-59A505FAA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20D982-20A6-604F-D0FF-0409ED262A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A93034-F420-3558-FE8B-FA309DF578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090CD2-6B20-3A28-D1AE-26C79998F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86D266-D2E1-4403-0A12-D2642AFDE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DC35E5-619E-8938-7090-1C92FE243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11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B3285-4A85-22E4-68BB-6042B20C1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850884-A712-2195-EA9D-35B6F8F82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5DF299-7679-98B8-0ECB-22B7E7412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3AE661-7FF6-BFDC-E0E2-45636A1B9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323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B70220-2633-3522-F1AB-28BD17679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5F6C0C-409D-EF30-B06D-F5FC26129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6809B-AA75-A94E-9726-4BD470D18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248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19F27-0A57-BC20-328A-DAD068647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E8FD8-AC7F-4065-6A59-706D2EA54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A80506-DBED-65CB-C437-7B465798F8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33435-48EC-1E7A-4D30-B99C1AA7A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BA337F-4C8B-9210-BBF5-67A434B54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BD681D-A6BD-45F6-5041-C6007E3D9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334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D97A6-CD5F-0EE4-AB7A-3B7E13159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D04DED-670F-A5C2-B850-7823A6FAC4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42181E-0583-AC3B-A9D0-F477EF353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2F346F-1768-E3E3-8A92-962959549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87008-E53E-6002-7E49-9E66C1D0F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1A1A1E-1FAB-00EF-06BB-74A34A234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757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152D4E-473E-07F5-EBAB-837BFFFFD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B61C23-E085-A955-AB89-0A4DD90B1D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BA1B6-E002-BA1D-5E79-A5B29C2B77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D4264-5CEB-4000-A191-7DDB90AD671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8DFD3-6933-2E63-555E-8731322686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9DAEE-968C-A2DE-7877-4C42FA309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135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606C5654-0E6D-CDCB-26DB-7B358E812904}"/>
              </a:ext>
            </a:extLst>
          </p:cNvPr>
          <p:cNvSpPr/>
          <p:nvPr/>
        </p:nvSpPr>
        <p:spPr>
          <a:xfrm>
            <a:off x="11496684" y="96250"/>
            <a:ext cx="655678" cy="672790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23D5DD13-58DD-85FA-DCF9-EB3007C5063D}"/>
              </a:ext>
            </a:extLst>
          </p:cNvPr>
          <p:cNvSpPr/>
          <p:nvPr/>
        </p:nvSpPr>
        <p:spPr>
          <a:xfrm>
            <a:off x="10078750" y="96250"/>
            <a:ext cx="655678" cy="673592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0AFDD3F4-DE84-C499-AF17-0DB5ACE4A966}"/>
              </a:ext>
            </a:extLst>
          </p:cNvPr>
          <p:cNvSpPr/>
          <p:nvPr/>
        </p:nvSpPr>
        <p:spPr>
          <a:xfrm>
            <a:off x="9372725" y="96253"/>
            <a:ext cx="655678" cy="673592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0058CE8B-D3DF-2D2B-7029-60959C37F464}"/>
              </a:ext>
            </a:extLst>
          </p:cNvPr>
          <p:cNvSpPr/>
          <p:nvPr/>
        </p:nvSpPr>
        <p:spPr>
          <a:xfrm>
            <a:off x="10790835" y="88232"/>
            <a:ext cx="655678" cy="674394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14B5A5CA-AC2A-AA85-54ED-4CB4D8618E98}"/>
              </a:ext>
            </a:extLst>
          </p:cNvPr>
          <p:cNvSpPr/>
          <p:nvPr/>
        </p:nvSpPr>
        <p:spPr>
          <a:xfrm>
            <a:off x="8665259" y="96253"/>
            <a:ext cx="655678" cy="67359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981932E-D0D1-D248-B280-E25C7547F1AF}"/>
              </a:ext>
            </a:extLst>
          </p:cNvPr>
          <p:cNvSpPr/>
          <p:nvPr/>
        </p:nvSpPr>
        <p:spPr>
          <a:xfrm>
            <a:off x="7247320" y="88232"/>
            <a:ext cx="655678" cy="67359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D132C527-6690-8522-95A4-213765662161}"/>
              </a:ext>
            </a:extLst>
          </p:cNvPr>
          <p:cNvSpPr/>
          <p:nvPr/>
        </p:nvSpPr>
        <p:spPr>
          <a:xfrm>
            <a:off x="6541293" y="88232"/>
            <a:ext cx="655678" cy="67359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16003BE8-013C-C042-32A8-21C323BB3B47}"/>
              </a:ext>
            </a:extLst>
          </p:cNvPr>
          <p:cNvSpPr/>
          <p:nvPr/>
        </p:nvSpPr>
        <p:spPr>
          <a:xfrm>
            <a:off x="7959403" y="88232"/>
            <a:ext cx="655678" cy="67359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F5FEA01B-BB36-E7A1-6C85-48E0D8C21545}"/>
              </a:ext>
            </a:extLst>
          </p:cNvPr>
          <p:cNvSpPr/>
          <p:nvPr/>
        </p:nvSpPr>
        <p:spPr>
          <a:xfrm>
            <a:off x="5121744" y="88232"/>
            <a:ext cx="655678" cy="67359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64078211-7D84-D946-9FEB-04B4DFB8DD94}"/>
              </a:ext>
            </a:extLst>
          </p:cNvPr>
          <p:cNvSpPr/>
          <p:nvPr/>
        </p:nvSpPr>
        <p:spPr>
          <a:xfrm>
            <a:off x="4415717" y="88232"/>
            <a:ext cx="655678" cy="67359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5ABA8041-980E-8341-FA8B-376E6D2F9A2F}"/>
              </a:ext>
            </a:extLst>
          </p:cNvPr>
          <p:cNvSpPr/>
          <p:nvPr/>
        </p:nvSpPr>
        <p:spPr>
          <a:xfrm>
            <a:off x="5833827" y="88232"/>
            <a:ext cx="655678" cy="67359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981237C-0D97-E02E-DA1D-44D92958C8C3}"/>
              </a:ext>
            </a:extLst>
          </p:cNvPr>
          <p:cNvSpPr/>
          <p:nvPr/>
        </p:nvSpPr>
        <p:spPr>
          <a:xfrm>
            <a:off x="3004175" y="88232"/>
            <a:ext cx="655678" cy="6743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C3C8DAE-B03B-0E37-4345-0143AABAD31A}"/>
              </a:ext>
            </a:extLst>
          </p:cNvPr>
          <p:cNvSpPr/>
          <p:nvPr/>
        </p:nvSpPr>
        <p:spPr>
          <a:xfrm>
            <a:off x="2298148" y="88232"/>
            <a:ext cx="655678" cy="6743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8879ADE-835D-229C-815F-09D8E283F5B4}"/>
              </a:ext>
            </a:extLst>
          </p:cNvPr>
          <p:cNvSpPr/>
          <p:nvPr/>
        </p:nvSpPr>
        <p:spPr>
          <a:xfrm>
            <a:off x="3716258" y="88232"/>
            <a:ext cx="655678" cy="6743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FE38E75-B799-4EC6-F616-81BE28D6CB05}"/>
              </a:ext>
            </a:extLst>
          </p:cNvPr>
          <p:cNvSpPr/>
          <p:nvPr/>
        </p:nvSpPr>
        <p:spPr>
          <a:xfrm>
            <a:off x="886620" y="88232"/>
            <a:ext cx="655678" cy="67439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OTLSHAPE_TB_00000000000000000000000000000000_TimescaleInterval8">
            <a:extLst>
              <a:ext uri="{FF2B5EF4-FFF2-40B4-BE49-F238E27FC236}">
                <a16:creationId xmlns:a16="http://schemas.microsoft.com/office/drawing/2014/main" id="{590C140B-8262-E3DD-B639-318B8E7C571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665415" y="600945"/>
            <a:ext cx="237244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GB" sz="1200" spc="-2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OTLSHAPE_TB_00000000000000000000000000000000_TimescaleInterval10">
            <a:extLst>
              <a:ext uri="{FF2B5EF4-FFF2-40B4-BE49-F238E27FC236}">
                <a16:creationId xmlns:a16="http://schemas.microsoft.com/office/drawing/2014/main" id="{325D58AB-35E2-5043-A071-9A2D949E058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843889" y="600945"/>
            <a:ext cx="225383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GB" sz="1200" spc="-1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OTLSHAPE_TB_00000000000000000000000000000000_MiddleTimescaleInterval1">
            <a:extLst>
              <a:ext uri="{FF2B5EF4-FFF2-40B4-BE49-F238E27FC236}">
                <a16:creationId xmlns:a16="http://schemas.microsoft.com/office/drawing/2014/main" id="{D814E28F-6830-0875-9EF1-2942F9431DD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2398" y="792968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GB" sz="1200" spc="-3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OTLSHAPE_TB_00000000000000000000000000000000_MiddleTimescaleInterval4">
            <a:extLst>
              <a:ext uri="{FF2B5EF4-FFF2-40B4-BE49-F238E27FC236}">
                <a16:creationId xmlns:a16="http://schemas.microsoft.com/office/drawing/2014/main" id="{36671195-DE23-ED0C-F7C2-FE4A450AC13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858245" y="792968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GB" sz="1200" spc="-3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0" name="OTLSHAPE_TB_00000000000000000000000000000000_MiddleSeparator2">
            <a:extLst>
              <a:ext uri="{FF2B5EF4-FFF2-40B4-BE49-F238E27FC236}">
                <a16:creationId xmlns:a16="http://schemas.microsoft.com/office/drawing/2014/main" id="{191A15C4-E500-4A71-C657-699D952FB1B3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>
            <a:off x="6554286" y="794556"/>
            <a:ext cx="0" cy="182880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8ABEE93-F429-1EAA-285D-A2FE7E186C36}"/>
              </a:ext>
            </a:extLst>
          </p:cNvPr>
          <p:cNvSpPr/>
          <p:nvPr/>
        </p:nvSpPr>
        <p:spPr>
          <a:xfrm>
            <a:off x="180593" y="88232"/>
            <a:ext cx="655678" cy="674394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OTLSHAPE_TB_00000000000000000000000000000000_TimescaleInterval5">
            <a:extLst>
              <a:ext uri="{FF2B5EF4-FFF2-40B4-BE49-F238E27FC236}">
                <a16:creationId xmlns:a16="http://schemas.microsoft.com/office/drawing/2014/main" id="{3F14100D-C978-239D-811D-B3C7764854CF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 flipH="1">
            <a:off x="10490637" y="639421"/>
            <a:ext cx="136797" cy="14783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GB" sz="1200" spc="-1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94" name="OTLSHAPE_TB_00000000000000000000000000000000_TimescaleInterval7">
            <a:extLst>
              <a:ext uri="{FF2B5EF4-FFF2-40B4-BE49-F238E27FC236}">
                <a16:creationId xmlns:a16="http://schemas.microsoft.com/office/drawing/2014/main" id="{F565FC50-0DC8-8A9F-B99E-920C07C140C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611315" y="600945"/>
            <a:ext cx="24397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GB" sz="1200" spc="-2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38E7A24-7136-299B-0177-763F0E9FE8A2}"/>
              </a:ext>
            </a:extLst>
          </p:cNvPr>
          <p:cNvSpPr/>
          <p:nvPr/>
        </p:nvSpPr>
        <p:spPr>
          <a:xfrm>
            <a:off x="1598703" y="88232"/>
            <a:ext cx="655678" cy="67439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1A4AF05-FB69-B9A6-0CA9-E89F194DC6E9}"/>
              </a:ext>
            </a:extLst>
          </p:cNvPr>
          <p:cNvSpPr txBox="1"/>
          <p:nvPr/>
        </p:nvSpPr>
        <p:spPr>
          <a:xfrm>
            <a:off x="870578" y="146005"/>
            <a:ext cx="113775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Jan 9-15      Jan 16-22      Jan 23-29     Jan 30-5        Feb 6-12     Feb 13-19     Feb 20-26      Feb 27-5     Mar 6-12     Mar 13-19    Mar 20-26     Mar 27-2       Apr 3-9       Apr 10-16    Apr 17-23     Apr 24-30</a:t>
            </a:r>
          </a:p>
        </p:txBody>
      </p:sp>
      <p:sp>
        <p:nvSpPr>
          <p:cNvPr id="122" name="Flowchart: Alternate Process 121">
            <a:extLst>
              <a:ext uri="{FF2B5EF4-FFF2-40B4-BE49-F238E27FC236}">
                <a16:creationId xmlns:a16="http://schemas.microsoft.com/office/drawing/2014/main" id="{BFCCD361-3A78-6099-4B6E-0966F0997190}"/>
              </a:ext>
            </a:extLst>
          </p:cNvPr>
          <p:cNvSpPr/>
          <p:nvPr/>
        </p:nvSpPr>
        <p:spPr>
          <a:xfrm>
            <a:off x="44331" y="407615"/>
            <a:ext cx="2887039" cy="4140314"/>
          </a:xfrm>
          <a:prstGeom prst="flowChartAlternateProcess">
            <a:avLst/>
          </a:prstGeom>
          <a:solidFill>
            <a:schemeClr val="bg1">
              <a:lumMod val="95000"/>
              <a:alpha val="48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119" name="Arrow: Chevron 118">
            <a:extLst>
              <a:ext uri="{FF2B5EF4-FFF2-40B4-BE49-F238E27FC236}">
                <a16:creationId xmlns:a16="http://schemas.microsoft.com/office/drawing/2014/main" id="{03E90DCB-4EAD-E9A5-BF8A-2F003968B3B6}"/>
              </a:ext>
            </a:extLst>
          </p:cNvPr>
          <p:cNvSpPr/>
          <p:nvPr/>
        </p:nvSpPr>
        <p:spPr>
          <a:xfrm>
            <a:off x="1278703" y="2398469"/>
            <a:ext cx="1099767" cy="276999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3F0387F9-DC7E-63D7-7509-DB239658A1CB}"/>
              </a:ext>
            </a:extLst>
          </p:cNvPr>
          <p:cNvSpPr/>
          <p:nvPr/>
        </p:nvSpPr>
        <p:spPr>
          <a:xfrm>
            <a:off x="3003997" y="407616"/>
            <a:ext cx="8922960" cy="2397630"/>
          </a:xfrm>
          <a:prstGeom prst="flowChartAlternateProcess">
            <a:avLst/>
          </a:prstGeom>
          <a:solidFill>
            <a:schemeClr val="bg1">
              <a:lumMod val="95000"/>
              <a:alpha val="48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D797DA-A5DC-32F8-5DC8-C15145EB4F28}"/>
              </a:ext>
            </a:extLst>
          </p:cNvPr>
          <p:cNvSpPr txBox="1"/>
          <p:nvPr/>
        </p:nvSpPr>
        <p:spPr>
          <a:xfrm>
            <a:off x="1441918" y="2350853"/>
            <a:ext cx="843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Kick-off</a:t>
            </a:r>
          </a:p>
          <a:p>
            <a:r>
              <a:rPr lang="en-GB" sz="900" dirty="0"/>
              <a:t>Meeting</a:t>
            </a: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A79717EC-455D-33E0-99EA-82377886CCF1}"/>
              </a:ext>
            </a:extLst>
          </p:cNvPr>
          <p:cNvSpPr/>
          <p:nvPr/>
        </p:nvSpPr>
        <p:spPr>
          <a:xfrm>
            <a:off x="167207" y="669793"/>
            <a:ext cx="1764497" cy="276999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F344A0-3350-A486-8328-C7A1BCFA364C}"/>
              </a:ext>
            </a:extLst>
          </p:cNvPr>
          <p:cNvSpPr txBox="1"/>
          <p:nvPr/>
        </p:nvSpPr>
        <p:spPr>
          <a:xfrm>
            <a:off x="336511" y="622177"/>
            <a:ext cx="13189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Stakeholder Interviews</a:t>
            </a:r>
          </a:p>
        </p:txBody>
      </p: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33175490-8CCF-220F-3162-D8DCCA0BA26B}"/>
              </a:ext>
            </a:extLst>
          </p:cNvPr>
          <p:cNvSpPr/>
          <p:nvPr/>
        </p:nvSpPr>
        <p:spPr>
          <a:xfrm>
            <a:off x="904566" y="1028471"/>
            <a:ext cx="1145777" cy="276999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6BA285-FA7B-34F1-DAEC-68EB6A147652}"/>
              </a:ext>
            </a:extLst>
          </p:cNvPr>
          <p:cNvSpPr txBox="1"/>
          <p:nvPr/>
        </p:nvSpPr>
        <p:spPr>
          <a:xfrm>
            <a:off x="1057545" y="980855"/>
            <a:ext cx="13672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Scope Finalized</a:t>
            </a:r>
          </a:p>
        </p:txBody>
      </p:sp>
      <p:sp>
        <p:nvSpPr>
          <p:cNvPr id="14" name="Arrow: Chevron 13">
            <a:extLst>
              <a:ext uri="{FF2B5EF4-FFF2-40B4-BE49-F238E27FC236}">
                <a16:creationId xmlns:a16="http://schemas.microsoft.com/office/drawing/2014/main" id="{FF6C1FF2-042A-87E3-1118-D272F7B726E3}"/>
              </a:ext>
            </a:extLst>
          </p:cNvPr>
          <p:cNvSpPr/>
          <p:nvPr/>
        </p:nvSpPr>
        <p:spPr>
          <a:xfrm>
            <a:off x="911390" y="1375740"/>
            <a:ext cx="1130930" cy="276999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7FA1D7-E4FB-4E03-D12D-A233610419D8}"/>
              </a:ext>
            </a:extLst>
          </p:cNvPr>
          <p:cNvSpPr txBox="1"/>
          <p:nvPr/>
        </p:nvSpPr>
        <p:spPr>
          <a:xfrm>
            <a:off x="1043576" y="1328124"/>
            <a:ext cx="866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Approve Brief Chart</a:t>
            </a:r>
          </a:p>
        </p:txBody>
      </p:sp>
      <p:sp>
        <p:nvSpPr>
          <p:cNvPr id="25" name="Flowchart: Alternate Process 24">
            <a:extLst>
              <a:ext uri="{FF2B5EF4-FFF2-40B4-BE49-F238E27FC236}">
                <a16:creationId xmlns:a16="http://schemas.microsoft.com/office/drawing/2014/main" id="{5780FF9F-3CDC-37B6-044B-CD13637EB6CB}"/>
              </a:ext>
            </a:extLst>
          </p:cNvPr>
          <p:cNvSpPr/>
          <p:nvPr/>
        </p:nvSpPr>
        <p:spPr>
          <a:xfrm>
            <a:off x="2981541" y="2943526"/>
            <a:ext cx="8949986" cy="1604403"/>
          </a:xfrm>
          <a:prstGeom prst="flowChartAlternateProcess">
            <a:avLst/>
          </a:prstGeom>
          <a:solidFill>
            <a:schemeClr val="bg1">
              <a:lumMod val="95000"/>
              <a:alpha val="48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50" name="Flowchart: Alternate Process 49">
            <a:extLst>
              <a:ext uri="{FF2B5EF4-FFF2-40B4-BE49-F238E27FC236}">
                <a16:creationId xmlns:a16="http://schemas.microsoft.com/office/drawing/2014/main" id="{F0938D20-2B53-6887-A1C7-BE6C844AEAC2}"/>
              </a:ext>
            </a:extLst>
          </p:cNvPr>
          <p:cNvSpPr/>
          <p:nvPr/>
        </p:nvSpPr>
        <p:spPr>
          <a:xfrm>
            <a:off x="886442" y="4708787"/>
            <a:ext cx="11040515" cy="1688245"/>
          </a:xfrm>
          <a:prstGeom prst="flowChartAlternateProcess">
            <a:avLst/>
          </a:prstGeom>
          <a:solidFill>
            <a:schemeClr val="bg1">
              <a:lumMod val="95000"/>
              <a:alpha val="48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180" name="Rectangle: Rounded Corners 179">
            <a:extLst>
              <a:ext uri="{FF2B5EF4-FFF2-40B4-BE49-F238E27FC236}">
                <a16:creationId xmlns:a16="http://schemas.microsoft.com/office/drawing/2014/main" id="{FF128C93-5A68-4EF4-BA10-19394E849A34}"/>
              </a:ext>
            </a:extLst>
          </p:cNvPr>
          <p:cNvSpPr/>
          <p:nvPr/>
        </p:nvSpPr>
        <p:spPr>
          <a:xfrm>
            <a:off x="10490637" y="440133"/>
            <a:ext cx="1295281" cy="590933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0" name="Arrow: Chevron 59">
            <a:extLst>
              <a:ext uri="{FF2B5EF4-FFF2-40B4-BE49-F238E27FC236}">
                <a16:creationId xmlns:a16="http://schemas.microsoft.com/office/drawing/2014/main" id="{4DE63B8F-C01E-73F5-0955-29B8DA3BD8D3}"/>
              </a:ext>
            </a:extLst>
          </p:cNvPr>
          <p:cNvSpPr/>
          <p:nvPr/>
        </p:nvSpPr>
        <p:spPr>
          <a:xfrm>
            <a:off x="3038693" y="4800725"/>
            <a:ext cx="6659604" cy="158687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F441281-F410-49B8-CCB6-F8A9455C1949}"/>
              </a:ext>
            </a:extLst>
          </p:cNvPr>
          <p:cNvSpPr txBox="1"/>
          <p:nvPr/>
        </p:nvSpPr>
        <p:spPr>
          <a:xfrm>
            <a:off x="5967779" y="4776948"/>
            <a:ext cx="109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0" i="0" dirty="0">
                <a:solidFill>
                  <a:srgbClr val="333333"/>
                </a:solidFill>
                <a:effectLst/>
                <a:latin typeface="CircularXXWeb-Regular"/>
              </a:rPr>
              <a:t>UAT Test Cycles</a:t>
            </a:r>
          </a:p>
          <a:p>
            <a:endParaRPr lang="en-GB" sz="900" dirty="0"/>
          </a:p>
        </p:txBody>
      </p:sp>
      <p:sp>
        <p:nvSpPr>
          <p:cNvPr id="65" name="OTLSHAPE_M_edcc6dce9d844874b8eb6a47c4f467c9_Date">
            <a:extLst>
              <a:ext uri="{FF2B5EF4-FFF2-40B4-BE49-F238E27FC236}">
                <a16:creationId xmlns:a16="http://schemas.microsoft.com/office/drawing/2014/main" id="{7F923E50-ECD8-ACEE-16AD-B9B59863735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508966" y="1432318"/>
            <a:ext cx="286036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800" b="1" dirty="0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  <p:sp>
        <p:nvSpPr>
          <p:cNvPr id="97" name="Arrow: Chevron 96">
            <a:extLst>
              <a:ext uri="{FF2B5EF4-FFF2-40B4-BE49-F238E27FC236}">
                <a16:creationId xmlns:a16="http://schemas.microsoft.com/office/drawing/2014/main" id="{D10A3E57-DC11-DF0E-AC3C-1359954DF275}"/>
              </a:ext>
            </a:extLst>
          </p:cNvPr>
          <p:cNvSpPr/>
          <p:nvPr/>
        </p:nvSpPr>
        <p:spPr>
          <a:xfrm>
            <a:off x="7665415" y="2381243"/>
            <a:ext cx="888516" cy="276999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E0898C8-040A-0AB2-5349-E2B0A8D4861D}"/>
              </a:ext>
            </a:extLst>
          </p:cNvPr>
          <p:cNvSpPr txBox="1"/>
          <p:nvPr/>
        </p:nvSpPr>
        <p:spPr>
          <a:xfrm>
            <a:off x="7759415" y="2331727"/>
            <a:ext cx="794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Create Test Register</a:t>
            </a:r>
          </a:p>
        </p:txBody>
      </p:sp>
      <p:sp>
        <p:nvSpPr>
          <p:cNvPr id="99" name="Arrow: Chevron 98">
            <a:extLst>
              <a:ext uri="{FF2B5EF4-FFF2-40B4-BE49-F238E27FC236}">
                <a16:creationId xmlns:a16="http://schemas.microsoft.com/office/drawing/2014/main" id="{F8215875-72C8-9C74-9821-F666EA24D614}"/>
              </a:ext>
            </a:extLst>
          </p:cNvPr>
          <p:cNvSpPr/>
          <p:nvPr/>
        </p:nvSpPr>
        <p:spPr>
          <a:xfrm>
            <a:off x="902939" y="1723181"/>
            <a:ext cx="1130930" cy="276999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2E4C30C-652C-9BAE-014D-625CE300E357}"/>
              </a:ext>
            </a:extLst>
          </p:cNvPr>
          <p:cNvSpPr txBox="1"/>
          <p:nvPr/>
        </p:nvSpPr>
        <p:spPr>
          <a:xfrm>
            <a:off x="1035053" y="1675565"/>
            <a:ext cx="842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Produce PIDs</a:t>
            </a:r>
          </a:p>
        </p:txBody>
      </p:sp>
      <p:sp>
        <p:nvSpPr>
          <p:cNvPr id="79" name="Arrow: Chevron 78">
            <a:extLst>
              <a:ext uri="{FF2B5EF4-FFF2-40B4-BE49-F238E27FC236}">
                <a16:creationId xmlns:a16="http://schemas.microsoft.com/office/drawing/2014/main" id="{301BE45B-BBB2-0B23-44D3-51F5FB0951E8}"/>
              </a:ext>
            </a:extLst>
          </p:cNvPr>
          <p:cNvSpPr/>
          <p:nvPr/>
        </p:nvSpPr>
        <p:spPr>
          <a:xfrm>
            <a:off x="906829" y="2053895"/>
            <a:ext cx="1130930" cy="276999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9916E8E-D96D-2CC3-4A2B-FFA6138FE6C4}"/>
              </a:ext>
            </a:extLst>
          </p:cNvPr>
          <p:cNvSpPr txBox="1"/>
          <p:nvPr/>
        </p:nvSpPr>
        <p:spPr>
          <a:xfrm>
            <a:off x="1058338" y="2006279"/>
            <a:ext cx="7269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Verify PIDs</a:t>
            </a:r>
          </a:p>
        </p:txBody>
      </p:sp>
      <p:sp>
        <p:nvSpPr>
          <p:cNvPr id="90" name="Arrow: Chevron 89">
            <a:extLst>
              <a:ext uri="{FF2B5EF4-FFF2-40B4-BE49-F238E27FC236}">
                <a16:creationId xmlns:a16="http://schemas.microsoft.com/office/drawing/2014/main" id="{9FF20C1B-5144-FA90-FFB5-2B5CEA6B1A93}"/>
              </a:ext>
            </a:extLst>
          </p:cNvPr>
          <p:cNvSpPr/>
          <p:nvPr/>
        </p:nvSpPr>
        <p:spPr>
          <a:xfrm>
            <a:off x="4296221" y="843947"/>
            <a:ext cx="1093145" cy="14452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68B1E13-1C6F-8F83-9D2E-57F4FB2F12F1}"/>
              </a:ext>
            </a:extLst>
          </p:cNvPr>
          <p:cNvSpPr txBox="1"/>
          <p:nvPr/>
        </p:nvSpPr>
        <p:spPr>
          <a:xfrm>
            <a:off x="4518617" y="788526"/>
            <a:ext cx="808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Release 1</a:t>
            </a:r>
          </a:p>
        </p:txBody>
      </p:sp>
      <p:sp>
        <p:nvSpPr>
          <p:cNvPr id="116" name="Arrow: Chevron 115">
            <a:extLst>
              <a:ext uri="{FF2B5EF4-FFF2-40B4-BE49-F238E27FC236}">
                <a16:creationId xmlns:a16="http://schemas.microsoft.com/office/drawing/2014/main" id="{3081A0A4-FD58-9FE9-0F0C-0D18DAD3912B}"/>
              </a:ext>
            </a:extLst>
          </p:cNvPr>
          <p:cNvSpPr/>
          <p:nvPr/>
        </p:nvSpPr>
        <p:spPr>
          <a:xfrm>
            <a:off x="8422732" y="2381243"/>
            <a:ext cx="309319" cy="276999"/>
          </a:xfrm>
          <a:prstGeom prst="chevron">
            <a:avLst/>
          </a:prstGeom>
          <a:solidFill>
            <a:srgbClr val="C0000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7074E4F-46CC-369F-F72A-843AA4864E79}"/>
              </a:ext>
            </a:extLst>
          </p:cNvPr>
          <p:cNvSpPr txBox="1"/>
          <p:nvPr/>
        </p:nvSpPr>
        <p:spPr>
          <a:xfrm>
            <a:off x="8106048" y="2613014"/>
            <a:ext cx="15424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Create Implementation Plan</a:t>
            </a:r>
          </a:p>
        </p:txBody>
      </p:sp>
      <p:sp>
        <p:nvSpPr>
          <p:cNvPr id="133" name="OTLSHAPE_M_f0e235f238c647338f52b5718b277cd4_Shape">
            <a:extLst>
              <a:ext uri="{FF2B5EF4-FFF2-40B4-BE49-F238E27FC236}">
                <a16:creationId xmlns:a16="http://schemas.microsoft.com/office/drawing/2014/main" id="{38CAF7D9-6207-3663-82C0-09A7E22FB4A0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11726633" y="3635314"/>
            <a:ext cx="163616" cy="182058"/>
          </a:xfrm>
          <a:prstGeom prst="diamon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Arrow: Chevron 135">
            <a:extLst>
              <a:ext uri="{FF2B5EF4-FFF2-40B4-BE49-F238E27FC236}">
                <a16:creationId xmlns:a16="http://schemas.microsoft.com/office/drawing/2014/main" id="{9511D9C3-38FE-3783-6FE6-E51B059FC532}"/>
              </a:ext>
            </a:extLst>
          </p:cNvPr>
          <p:cNvSpPr/>
          <p:nvPr/>
        </p:nvSpPr>
        <p:spPr>
          <a:xfrm>
            <a:off x="10910019" y="3741946"/>
            <a:ext cx="888516" cy="276999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88BB2E77-6AF5-8F98-2168-E5943422EDB4}"/>
              </a:ext>
            </a:extLst>
          </p:cNvPr>
          <p:cNvSpPr txBox="1"/>
          <p:nvPr/>
        </p:nvSpPr>
        <p:spPr>
          <a:xfrm>
            <a:off x="11004019" y="3692430"/>
            <a:ext cx="794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End Stage Report</a:t>
            </a:r>
          </a:p>
        </p:txBody>
      </p:sp>
      <p:sp>
        <p:nvSpPr>
          <p:cNvPr id="138" name="Arrow: Chevron 137">
            <a:extLst>
              <a:ext uri="{FF2B5EF4-FFF2-40B4-BE49-F238E27FC236}">
                <a16:creationId xmlns:a16="http://schemas.microsoft.com/office/drawing/2014/main" id="{3659CF76-2977-693B-6731-C3D73284EACF}"/>
              </a:ext>
            </a:extLst>
          </p:cNvPr>
          <p:cNvSpPr/>
          <p:nvPr/>
        </p:nvSpPr>
        <p:spPr>
          <a:xfrm>
            <a:off x="9709402" y="3348133"/>
            <a:ext cx="1846567" cy="276999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A1E60BC5-CFBF-5CD7-D64A-0AFF37AAF4BC}"/>
              </a:ext>
            </a:extLst>
          </p:cNvPr>
          <p:cNvSpPr txBox="1"/>
          <p:nvPr/>
        </p:nvSpPr>
        <p:spPr>
          <a:xfrm>
            <a:off x="9803403" y="3298617"/>
            <a:ext cx="18209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Define Lessons Learned Report</a:t>
            </a:r>
          </a:p>
        </p:txBody>
      </p:sp>
      <p:sp>
        <p:nvSpPr>
          <p:cNvPr id="140" name="Arrow: Chevron 139">
            <a:extLst>
              <a:ext uri="{FF2B5EF4-FFF2-40B4-BE49-F238E27FC236}">
                <a16:creationId xmlns:a16="http://schemas.microsoft.com/office/drawing/2014/main" id="{C5D5C8CC-F3DD-7A82-FFB9-C7DFD0388D2B}"/>
              </a:ext>
            </a:extLst>
          </p:cNvPr>
          <p:cNvSpPr/>
          <p:nvPr/>
        </p:nvSpPr>
        <p:spPr>
          <a:xfrm>
            <a:off x="3630451" y="3583232"/>
            <a:ext cx="1826341" cy="159839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767B16E5-C087-FC36-C1C6-7779C450029F}"/>
              </a:ext>
            </a:extLst>
          </p:cNvPr>
          <p:cNvSpPr txBox="1"/>
          <p:nvPr/>
        </p:nvSpPr>
        <p:spPr>
          <a:xfrm>
            <a:off x="3902276" y="3535616"/>
            <a:ext cx="11739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Create Lessons Log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15D234F6-3445-04F3-74BA-31507CCA31C8}"/>
              </a:ext>
            </a:extLst>
          </p:cNvPr>
          <p:cNvSpPr txBox="1"/>
          <p:nvPr/>
        </p:nvSpPr>
        <p:spPr>
          <a:xfrm>
            <a:off x="10736619" y="481267"/>
            <a:ext cx="738664" cy="505074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3600" b="1" dirty="0">
                <a:solidFill>
                  <a:schemeClr val="tx1">
                    <a:alpha val="9000"/>
                  </a:schemeClr>
                </a:solidFill>
              </a:rPr>
              <a:t>Close Project Artifacts</a:t>
            </a:r>
          </a:p>
        </p:txBody>
      </p:sp>
      <p:sp>
        <p:nvSpPr>
          <p:cNvPr id="154" name="Arrow: Chevron 153">
            <a:extLst>
              <a:ext uri="{FF2B5EF4-FFF2-40B4-BE49-F238E27FC236}">
                <a16:creationId xmlns:a16="http://schemas.microsoft.com/office/drawing/2014/main" id="{D3894959-C42E-E03F-1977-4EC2D996B8A2}"/>
              </a:ext>
            </a:extLst>
          </p:cNvPr>
          <p:cNvSpPr/>
          <p:nvPr/>
        </p:nvSpPr>
        <p:spPr>
          <a:xfrm>
            <a:off x="8069808" y="4169933"/>
            <a:ext cx="309319" cy="276999"/>
          </a:xfrm>
          <a:prstGeom prst="chevron">
            <a:avLst/>
          </a:prstGeom>
          <a:solidFill>
            <a:srgbClr val="C0000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14493EE1-AABF-C99F-8A60-719E923D4AEC}"/>
              </a:ext>
            </a:extLst>
          </p:cNvPr>
          <p:cNvSpPr txBox="1"/>
          <p:nvPr/>
        </p:nvSpPr>
        <p:spPr>
          <a:xfrm>
            <a:off x="10777744" y="4040326"/>
            <a:ext cx="10871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End Project Report</a:t>
            </a:r>
          </a:p>
        </p:txBody>
      </p:sp>
      <p:sp>
        <p:nvSpPr>
          <p:cNvPr id="156" name="Arrow: Chevron 155">
            <a:extLst>
              <a:ext uri="{FF2B5EF4-FFF2-40B4-BE49-F238E27FC236}">
                <a16:creationId xmlns:a16="http://schemas.microsoft.com/office/drawing/2014/main" id="{E71786F2-A95A-2462-351C-8C25F43E5FE4}"/>
              </a:ext>
            </a:extLst>
          </p:cNvPr>
          <p:cNvSpPr/>
          <p:nvPr/>
        </p:nvSpPr>
        <p:spPr>
          <a:xfrm>
            <a:off x="3546177" y="4168641"/>
            <a:ext cx="1130930" cy="276999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DFD0205-0357-5639-2ADF-6B6AA24EFFB7}"/>
              </a:ext>
            </a:extLst>
          </p:cNvPr>
          <p:cNvSpPr txBox="1"/>
          <p:nvPr/>
        </p:nvSpPr>
        <p:spPr>
          <a:xfrm>
            <a:off x="3818000" y="4121025"/>
            <a:ext cx="81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Backlog Refinement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96163CE3-D8ED-4854-3AA1-7604290DAA8C}"/>
              </a:ext>
            </a:extLst>
          </p:cNvPr>
          <p:cNvSpPr/>
          <p:nvPr/>
        </p:nvSpPr>
        <p:spPr>
          <a:xfrm>
            <a:off x="617791" y="2747554"/>
            <a:ext cx="1812378" cy="17508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5C464552-0F3B-E3AF-9A68-0BFC28678F2C}"/>
              </a:ext>
            </a:extLst>
          </p:cNvPr>
          <p:cNvSpPr txBox="1"/>
          <p:nvPr/>
        </p:nvSpPr>
        <p:spPr>
          <a:xfrm>
            <a:off x="599874" y="2790931"/>
            <a:ext cx="1919115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</a:rPr>
              <a:t>Notes</a:t>
            </a:r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ART Scaled Framework.</a:t>
            </a:r>
          </a:p>
          <a:p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Approve plan and approach </a:t>
            </a:r>
          </a:p>
          <a:p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CALMR on a Continuous Delivery </a:t>
            </a:r>
          </a:p>
          <a:p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Pipeline (CDP).</a:t>
            </a:r>
          </a:p>
          <a:p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Programme Increments (PIs) </a:t>
            </a:r>
          </a:p>
          <a:p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feature discussions through </a:t>
            </a:r>
          </a:p>
          <a:p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Analytics &amp; Insights.</a:t>
            </a:r>
          </a:p>
          <a:p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Run &amp; T (R&amp;T)</a:t>
            </a:r>
          </a:p>
          <a:p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Run &amp; Fail (R&amp;F)</a:t>
            </a:r>
          </a:p>
          <a:p>
            <a:endParaRPr lang="en-GB" sz="1000" dirty="0"/>
          </a:p>
        </p:txBody>
      </p:sp>
      <p:sp>
        <p:nvSpPr>
          <p:cNvPr id="172" name="Arrow: Chevron 171">
            <a:extLst>
              <a:ext uri="{FF2B5EF4-FFF2-40B4-BE49-F238E27FC236}">
                <a16:creationId xmlns:a16="http://schemas.microsoft.com/office/drawing/2014/main" id="{3D53D93F-A59D-5BE3-49EC-C5587532C56E}"/>
              </a:ext>
            </a:extLst>
          </p:cNvPr>
          <p:cNvSpPr/>
          <p:nvPr/>
        </p:nvSpPr>
        <p:spPr>
          <a:xfrm>
            <a:off x="7259650" y="5056506"/>
            <a:ext cx="1039165" cy="137648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E8B7764C-1070-48FA-BD87-6260D080BF35}"/>
              </a:ext>
            </a:extLst>
          </p:cNvPr>
          <p:cNvSpPr txBox="1"/>
          <p:nvPr/>
        </p:nvSpPr>
        <p:spPr>
          <a:xfrm>
            <a:off x="7531474" y="5008889"/>
            <a:ext cx="7464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Training</a:t>
            </a:r>
          </a:p>
        </p:txBody>
      </p:sp>
      <p:sp>
        <p:nvSpPr>
          <p:cNvPr id="183" name="Arrow: Chevron 182">
            <a:extLst>
              <a:ext uri="{FF2B5EF4-FFF2-40B4-BE49-F238E27FC236}">
                <a16:creationId xmlns:a16="http://schemas.microsoft.com/office/drawing/2014/main" id="{E67DE0E7-28BC-B41A-07BD-3C7FACBA83DA}"/>
              </a:ext>
            </a:extLst>
          </p:cNvPr>
          <p:cNvSpPr/>
          <p:nvPr/>
        </p:nvSpPr>
        <p:spPr>
          <a:xfrm>
            <a:off x="3365713" y="5155225"/>
            <a:ext cx="1479835" cy="276999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1B89B177-D91D-69AD-51F0-E75450372460}"/>
              </a:ext>
            </a:extLst>
          </p:cNvPr>
          <p:cNvSpPr txBox="1"/>
          <p:nvPr/>
        </p:nvSpPr>
        <p:spPr>
          <a:xfrm>
            <a:off x="3795941" y="5107609"/>
            <a:ext cx="1137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Define SIT </a:t>
            </a:r>
          </a:p>
          <a:p>
            <a:r>
              <a:rPr lang="en-GB" sz="900" dirty="0"/>
              <a:t>Test Cycles</a:t>
            </a:r>
          </a:p>
        </p:txBody>
      </p:sp>
      <p:sp>
        <p:nvSpPr>
          <p:cNvPr id="27" name="Arrow: Chevron 26">
            <a:extLst>
              <a:ext uri="{FF2B5EF4-FFF2-40B4-BE49-F238E27FC236}">
                <a16:creationId xmlns:a16="http://schemas.microsoft.com/office/drawing/2014/main" id="{9B68790B-0FA2-F4A3-A9E6-68FABB008DC5}"/>
              </a:ext>
            </a:extLst>
          </p:cNvPr>
          <p:cNvSpPr/>
          <p:nvPr/>
        </p:nvSpPr>
        <p:spPr>
          <a:xfrm>
            <a:off x="3431723" y="3020055"/>
            <a:ext cx="6659604" cy="158687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50E6EDB-9D82-8258-79B4-EB1C7B676803}"/>
              </a:ext>
            </a:extLst>
          </p:cNvPr>
          <p:cNvSpPr txBox="1"/>
          <p:nvPr/>
        </p:nvSpPr>
        <p:spPr>
          <a:xfrm>
            <a:off x="6240491" y="2980236"/>
            <a:ext cx="3452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  <a:latin typeface="CircularXXWeb-Regular"/>
              </a:rPr>
              <a:t>Agile Ceremonies</a:t>
            </a:r>
            <a:endParaRPr lang="en-GB" sz="9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9" name="Arrow: Chevron 28">
            <a:extLst>
              <a:ext uri="{FF2B5EF4-FFF2-40B4-BE49-F238E27FC236}">
                <a16:creationId xmlns:a16="http://schemas.microsoft.com/office/drawing/2014/main" id="{0EF37F8E-1BA1-4B42-5BDA-BAFFB5CF69F8}"/>
              </a:ext>
            </a:extLst>
          </p:cNvPr>
          <p:cNvSpPr/>
          <p:nvPr/>
        </p:nvSpPr>
        <p:spPr>
          <a:xfrm>
            <a:off x="3343493" y="525513"/>
            <a:ext cx="6659604" cy="158687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935D105-DDC5-FD9B-9304-CF1601ECB957}"/>
              </a:ext>
            </a:extLst>
          </p:cNvPr>
          <p:cNvSpPr txBox="1"/>
          <p:nvPr/>
        </p:nvSpPr>
        <p:spPr>
          <a:xfrm>
            <a:off x="5205779" y="493715"/>
            <a:ext cx="3452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Agile Release Train (ART)</a:t>
            </a:r>
            <a:endParaRPr lang="en-GB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2B463D-56FE-A142-1AB1-248BF333FEC4}"/>
              </a:ext>
            </a:extLst>
          </p:cNvPr>
          <p:cNvSpPr txBox="1"/>
          <p:nvPr/>
        </p:nvSpPr>
        <p:spPr>
          <a:xfrm>
            <a:off x="200524" y="137299"/>
            <a:ext cx="676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Kick-Off</a:t>
            </a:r>
          </a:p>
        </p:txBody>
      </p: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EF5177AC-03A2-4F98-A376-C1215DBC791A}"/>
              </a:ext>
            </a:extLst>
          </p:cNvPr>
          <p:cNvSpPr/>
          <p:nvPr/>
        </p:nvSpPr>
        <p:spPr>
          <a:xfrm>
            <a:off x="5435204" y="843948"/>
            <a:ext cx="1093145" cy="14452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3D8C69-54FB-6B55-7B29-4C317C811618}"/>
              </a:ext>
            </a:extLst>
          </p:cNvPr>
          <p:cNvSpPr txBox="1"/>
          <p:nvPr/>
        </p:nvSpPr>
        <p:spPr>
          <a:xfrm>
            <a:off x="5657600" y="788527"/>
            <a:ext cx="808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Release 2</a:t>
            </a:r>
          </a:p>
        </p:txBody>
      </p:sp>
      <p:sp>
        <p:nvSpPr>
          <p:cNvPr id="43" name="Arrow: Chevron 42">
            <a:extLst>
              <a:ext uri="{FF2B5EF4-FFF2-40B4-BE49-F238E27FC236}">
                <a16:creationId xmlns:a16="http://schemas.microsoft.com/office/drawing/2014/main" id="{339B7D8F-14EC-CB97-1061-F661162663D6}"/>
              </a:ext>
            </a:extLst>
          </p:cNvPr>
          <p:cNvSpPr/>
          <p:nvPr/>
        </p:nvSpPr>
        <p:spPr>
          <a:xfrm>
            <a:off x="6582208" y="843949"/>
            <a:ext cx="1093145" cy="14452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9A7C0C-B6E4-44DF-C439-AC74878605FA}"/>
              </a:ext>
            </a:extLst>
          </p:cNvPr>
          <p:cNvSpPr txBox="1"/>
          <p:nvPr/>
        </p:nvSpPr>
        <p:spPr>
          <a:xfrm>
            <a:off x="6804604" y="788528"/>
            <a:ext cx="808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Release 3</a:t>
            </a:r>
          </a:p>
        </p:txBody>
      </p:sp>
      <p:sp>
        <p:nvSpPr>
          <p:cNvPr id="45" name="Arrow: Chevron 44">
            <a:extLst>
              <a:ext uri="{FF2B5EF4-FFF2-40B4-BE49-F238E27FC236}">
                <a16:creationId xmlns:a16="http://schemas.microsoft.com/office/drawing/2014/main" id="{D9FAAFAF-EEB6-09A0-8867-7299E0203DA7}"/>
              </a:ext>
            </a:extLst>
          </p:cNvPr>
          <p:cNvSpPr/>
          <p:nvPr/>
        </p:nvSpPr>
        <p:spPr>
          <a:xfrm>
            <a:off x="7705156" y="843949"/>
            <a:ext cx="1093145" cy="14452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E7DD25F-49D1-8A64-2794-3D9538CB0EDB}"/>
              </a:ext>
            </a:extLst>
          </p:cNvPr>
          <p:cNvSpPr txBox="1"/>
          <p:nvPr/>
        </p:nvSpPr>
        <p:spPr>
          <a:xfrm>
            <a:off x="7927552" y="788528"/>
            <a:ext cx="808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Release 4</a:t>
            </a:r>
          </a:p>
        </p:txBody>
      </p:sp>
      <p:sp>
        <p:nvSpPr>
          <p:cNvPr id="47" name="Arrow: Chevron 46">
            <a:extLst>
              <a:ext uri="{FF2B5EF4-FFF2-40B4-BE49-F238E27FC236}">
                <a16:creationId xmlns:a16="http://schemas.microsoft.com/office/drawing/2014/main" id="{91EC580A-9E72-E782-902C-B6B107033A31}"/>
              </a:ext>
            </a:extLst>
          </p:cNvPr>
          <p:cNvSpPr/>
          <p:nvPr/>
        </p:nvSpPr>
        <p:spPr>
          <a:xfrm>
            <a:off x="4530602" y="1127089"/>
            <a:ext cx="5457061" cy="147567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695424C-B1EE-3BFE-DCB5-5894FF39F026}"/>
              </a:ext>
            </a:extLst>
          </p:cNvPr>
          <p:cNvSpPr txBox="1"/>
          <p:nvPr/>
        </p:nvSpPr>
        <p:spPr>
          <a:xfrm>
            <a:off x="6449035" y="1095291"/>
            <a:ext cx="28290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Acceptance Testing</a:t>
            </a:r>
            <a:endParaRPr lang="en-GB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" name="Arrow: Chevron 50">
            <a:extLst>
              <a:ext uri="{FF2B5EF4-FFF2-40B4-BE49-F238E27FC236}">
                <a16:creationId xmlns:a16="http://schemas.microsoft.com/office/drawing/2014/main" id="{0D0A6161-028A-0B10-E4FD-8C8767846A00}"/>
              </a:ext>
            </a:extLst>
          </p:cNvPr>
          <p:cNvSpPr/>
          <p:nvPr/>
        </p:nvSpPr>
        <p:spPr>
          <a:xfrm>
            <a:off x="5587604" y="1397398"/>
            <a:ext cx="1093145" cy="14452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C6E290E-9FBF-CC6D-9FFC-6FC90C34ADFC}"/>
              </a:ext>
            </a:extLst>
          </p:cNvPr>
          <p:cNvSpPr txBox="1"/>
          <p:nvPr/>
        </p:nvSpPr>
        <p:spPr>
          <a:xfrm>
            <a:off x="5938336" y="1341977"/>
            <a:ext cx="808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Test 1</a:t>
            </a:r>
          </a:p>
        </p:txBody>
      </p:sp>
      <p:sp>
        <p:nvSpPr>
          <p:cNvPr id="53" name="Arrow: Chevron 52">
            <a:extLst>
              <a:ext uri="{FF2B5EF4-FFF2-40B4-BE49-F238E27FC236}">
                <a16:creationId xmlns:a16="http://schemas.microsoft.com/office/drawing/2014/main" id="{85E5EC63-0079-DAB2-7319-310B1F1B321E}"/>
              </a:ext>
            </a:extLst>
          </p:cNvPr>
          <p:cNvSpPr/>
          <p:nvPr/>
        </p:nvSpPr>
        <p:spPr>
          <a:xfrm>
            <a:off x="6766692" y="1397399"/>
            <a:ext cx="1093145" cy="14452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48CD2CE-03A1-F2C7-73F9-34389A8747DC}"/>
              </a:ext>
            </a:extLst>
          </p:cNvPr>
          <p:cNvSpPr txBox="1"/>
          <p:nvPr/>
        </p:nvSpPr>
        <p:spPr>
          <a:xfrm>
            <a:off x="7117424" y="1341978"/>
            <a:ext cx="808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Test 1</a:t>
            </a:r>
          </a:p>
        </p:txBody>
      </p:sp>
      <p:sp>
        <p:nvSpPr>
          <p:cNvPr id="55" name="Arrow: Chevron 54">
            <a:extLst>
              <a:ext uri="{FF2B5EF4-FFF2-40B4-BE49-F238E27FC236}">
                <a16:creationId xmlns:a16="http://schemas.microsoft.com/office/drawing/2014/main" id="{7FC28A1F-8608-AD55-B29C-E3199E5ACEC1}"/>
              </a:ext>
            </a:extLst>
          </p:cNvPr>
          <p:cNvSpPr/>
          <p:nvPr/>
        </p:nvSpPr>
        <p:spPr>
          <a:xfrm>
            <a:off x="7937764" y="1397399"/>
            <a:ext cx="1093145" cy="14452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AB262E9-A051-04B1-22E0-96FED1FE29F0}"/>
              </a:ext>
            </a:extLst>
          </p:cNvPr>
          <p:cNvSpPr txBox="1"/>
          <p:nvPr/>
        </p:nvSpPr>
        <p:spPr>
          <a:xfrm>
            <a:off x="8288496" y="1341978"/>
            <a:ext cx="808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Test 1</a:t>
            </a:r>
          </a:p>
        </p:txBody>
      </p:sp>
      <p:sp>
        <p:nvSpPr>
          <p:cNvPr id="57" name="Arrow: Chevron 56">
            <a:extLst>
              <a:ext uri="{FF2B5EF4-FFF2-40B4-BE49-F238E27FC236}">
                <a16:creationId xmlns:a16="http://schemas.microsoft.com/office/drawing/2014/main" id="{4415BA78-B500-9FDD-DDEE-4DFCCF2E1063}"/>
              </a:ext>
            </a:extLst>
          </p:cNvPr>
          <p:cNvSpPr/>
          <p:nvPr/>
        </p:nvSpPr>
        <p:spPr>
          <a:xfrm>
            <a:off x="3465703" y="3264781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BAFDE7-D332-7A85-F564-4091AF4A0C93}"/>
              </a:ext>
            </a:extLst>
          </p:cNvPr>
          <p:cNvSpPr txBox="1"/>
          <p:nvPr/>
        </p:nvSpPr>
        <p:spPr>
          <a:xfrm>
            <a:off x="3465682" y="3209144"/>
            <a:ext cx="52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Scrum</a:t>
            </a:r>
          </a:p>
        </p:txBody>
      </p:sp>
      <p:sp>
        <p:nvSpPr>
          <p:cNvPr id="59" name="Arrow: Chevron 58">
            <a:extLst>
              <a:ext uri="{FF2B5EF4-FFF2-40B4-BE49-F238E27FC236}">
                <a16:creationId xmlns:a16="http://schemas.microsoft.com/office/drawing/2014/main" id="{E7D032FC-4796-29E5-DE67-449BA2EC7113}"/>
              </a:ext>
            </a:extLst>
          </p:cNvPr>
          <p:cNvSpPr/>
          <p:nvPr/>
        </p:nvSpPr>
        <p:spPr>
          <a:xfrm>
            <a:off x="4195617" y="3264781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FA43956-A5F6-E149-EB5F-442E9EF62EEF}"/>
              </a:ext>
            </a:extLst>
          </p:cNvPr>
          <p:cNvSpPr txBox="1"/>
          <p:nvPr/>
        </p:nvSpPr>
        <p:spPr>
          <a:xfrm>
            <a:off x="4195596" y="3209144"/>
            <a:ext cx="52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Scrum</a:t>
            </a:r>
          </a:p>
        </p:txBody>
      </p:sp>
      <p:sp>
        <p:nvSpPr>
          <p:cNvPr id="72" name="Arrow: Chevron 71">
            <a:extLst>
              <a:ext uri="{FF2B5EF4-FFF2-40B4-BE49-F238E27FC236}">
                <a16:creationId xmlns:a16="http://schemas.microsoft.com/office/drawing/2014/main" id="{A06604AB-FD6C-9682-2A25-FB97D713B740}"/>
              </a:ext>
            </a:extLst>
          </p:cNvPr>
          <p:cNvSpPr/>
          <p:nvPr/>
        </p:nvSpPr>
        <p:spPr>
          <a:xfrm>
            <a:off x="4893444" y="3272802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7C868D2-80B4-A6E2-7F60-B4ADA59D4EAF}"/>
              </a:ext>
            </a:extLst>
          </p:cNvPr>
          <p:cNvSpPr txBox="1"/>
          <p:nvPr/>
        </p:nvSpPr>
        <p:spPr>
          <a:xfrm>
            <a:off x="4893423" y="3217165"/>
            <a:ext cx="52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Scrum</a:t>
            </a:r>
          </a:p>
        </p:txBody>
      </p:sp>
      <p:sp>
        <p:nvSpPr>
          <p:cNvPr id="75" name="Arrow: Chevron 74">
            <a:extLst>
              <a:ext uri="{FF2B5EF4-FFF2-40B4-BE49-F238E27FC236}">
                <a16:creationId xmlns:a16="http://schemas.microsoft.com/office/drawing/2014/main" id="{DE4F6EB5-AF94-68BA-F491-DF0E6C3548DF}"/>
              </a:ext>
            </a:extLst>
          </p:cNvPr>
          <p:cNvSpPr/>
          <p:nvPr/>
        </p:nvSpPr>
        <p:spPr>
          <a:xfrm>
            <a:off x="5583250" y="3264781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ACE8D75-1401-AAFA-A4DC-52141528264E}"/>
              </a:ext>
            </a:extLst>
          </p:cNvPr>
          <p:cNvSpPr txBox="1"/>
          <p:nvPr/>
        </p:nvSpPr>
        <p:spPr>
          <a:xfrm>
            <a:off x="5583229" y="3209144"/>
            <a:ext cx="52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Scrum</a:t>
            </a:r>
          </a:p>
        </p:txBody>
      </p:sp>
      <p:sp>
        <p:nvSpPr>
          <p:cNvPr id="77" name="Arrow: Chevron 76">
            <a:extLst>
              <a:ext uri="{FF2B5EF4-FFF2-40B4-BE49-F238E27FC236}">
                <a16:creationId xmlns:a16="http://schemas.microsoft.com/office/drawing/2014/main" id="{2F50D41E-178D-EC88-A267-22465D572491}"/>
              </a:ext>
            </a:extLst>
          </p:cNvPr>
          <p:cNvSpPr/>
          <p:nvPr/>
        </p:nvSpPr>
        <p:spPr>
          <a:xfrm>
            <a:off x="6297126" y="3264781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CAC2D09-65DD-2F20-06E1-861CD6399AF9}"/>
              </a:ext>
            </a:extLst>
          </p:cNvPr>
          <p:cNvSpPr txBox="1"/>
          <p:nvPr/>
        </p:nvSpPr>
        <p:spPr>
          <a:xfrm>
            <a:off x="6297105" y="3209144"/>
            <a:ext cx="52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Scrum</a:t>
            </a:r>
          </a:p>
        </p:txBody>
      </p:sp>
      <p:sp>
        <p:nvSpPr>
          <p:cNvPr id="86" name="Arrow: Chevron 85">
            <a:extLst>
              <a:ext uri="{FF2B5EF4-FFF2-40B4-BE49-F238E27FC236}">
                <a16:creationId xmlns:a16="http://schemas.microsoft.com/office/drawing/2014/main" id="{1D22B701-9AFC-C3DB-FBDA-214FA21520D0}"/>
              </a:ext>
            </a:extLst>
          </p:cNvPr>
          <p:cNvSpPr/>
          <p:nvPr/>
        </p:nvSpPr>
        <p:spPr>
          <a:xfrm>
            <a:off x="7010993" y="3264781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6D75692-F271-8CFE-BE5D-A19D067B6EBD}"/>
              </a:ext>
            </a:extLst>
          </p:cNvPr>
          <p:cNvSpPr txBox="1"/>
          <p:nvPr/>
        </p:nvSpPr>
        <p:spPr>
          <a:xfrm>
            <a:off x="7010972" y="3209144"/>
            <a:ext cx="52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Scrum</a:t>
            </a:r>
          </a:p>
        </p:txBody>
      </p:sp>
      <p:sp>
        <p:nvSpPr>
          <p:cNvPr id="115" name="Arrow: Chevron 114">
            <a:extLst>
              <a:ext uri="{FF2B5EF4-FFF2-40B4-BE49-F238E27FC236}">
                <a16:creationId xmlns:a16="http://schemas.microsoft.com/office/drawing/2014/main" id="{BEA2FC1A-71F1-2895-6233-DBD7C1669EE0}"/>
              </a:ext>
            </a:extLst>
          </p:cNvPr>
          <p:cNvSpPr/>
          <p:nvPr/>
        </p:nvSpPr>
        <p:spPr>
          <a:xfrm>
            <a:off x="7692792" y="3264781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82809A8-D822-770F-4FD4-B24CD696D19B}"/>
              </a:ext>
            </a:extLst>
          </p:cNvPr>
          <p:cNvSpPr txBox="1"/>
          <p:nvPr/>
        </p:nvSpPr>
        <p:spPr>
          <a:xfrm>
            <a:off x="7692771" y="3209144"/>
            <a:ext cx="52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Scrum</a:t>
            </a:r>
          </a:p>
        </p:txBody>
      </p:sp>
      <p:sp>
        <p:nvSpPr>
          <p:cNvPr id="188" name="Arrow: Chevron 187">
            <a:extLst>
              <a:ext uri="{FF2B5EF4-FFF2-40B4-BE49-F238E27FC236}">
                <a16:creationId xmlns:a16="http://schemas.microsoft.com/office/drawing/2014/main" id="{9C403EEE-A31F-87E0-2B60-3414BFFDA806}"/>
              </a:ext>
            </a:extLst>
          </p:cNvPr>
          <p:cNvSpPr/>
          <p:nvPr/>
        </p:nvSpPr>
        <p:spPr>
          <a:xfrm>
            <a:off x="8398650" y="3264781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E7769834-F815-00FB-FCDF-1E09988234B0}"/>
              </a:ext>
            </a:extLst>
          </p:cNvPr>
          <p:cNvSpPr txBox="1"/>
          <p:nvPr/>
        </p:nvSpPr>
        <p:spPr>
          <a:xfrm>
            <a:off x="8398629" y="3209144"/>
            <a:ext cx="52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Scrum</a:t>
            </a:r>
          </a:p>
        </p:txBody>
      </p:sp>
      <p:sp>
        <p:nvSpPr>
          <p:cNvPr id="190" name="Arrow: Chevron 189">
            <a:extLst>
              <a:ext uri="{FF2B5EF4-FFF2-40B4-BE49-F238E27FC236}">
                <a16:creationId xmlns:a16="http://schemas.microsoft.com/office/drawing/2014/main" id="{7744FB60-0D7F-82FB-4D4E-4FD80D007980}"/>
              </a:ext>
            </a:extLst>
          </p:cNvPr>
          <p:cNvSpPr/>
          <p:nvPr/>
        </p:nvSpPr>
        <p:spPr>
          <a:xfrm>
            <a:off x="9152627" y="3272802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B5CC89C-8590-A8E7-BAD7-35364DC67DE3}"/>
              </a:ext>
            </a:extLst>
          </p:cNvPr>
          <p:cNvSpPr txBox="1"/>
          <p:nvPr/>
        </p:nvSpPr>
        <p:spPr>
          <a:xfrm>
            <a:off x="9152606" y="3217165"/>
            <a:ext cx="52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Scrum</a:t>
            </a:r>
          </a:p>
        </p:txBody>
      </p:sp>
      <p:sp>
        <p:nvSpPr>
          <p:cNvPr id="192" name="Arrow: Chevron 191">
            <a:extLst>
              <a:ext uri="{FF2B5EF4-FFF2-40B4-BE49-F238E27FC236}">
                <a16:creationId xmlns:a16="http://schemas.microsoft.com/office/drawing/2014/main" id="{1DBA3D7C-5996-B2AB-8EB3-27740C630660}"/>
              </a:ext>
            </a:extLst>
          </p:cNvPr>
          <p:cNvSpPr/>
          <p:nvPr/>
        </p:nvSpPr>
        <p:spPr>
          <a:xfrm>
            <a:off x="5908446" y="1646050"/>
            <a:ext cx="838267" cy="27473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62436B21-33E0-4F1C-4299-74909B1D69E7}"/>
              </a:ext>
            </a:extLst>
          </p:cNvPr>
          <p:cNvSpPr txBox="1"/>
          <p:nvPr/>
        </p:nvSpPr>
        <p:spPr>
          <a:xfrm>
            <a:off x="5970421" y="1590629"/>
            <a:ext cx="8065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PI Planning</a:t>
            </a:r>
          </a:p>
        </p:txBody>
      </p:sp>
      <p:sp>
        <p:nvSpPr>
          <p:cNvPr id="194" name="Arrow: Chevron 193">
            <a:extLst>
              <a:ext uri="{FF2B5EF4-FFF2-40B4-BE49-F238E27FC236}">
                <a16:creationId xmlns:a16="http://schemas.microsoft.com/office/drawing/2014/main" id="{ECF71418-A88D-F636-3605-3C2F4489FA4D}"/>
              </a:ext>
            </a:extLst>
          </p:cNvPr>
          <p:cNvSpPr/>
          <p:nvPr/>
        </p:nvSpPr>
        <p:spPr>
          <a:xfrm>
            <a:off x="6822841" y="1646051"/>
            <a:ext cx="838267" cy="27473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DC296093-FE06-39AD-D26F-9475A44BB76C}"/>
              </a:ext>
            </a:extLst>
          </p:cNvPr>
          <p:cNvSpPr txBox="1"/>
          <p:nvPr/>
        </p:nvSpPr>
        <p:spPr>
          <a:xfrm>
            <a:off x="6884816" y="1590630"/>
            <a:ext cx="8065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PI Planning</a:t>
            </a:r>
          </a:p>
        </p:txBody>
      </p:sp>
      <p:sp>
        <p:nvSpPr>
          <p:cNvPr id="196" name="Arrow: Chevron 195">
            <a:extLst>
              <a:ext uri="{FF2B5EF4-FFF2-40B4-BE49-F238E27FC236}">
                <a16:creationId xmlns:a16="http://schemas.microsoft.com/office/drawing/2014/main" id="{E468214A-0E8B-DB4B-FCA0-7B8A7931C7EB}"/>
              </a:ext>
            </a:extLst>
          </p:cNvPr>
          <p:cNvSpPr/>
          <p:nvPr/>
        </p:nvSpPr>
        <p:spPr>
          <a:xfrm>
            <a:off x="7721196" y="1646051"/>
            <a:ext cx="838267" cy="27473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3339BFF1-A73A-A2BD-4966-5525A15188F4}"/>
              </a:ext>
            </a:extLst>
          </p:cNvPr>
          <p:cNvSpPr txBox="1"/>
          <p:nvPr/>
        </p:nvSpPr>
        <p:spPr>
          <a:xfrm>
            <a:off x="7783171" y="1590630"/>
            <a:ext cx="8065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PI Planning</a:t>
            </a:r>
          </a:p>
        </p:txBody>
      </p:sp>
      <p:sp>
        <p:nvSpPr>
          <p:cNvPr id="198" name="Arrow: Chevron 197">
            <a:extLst>
              <a:ext uri="{FF2B5EF4-FFF2-40B4-BE49-F238E27FC236}">
                <a16:creationId xmlns:a16="http://schemas.microsoft.com/office/drawing/2014/main" id="{4B88CFC3-D8E8-9B5E-781E-E8864B592B3C}"/>
              </a:ext>
            </a:extLst>
          </p:cNvPr>
          <p:cNvSpPr/>
          <p:nvPr/>
        </p:nvSpPr>
        <p:spPr>
          <a:xfrm>
            <a:off x="5422842" y="5056507"/>
            <a:ext cx="1039165" cy="137648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E046476B-CE42-ACE3-BFF7-EA74E13060CD}"/>
              </a:ext>
            </a:extLst>
          </p:cNvPr>
          <p:cNvSpPr txBox="1"/>
          <p:nvPr/>
        </p:nvSpPr>
        <p:spPr>
          <a:xfrm>
            <a:off x="5662582" y="5008890"/>
            <a:ext cx="7464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Test Reset</a:t>
            </a:r>
          </a:p>
        </p:txBody>
      </p:sp>
      <p:sp>
        <p:nvSpPr>
          <p:cNvPr id="200" name="Arrow: Chevron 199">
            <a:extLst>
              <a:ext uri="{FF2B5EF4-FFF2-40B4-BE49-F238E27FC236}">
                <a16:creationId xmlns:a16="http://schemas.microsoft.com/office/drawing/2014/main" id="{59A2A63E-04C3-CB6A-4457-B7A5BBC2C8C4}"/>
              </a:ext>
            </a:extLst>
          </p:cNvPr>
          <p:cNvSpPr/>
          <p:nvPr/>
        </p:nvSpPr>
        <p:spPr>
          <a:xfrm>
            <a:off x="6008635" y="5419919"/>
            <a:ext cx="1130930" cy="276999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46B6E3DF-8BAC-EEA6-7401-3537302725A3}"/>
              </a:ext>
            </a:extLst>
          </p:cNvPr>
          <p:cNvSpPr txBox="1"/>
          <p:nvPr/>
        </p:nvSpPr>
        <p:spPr>
          <a:xfrm>
            <a:off x="6162147" y="5372303"/>
            <a:ext cx="1137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Create Issue </a:t>
            </a:r>
          </a:p>
          <a:p>
            <a:r>
              <a:rPr lang="en-GB" sz="900" dirty="0"/>
              <a:t>Triage Process</a:t>
            </a:r>
          </a:p>
        </p:txBody>
      </p:sp>
      <p:sp>
        <p:nvSpPr>
          <p:cNvPr id="202" name="Arrow: Chevron 201">
            <a:extLst>
              <a:ext uri="{FF2B5EF4-FFF2-40B4-BE49-F238E27FC236}">
                <a16:creationId xmlns:a16="http://schemas.microsoft.com/office/drawing/2014/main" id="{A926346D-45C3-CB73-3CA2-C38C0AADC38C}"/>
              </a:ext>
            </a:extLst>
          </p:cNvPr>
          <p:cNvSpPr/>
          <p:nvPr/>
        </p:nvSpPr>
        <p:spPr>
          <a:xfrm>
            <a:off x="7387988" y="5289116"/>
            <a:ext cx="746440" cy="137648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1DDDF1AD-B8AC-48EA-32FE-E767C432EE29}"/>
              </a:ext>
            </a:extLst>
          </p:cNvPr>
          <p:cNvSpPr txBox="1"/>
          <p:nvPr/>
        </p:nvSpPr>
        <p:spPr>
          <a:xfrm>
            <a:off x="8140725" y="5236970"/>
            <a:ext cx="1736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Establish Common Repository</a:t>
            </a:r>
          </a:p>
        </p:txBody>
      </p:sp>
      <p:sp>
        <p:nvSpPr>
          <p:cNvPr id="204" name="Arrow: Chevron 203">
            <a:extLst>
              <a:ext uri="{FF2B5EF4-FFF2-40B4-BE49-F238E27FC236}">
                <a16:creationId xmlns:a16="http://schemas.microsoft.com/office/drawing/2014/main" id="{C420C873-BD7D-824D-4B06-47B0B0BF6494}"/>
              </a:ext>
            </a:extLst>
          </p:cNvPr>
          <p:cNvSpPr/>
          <p:nvPr/>
        </p:nvSpPr>
        <p:spPr>
          <a:xfrm>
            <a:off x="7508304" y="5505684"/>
            <a:ext cx="746440" cy="137648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56C820B1-1DCE-BAF1-26BF-5259BF84C4C6}"/>
              </a:ext>
            </a:extLst>
          </p:cNvPr>
          <p:cNvSpPr txBox="1"/>
          <p:nvPr/>
        </p:nvSpPr>
        <p:spPr>
          <a:xfrm>
            <a:off x="8293125" y="5437496"/>
            <a:ext cx="17508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Establish Communication Plan</a:t>
            </a:r>
          </a:p>
        </p:txBody>
      </p:sp>
      <p:sp>
        <p:nvSpPr>
          <p:cNvPr id="206" name="Arrow: Chevron 205">
            <a:extLst>
              <a:ext uri="{FF2B5EF4-FFF2-40B4-BE49-F238E27FC236}">
                <a16:creationId xmlns:a16="http://schemas.microsoft.com/office/drawing/2014/main" id="{D02697E8-A2E5-2F1B-B4C2-C4322242B932}"/>
              </a:ext>
            </a:extLst>
          </p:cNvPr>
          <p:cNvSpPr/>
          <p:nvPr/>
        </p:nvSpPr>
        <p:spPr>
          <a:xfrm>
            <a:off x="7676746" y="5730273"/>
            <a:ext cx="746440" cy="137648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7F5DFEC8-3FD2-507D-0E64-4941023F0C86}"/>
              </a:ext>
            </a:extLst>
          </p:cNvPr>
          <p:cNvSpPr txBox="1"/>
          <p:nvPr/>
        </p:nvSpPr>
        <p:spPr>
          <a:xfrm>
            <a:off x="8445525" y="5662085"/>
            <a:ext cx="11384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Simplify Reporting</a:t>
            </a:r>
          </a:p>
        </p:txBody>
      </p:sp>
      <p:sp>
        <p:nvSpPr>
          <p:cNvPr id="208" name="Arrow: Chevron 207">
            <a:extLst>
              <a:ext uri="{FF2B5EF4-FFF2-40B4-BE49-F238E27FC236}">
                <a16:creationId xmlns:a16="http://schemas.microsoft.com/office/drawing/2014/main" id="{51BCC850-E059-2306-F987-F7D66DF8109B}"/>
              </a:ext>
            </a:extLst>
          </p:cNvPr>
          <p:cNvSpPr/>
          <p:nvPr/>
        </p:nvSpPr>
        <p:spPr>
          <a:xfrm>
            <a:off x="7885293" y="5946841"/>
            <a:ext cx="746440" cy="137648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C550C8ED-346B-DFAA-551D-B918179BAA45}"/>
              </a:ext>
            </a:extLst>
          </p:cNvPr>
          <p:cNvSpPr txBox="1"/>
          <p:nvPr/>
        </p:nvSpPr>
        <p:spPr>
          <a:xfrm>
            <a:off x="8654072" y="5878653"/>
            <a:ext cx="9428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SIT Exit Report</a:t>
            </a:r>
          </a:p>
        </p:txBody>
      </p:sp>
      <p:sp>
        <p:nvSpPr>
          <p:cNvPr id="210" name="Arrow: Chevron 209">
            <a:extLst>
              <a:ext uri="{FF2B5EF4-FFF2-40B4-BE49-F238E27FC236}">
                <a16:creationId xmlns:a16="http://schemas.microsoft.com/office/drawing/2014/main" id="{2F9DE140-BF4C-5A81-48C1-166E8C5F4752}"/>
              </a:ext>
            </a:extLst>
          </p:cNvPr>
          <p:cNvSpPr/>
          <p:nvPr/>
        </p:nvSpPr>
        <p:spPr>
          <a:xfrm>
            <a:off x="8366553" y="6163409"/>
            <a:ext cx="1655789" cy="137648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6EA6B3D2-703E-3BDB-43B3-4B1C45517AAA}"/>
              </a:ext>
            </a:extLst>
          </p:cNvPr>
          <p:cNvSpPr txBox="1"/>
          <p:nvPr/>
        </p:nvSpPr>
        <p:spPr>
          <a:xfrm>
            <a:off x="8589905" y="6103242"/>
            <a:ext cx="1324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Confirm Issue Release</a:t>
            </a:r>
          </a:p>
        </p:txBody>
      </p:sp>
      <p:sp>
        <p:nvSpPr>
          <p:cNvPr id="212" name="Arrow: Chevron 211">
            <a:extLst>
              <a:ext uri="{FF2B5EF4-FFF2-40B4-BE49-F238E27FC236}">
                <a16:creationId xmlns:a16="http://schemas.microsoft.com/office/drawing/2014/main" id="{8B633FDD-0687-46B4-70D3-A207B74ACF01}"/>
              </a:ext>
            </a:extLst>
          </p:cNvPr>
          <p:cNvSpPr/>
          <p:nvPr/>
        </p:nvSpPr>
        <p:spPr>
          <a:xfrm>
            <a:off x="6181146" y="3583233"/>
            <a:ext cx="1826341" cy="159839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3A127F5C-12C3-8C06-D495-D522684887B0}"/>
              </a:ext>
            </a:extLst>
          </p:cNvPr>
          <p:cNvSpPr txBox="1"/>
          <p:nvPr/>
        </p:nvSpPr>
        <p:spPr>
          <a:xfrm>
            <a:off x="6452971" y="3535617"/>
            <a:ext cx="11739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Refine Lessons Log</a:t>
            </a:r>
          </a:p>
        </p:txBody>
      </p:sp>
      <p:sp>
        <p:nvSpPr>
          <p:cNvPr id="219" name="Rectangle: Rounded Corners 218">
            <a:extLst>
              <a:ext uri="{FF2B5EF4-FFF2-40B4-BE49-F238E27FC236}">
                <a16:creationId xmlns:a16="http://schemas.microsoft.com/office/drawing/2014/main" id="{77781090-5E6D-06C8-609E-9111DD66EB8B}"/>
              </a:ext>
            </a:extLst>
          </p:cNvPr>
          <p:cNvSpPr/>
          <p:nvPr/>
        </p:nvSpPr>
        <p:spPr>
          <a:xfrm>
            <a:off x="3611715" y="2115280"/>
            <a:ext cx="1715279" cy="1921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EE01DC71-4292-B2BE-B670-9B81E641B547}"/>
              </a:ext>
            </a:extLst>
          </p:cNvPr>
          <p:cNvSpPr txBox="1"/>
          <p:nvPr/>
        </p:nvSpPr>
        <p:spPr>
          <a:xfrm>
            <a:off x="3589147" y="2077226"/>
            <a:ext cx="15905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Establish User Stories Book</a:t>
            </a:r>
          </a:p>
        </p:txBody>
      </p:sp>
      <p:sp>
        <p:nvSpPr>
          <p:cNvPr id="215" name="OTLSHAPE_M_f0e235f238c647338f52b5718b277cd4_Shape">
            <a:extLst>
              <a:ext uri="{FF2B5EF4-FFF2-40B4-BE49-F238E27FC236}">
                <a16:creationId xmlns:a16="http://schemas.microsoft.com/office/drawing/2014/main" id="{711915A5-8834-1ABC-A018-082E7EB504C2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5115176" y="2118156"/>
            <a:ext cx="163616" cy="182058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Arrow: Chevron 219">
            <a:extLst>
              <a:ext uri="{FF2B5EF4-FFF2-40B4-BE49-F238E27FC236}">
                <a16:creationId xmlns:a16="http://schemas.microsoft.com/office/drawing/2014/main" id="{41D24088-2319-6CEF-9409-4F641D303B88}"/>
              </a:ext>
            </a:extLst>
          </p:cNvPr>
          <p:cNvSpPr/>
          <p:nvPr/>
        </p:nvSpPr>
        <p:spPr>
          <a:xfrm>
            <a:off x="5190488" y="4168642"/>
            <a:ext cx="1130930" cy="276999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1C64A28A-A2DB-C86F-DA9B-4371BADD3DBD}"/>
              </a:ext>
            </a:extLst>
          </p:cNvPr>
          <p:cNvSpPr txBox="1"/>
          <p:nvPr/>
        </p:nvSpPr>
        <p:spPr>
          <a:xfrm>
            <a:off x="5462311" y="4121026"/>
            <a:ext cx="81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Backlog Refinement</a:t>
            </a:r>
          </a:p>
        </p:txBody>
      </p:sp>
      <p:sp>
        <p:nvSpPr>
          <p:cNvPr id="222" name="Arrow: Chevron 221">
            <a:extLst>
              <a:ext uri="{FF2B5EF4-FFF2-40B4-BE49-F238E27FC236}">
                <a16:creationId xmlns:a16="http://schemas.microsoft.com/office/drawing/2014/main" id="{4508FE60-2D39-E641-CB41-8E638982B9E1}"/>
              </a:ext>
            </a:extLst>
          </p:cNvPr>
          <p:cNvSpPr/>
          <p:nvPr/>
        </p:nvSpPr>
        <p:spPr>
          <a:xfrm>
            <a:off x="7059392" y="4168642"/>
            <a:ext cx="1130930" cy="276999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B24A7E15-0D21-96FB-BDC8-CF36F5EAC327}"/>
              </a:ext>
            </a:extLst>
          </p:cNvPr>
          <p:cNvSpPr txBox="1"/>
          <p:nvPr/>
        </p:nvSpPr>
        <p:spPr>
          <a:xfrm>
            <a:off x="7331215" y="4121026"/>
            <a:ext cx="81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Backlog Refinement</a:t>
            </a:r>
          </a:p>
        </p:txBody>
      </p:sp>
      <p:sp>
        <p:nvSpPr>
          <p:cNvPr id="224" name="Arrow: Chevron 223">
            <a:extLst>
              <a:ext uri="{FF2B5EF4-FFF2-40B4-BE49-F238E27FC236}">
                <a16:creationId xmlns:a16="http://schemas.microsoft.com/office/drawing/2014/main" id="{01E645DF-2B0D-68FC-1E0B-BFFABD058689}"/>
              </a:ext>
            </a:extLst>
          </p:cNvPr>
          <p:cNvSpPr/>
          <p:nvPr/>
        </p:nvSpPr>
        <p:spPr>
          <a:xfrm>
            <a:off x="3618103" y="5791413"/>
            <a:ext cx="483313" cy="125242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9" name="Arrow: Chevron 228">
            <a:extLst>
              <a:ext uri="{FF2B5EF4-FFF2-40B4-BE49-F238E27FC236}">
                <a16:creationId xmlns:a16="http://schemas.microsoft.com/office/drawing/2014/main" id="{F8E122CD-8FCD-1927-5F94-A5C8617BD68E}"/>
              </a:ext>
            </a:extLst>
          </p:cNvPr>
          <p:cNvSpPr/>
          <p:nvPr/>
        </p:nvSpPr>
        <p:spPr>
          <a:xfrm>
            <a:off x="4444267" y="5791414"/>
            <a:ext cx="1137231" cy="125241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A47FD3F7-D3EB-A001-2FED-9FB422720E3B}"/>
              </a:ext>
            </a:extLst>
          </p:cNvPr>
          <p:cNvSpPr txBox="1"/>
          <p:nvPr/>
        </p:nvSpPr>
        <p:spPr>
          <a:xfrm>
            <a:off x="3674229" y="5735774"/>
            <a:ext cx="52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Q/A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EA75E2AC-E98F-1260-21C0-EA872F444BE1}"/>
              </a:ext>
            </a:extLst>
          </p:cNvPr>
          <p:cNvSpPr txBox="1"/>
          <p:nvPr/>
        </p:nvSpPr>
        <p:spPr>
          <a:xfrm>
            <a:off x="4556540" y="5743796"/>
            <a:ext cx="8505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Crowd Testing</a:t>
            </a:r>
          </a:p>
        </p:txBody>
      </p:sp>
      <p:sp>
        <p:nvSpPr>
          <p:cNvPr id="232" name="Arrow: Chevron 231">
            <a:extLst>
              <a:ext uri="{FF2B5EF4-FFF2-40B4-BE49-F238E27FC236}">
                <a16:creationId xmlns:a16="http://schemas.microsoft.com/office/drawing/2014/main" id="{2704478A-266C-9197-9711-7B5835DA4651}"/>
              </a:ext>
            </a:extLst>
          </p:cNvPr>
          <p:cNvSpPr/>
          <p:nvPr/>
        </p:nvSpPr>
        <p:spPr>
          <a:xfrm>
            <a:off x="6389708" y="2047102"/>
            <a:ext cx="632208" cy="14095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D77863B8-B7A7-437C-D0F3-82C6C58AD3B4}"/>
              </a:ext>
            </a:extLst>
          </p:cNvPr>
          <p:cNvSpPr txBox="1"/>
          <p:nvPr/>
        </p:nvSpPr>
        <p:spPr>
          <a:xfrm>
            <a:off x="6531892" y="1999701"/>
            <a:ext cx="8065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I&amp;A</a:t>
            </a:r>
          </a:p>
        </p:txBody>
      </p:sp>
      <p:sp>
        <p:nvSpPr>
          <p:cNvPr id="234" name="Arrow: Chevron 233">
            <a:extLst>
              <a:ext uri="{FF2B5EF4-FFF2-40B4-BE49-F238E27FC236}">
                <a16:creationId xmlns:a16="http://schemas.microsoft.com/office/drawing/2014/main" id="{208C1ABE-FC71-FE96-A058-A7597DC22CF0}"/>
              </a:ext>
            </a:extLst>
          </p:cNvPr>
          <p:cNvSpPr/>
          <p:nvPr/>
        </p:nvSpPr>
        <p:spPr>
          <a:xfrm>
            <a:off x="7328166" y="2047103"/>
            <a:ext cx="632208" cy="14095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931C7237-5BFE-5F63-C242-353FAE6FC875}"/>
              </a:ext>
            </a:extLst>
          </p:cNvPr>
          <p:cNvSpPr txBox="1"/>
          <p:nvPr/>
        </p:nvSpPr>
        <p:spPr>
          <a:xfrm>
            <a:off x="7470350" y="1999702"/>
            <a:ext cx="8065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I&amp;A</a:t>
            </a:r>
          </a:p>
        </p:txBody>
      </p:sp>
      <p:sp>
        <p:nvSpPr>
          <p:cNvPr id="236" name="Arrow: Chevron 235">
            <a:extLst>
              <a:ext uri="{FF2B5EF4-FFF2-40B4-BE49-F238E27FC236}">
                <a16:creationId xmlns:a16="http://schemas.microsoft.com/office/drawing/2014/main" id="{51EE497C-B82E-D054-6530-A811AF7A775D}"/>
              </a:ext>
            </a:extLst>
          </p:cNvPr>
          <p:cNvSpPr/>
          <p:nvPr/>
        </p:nvSpPr>
        <p:spPr>
          <a:xfrm>
            <a:off x="8290689" y="2047103"/>
            <a:ext cx="632208" cy="14095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F998D8CE-7D8D-FCF8-12A7-C38483ADF903}"/>
              </a:ext>
            </a:extLst>
          </p:cNvPr>
          <p:cNvSpPr txBox="1"/>
          <p:nvPr/>
        </p:nvSpPr>
        <p:spPr>
          <a:xfrm>
            <a:off x="8432873" y="1999702"/>
            <a:ext cx="8065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I&amp;A</a:t>
            </a:r>
          </a:p>
        </p:txBody>
      </p:sp>
      <p:sp>
        <p:nvSpPr>
          <p:cNvPr id="238" name="Arrow: Chevron 237">
            <a:extLst>
              <a:ext uri="{FF2B5EF4-FFF2-40B4-BE49-F238E27FC236}">
                <a16:creationId xmlns:a16="http://schemas.microsoft.com/office/drawing/2014/main" id="{D2E9B63F-B18C-F6BD-A0BE-567FCB070776}"/>
              </a:ext>
            </a:extLst>
          </p:cNvPr>
          <p:cNvSpPr/>
          <p:nvPr/>
        </p:nvSpPr>
        <p:spPr>
          <a:xfrm>
            <a:off x="4683002" y="2442534"/>
            <a:ext cx="2939217" cy="165537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E6085C71-499F-CAA2-E9D7-067B696A29A0}"/>
              </a:ext>
            </a:extLst>
          </p:cNvPr>
          <p:cNvSpPr txBox="1"/>
          <p:nvPr/>
        </p:nvSpPr>
        <p:spPr>
          <a:xfrm>
            <a:off x="5687036" y="2410736"/>
            <a:ext cx="13099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Quality Assurance</a:t>
            </a:r>
            <a:endParaRPr lang="en-GB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0" name="Arrow: Chevron 239">
            <a:extLst>
              <a:ext uri="{FF2B5EF4-FFF2-40B4-BE49-F238E27FC236}">
                <a16:creationId xmlns:a16="http://schemas.microsoft.com/office/drawing/2014/main" id="{EC4ED038-B23A-D414-3C35-1CF22CB91AC0}"/>
              </a:ext>
            </a:extLst>
          </p:cNvPr>
          <p:cNvSpPr/>
          <p:nvPr/>
        </p:nvSpPr>
        <p:spPr>
          <a:xfrm>
            <a:off x="1825680" y="5155226"/>
            <a:ext cx="1479835" cy="276999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F504C766-192F-9357-459B-D3B77CD1772F}"/>
              </a:ext>
            </a:extLst>
          </p:cNvPr>
          <p:cNvSpPr txBox="1"/>
          <p:nvPr/>
        </p:nvSpPr>
        <p:spPr>
          <a:xfrm>
            <a:off x="2255908" y="5107610"/>
            <a:ext cx="1137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Analysis Of Requirements</a:t>
            </a:r>
          </a:p>
        </p:txBody>
      </p:sp>
      <p:sp>
        <p:nvSpPr>
          <p:cNvPr id="242" name="Arrow: Chevron 241">
            <a:extLst>
              <a:ext uri="{FF2B5EF4-FFF2-40B4-BE49-F238E27FC236}">
                <a16:creationId xmlns:a16="http://schemas.microsoft.com/office/drawing/2014/main" id="{A7DCDBFB-257E-552F-E62F-12C0913CBE31}"/>
              </a:ext>
            </a:extLst>
          </p:cNvPr>
          <p:cNvSpPr/>
          <p:nvPr/>
        </p:nvSpPr>
        <p:spPr>
          <a:xfrm>
            <a:off x="3184973" y="5156517"/>
            <a:ext cx="309319" cy="276999"/>
          </a:xfrm>
          <a:prstGeom prst="chevron">
            <a:avLst/>
          </a:prstGeom>
          <a:solidFill>
            <a:srgbClr val="C0000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2957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Milestone 1"/>
  <p:tag name="OTLDATE" val="2021-05-10T23:59:00.0000000"/>
  <p:tag name="OTLPOSITIONONTASK" val="None"/>
  <p:tag name="OTLRELATEDTASKID" val="00000000-0000-0000-0000-00000000000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Milestone 1"/>
  <p:tag name="OTLDATE" val="2021-05-10T23:59:00.0000000"/>
  <p:tag name="OTLPOSITIONONTASK" val="None"/>
  <p:tag name="OTLRELATEDTASKID" val="00000000-0000-0000-0000-00000000000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214</Words>
  <Application>Microsoft Office PowerPoint</Application>
  <PresentationFormat>Widescreen</PresentationFormat>
  <Paragraphs>72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CircularXXWeb-Regular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Sharp</dc:creator>
  <cp:lastModifiedBy>Roger Sharp</cp:lastModifiedBy>
  <cp:revision>44</cp:revision>
  <dcterms:created xsi:type="dcterms:W3CDTF">2023-01-21T19:54:36Z</dcterms:created>
  <dcterms:modified xsi:type="dcterms:W3CDTF">2023-01-24T15:14:18Z</dcterms:modified>
</cp:coreProperties>
</file>