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1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SDLC</c:v>
                </c:pt>
              </c:strCache>
            </c:strRef>
          </c:tx>
          <c:explosion val="7"/>
          <c:dPt>
            <c:idx val="0"/>
            <c:bubble3D val="0"/>
            <c:explosion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7DAD-4D1B-B0EF-D7BD1BEEA406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DAD-4D1B-B0EF-D7BD1BEEA406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7DAD-4D1B-B0EF-D7BD1BEEA406}"/>
              </c:ext>
            </c:extLst>
          </c:dPt>
          <c:dPt>
            <c:idx val="3"/>
            <c:bubble3D val="0"/>
            <c:explosion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7DAD-4D1B-B0EF-D7BD1BEEA40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7DAD-4D1B-B0EF-D7BD1BEEA40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7DAD-4D1B-B0EF-D7BD1BEEA40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7DAD-4D1B-B0EF-D7BD1BEEA40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DAD-4D1B-B0EF-D7BD1BEEA40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DAD-4D1B-B0EF-D7BD1BEEA40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DAD-4D1B-B0EF-D7BD1BEEA40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DAD-4D1B-B0EF-D7BD1BEEA40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DAD-4D1B-B0EF-D7BD1BEEA40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DAD-4D1B-B0EF-D7BD1BEEA40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DAD-4D1B-B0EF-D7BD1BEEA406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Project Planning</c:v>
                </c:pt>
                <c:pt idx="1">
                  <c:v>Requirement Analysis</c:v>
                </c:pt>
                <c:pt idx="2">
                  <c:v>Design</c:v>
                </c:pt>
                <c:pt idx="3">
                  <c:v>Coding</c:v>
                </c:pt>
                <c:pt idx="4">
                  <c:v>Testing</c:v>
                </c:pt>
                <c:pt idx="5">
                  <c:v>Deployment</c:v>
                </c:pt>
                <c:pt idx="6">
                  <c:v>Maintenance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3.4</c:v>
                </c:pt>
                <c:pt idx="5">
                  <c:v>4.5</c:v>
                </c:pt>
                <c:pt idx="6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DAD-4D1B-B0EF-D7BD1BEEA406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27B38-B3C5-3D8B-C4D0-32AD89A6D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9EE55-FBE4-00F6-CC9D-77A37B54A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8D1D4-90AD-7A76-0F22-89E44CB3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375F-45D3-0668-CAA5-A96BFBAB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85D34-E272-2B4A-47A0-BF7803E1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7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24327-5B4F-E447-A56C-9E770E070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D7FF9B-61C5-8455-C3B8-16A39150E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D530E-8909-1FD6-33D8-8AB2C89A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90821-13DE-3423-0831-0219E7E4D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06C34-199A-CA7C-2497-51CF4FB97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405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72DDE4-F37D-2B44-51DE-6AD4991C9A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777CF-05B7-4DAF-432E-89E02E106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FECAC-8C8D-B6E6-FAEE-27D623D4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E95AC-110F-10F7-B2AA-1EB0D70EA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BC4AE-FBB4-0BB4-CD5E-9B416189F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6072-2FF2-A94C-3F6E-D7BF82E30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93519-3A69-00B0-AC83-7F4BC8703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39A62-3AB6-B924-6C55-07836D47F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E2F0-D2D1-0385-748C-E6F2D26B2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95F83-EDA4-68F8-6E7C-C6082B528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32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0825D-3A16-C288-734A-49B11EFE9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12040-CD0F-6079-C141-79323D02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6A808-3C7A-2AA3-5465-F6ABAB984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863B9-1728-838B-746B-95C9D8F1E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52AA-A6C3-66D7-E127-5DDFCA519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1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E94C-BB91-A076-E36A-26118474E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CAABC-A3F6-B073-844D-1E2F325F6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F8F88-B1E9-9517-169F-E0A27417C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7C56A-6A90-6943-45F8-4D85288F2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46183-F8A5-21D3-9A93-5F68E9C08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50326-B432-552A-A935-187E36108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56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92780-344E-161B-CF56-109C040B3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FDE878-0AF3-E077-722D-734ED6D94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7A21E0-2A54-797C-3E28-59A505FA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0D982-20A6-604F-D0FF-0409ED262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A93034-F420-3558-FE8B-FA309DF57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090CD2-6B20-3A28-D1AE-26C79998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6D266-D2E1-4403-0A12-D2642AFDE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DC35E5-619E-8938-7090-1C92FE243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11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B3285-4A85-22E4-68BB-6042B20C1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50884-A712-2195-EA9D-35B6F8F8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DF299-7679-98B8-0ECB-22B7E7412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AE661-7FF6-BFDC-E0E2-45636A1B9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2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B70220-2633-3522-F1AB-28BD17679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5F6C0C-409D-EF30-B06D-F5FC26129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6809B-AA75-A94E-9726-4BD470D18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24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9F27-0A57-BC20-328A-DAD068647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E8FD8-AC7F-4065-6A59-706D2EA54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80506-DBED-65CB-C437-7B465798F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33435-48EC-1E7A-4D30-B99C1AA7A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BA337F-4C8B-9210-BBF5-67A434B5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D681D-A6BD-45F6-5041-C6007E3D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33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D97A6-CD5F-0EE4-AB7A-3B7E13159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D04DED-670F-A5C2-B850-7823A6FAC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42181E-0583-AC3B-A9D0-F477EF353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2F346F-1768-E3E3-8A92-96295954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87008-E53E-6002-7E49-9E66C1D0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A1A1E-1FAB-00EF-06BB-74A34A23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52D4E-473E-07F5-EBAB-837BFFFFD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61C23-E085-A955-AB89-0A4DD90B1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BA1B6-E002-BA1D-5E79-A5B29C2B77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4264-5CEB-4000-A191-7DDB90AD671D}" type="datetimeFigureOut">
              <a:rPr lang="en-GB" smtClean="0"/>
              <a:t>27/08/2023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8DFD3-6933-2E63-555E-873132268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9DAEE-968C-A2DE-7877-4C42FA309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CA6BC-127A-4876-A2A2-36F07C6F1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3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.png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606C5654-0E6D-CDCB-26DB-7B358E812904}"/>
              </a:ext>
            </a:extLst>
          </p:cNvPr>
          <p:cNvSpPr/>
          <p:nvPr/>
        </p:nvSpPr>
        <p:spPr>
          <a:xfrm>
            <a:off x="11496684" y="96250"/>
            <a:ext cx="655678" cy="67279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23D5DD13-58DD-85FA-DCF9-EB3007C5063D}"/>
              </a:ext>
            </a:extLst>
          </p:cNvPr>
          <p:cNvSpPr/>
          <p:nvPr/>
        </p:nvSpPr>
        <p:spPr>
          <a:xfrm>
            <a:off x="10078750" y="96250"/>
            <a:ext cx="655678" cy="67359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0AFDD3F4-DE84-C499-AF17-0DB5ACE4A966}"/>
              </a:ext>
            </a:extLst>
          </p:cNvPr>
          <p:cNvSpPr/>
          <p:nvPr/>
        </p:nvSpPr>
        <p:spPr>
          <a:xfrm>
            <a:off x="9372725" y="96253"/>
            <a:ext cx="655678" cy="67359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0058CE8B-D3DF-2D2B-7029-60959C37F464}"/>
              </a:ext>
            </a:extLst>
          </p:cNvPr>
          <p:cNvSpPr/>
          <p:nvPr/>
        </p:nvSpPr>
        <p:spPr>
          <a:xfrm>
            <a:off x="10790835" y="88232"/>
            <a:ext cx="655678" cy="674394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14B5A5CA-AC2A-AA85-54ED-4CB4D8618E98}"/>
              </a:ext>
            </a:extLst>
          </p:cNvPr>
          <p:cNvSpPr/>
          <p:nvPr/>
        </p:nvSpPr>
        <p:spPr>
          <a:xfrm>
            <a:off x="8665259" y="96253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981932E-D0D1-D248-B280-E25C7547F1AF}"/>
              </a:ext>
            </a:extLst>
          </p:cNvPr>
          <p:cNvSpPr/>
          <p:nvPr/>
        </p:nvSpPr>
        <p:spPr>
          <a:xfrm>
            <a:off x="7247320" y="88232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132C527-6690-8522-95A4-213765662161}"/>
              </a:ext>
            </a:extLst>
          </p:cNvPr>
          <p:cNvSpPr/>
          <p:nvPr/>
        </p:nvSpPr>
        <p:spPr>
          <a:xfrm>
            <a:off x="6541293" y="88232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16003BE8-013C-C042-32A8-21C323BB3B47}"/>
              </a:ext>
            </a:extLst>
          </p:cNvPr>
          <p:cNvSpPr/>
          <p:nvPr/>
        </p:nvSpPr>
        <p:spPr>
          <a:xfrm>
            <a:off x="7959403" y="88232"/>
            <a:ext cx="655678" cy="6735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F5FEA01B-BB36-E7A1-6C85-48E0D8C21545}"/>
              </a:ext>
            </a:extLst>
          </p:cNvPr>
          <p:cNvSpPr/>
          <p:nvPr/>
        </p:nvSpPr>
        <p:spPr>
          <a:xfrm>
            <a:off x="5121744" y="88232"/>
            <a:ext cx="655678" cy="67359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64078211-7D84-D946-9FEB-04B4DFB8DD94}"/>
              </a:ext>
            </a:extLst>
          </p:cNvPr>
          <p:cNvSpPr/>
          <p:nvPr/>
        </p:nvSpPr>
        <p:spPr>
          <a:xfrm>
            <a:off x="4415717" y="88232"/>
            <a:ext cx="655678" cy="67359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ABA8041-980E-8341-FA8B-376E6D2F9A2F}"/>
              </a:ext>
            </a:extLst>
          </p:cNvPr>
          <p:cNvSpPr/>
          <p:nvPr/>
        </p:nvSpPr>
        <p:spPr>
          <a:xfrm>
            <a:off x="5833827" y="88232"/>
            <a:ext cx="655678" cy="67359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981237C-0D97-E02E-DA1D-44D92958C8C3}"/>
              </a:ext>
            </a:extLst>
          </p:cNvPr>
          <p:cNvSpPr/>
          <p:nvPr/>
        </p:nvSpPr>
        <p:spPr>
          <a:xfrm>
            <a:off x="3004175" y="88232"/>
            <a:ext cx="655678" cy="6743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C3C8DAE-B03B-0E37-4345-0143AABAD31A}"/>
              </a:ext>
            </a:extLst>
          </p:cNvPr>
          <p:cNvSpPr/>
          <p:nvPr/>
        </p:nvSpPr>
        <p:spPr>
          <a:xfrm>
            <a:off x="2298148" y="88232"/>
            <a:ext cx="655678" cy="6743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879ADE-835D-229C-815F-09D8E283F5B4}"/>
              </a:ext>
            </a:extLst>
          </p:cNvPr>
          <p:cNvSpPr/>
          <p:nvPr/>
        </p:nvSpPr>
        <p:spPr>
          <a:xfrm>
            <a:off x="3716258" y="88232"/>
            <a:ext cx="655678" cy="6743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FE38E75-B799-4EC6-F616-81BE28D6CB05}"/>
              </a:ext>
            </a:extLst>
          </p:cNvPr>
          <p:cNvSpPr/>
          <p:nvPr/>
        </p:nvSpPr>
        <p:spPr>
          <a:xfrm>
            <a:off x="886620" y="88232"/>
            <a:ext cx="655678" cy="67439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TLSHAPE_TB_00000000000000000000000000000000_TimescaleInterval8">
            <a:extLst>
              <a:ext uri="{FF2B5EF4-FFF2-40B4-BE49-F238E27FC236}">
                <a16:creationId xmlns:a16="http://schemas.microsoft.com/office/drawing/2014/main" id="{590C140B-8262-E3DD-B639-318B8E7C571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65415" y="600945"/>
            <a:ext cx="237244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2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TimescaleInterval10">
            <a:extLst>
              <a:ext uri="{FF2B5EF4-FFF2-40B4-BE49-F238E27FC236}">
                <a16:creationId xmlns:a16="http://schemas.microsoft.com/office/drawing/2014/main" id="{325D58AB-35E2-5043-A071-9A2D949E058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843889" y="600945"/>
            <a:ext cx="225383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MiddleTimescaleInterval1">
            <a:extLst>
              <a:ext uri="{FF2B5EF4-FFF2-40B4-BE49-F238E27FC236}">
                <a16:creationId xmlns:a16="http://schemas.microsoft.com/office/drawing/2014/main" id="{D814E28F-6830-0875-9EF1-2942F9431DD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2398" y="792968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3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OTLSHAPE_TB_00000000000000000000000000000000_MiddleTimescaleInterval4">
            <a:extLst>
              <a:ext uri="{FF2B5EF4-FFF2-40B4-BE49-F238E27FC236}">
                <a16:creationId xmlns:a16="http://schemas.microsoft.com/office/drawing/2014/main" id="{36671195-DE23-ED0C-F7C2-FE4A450AC13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858245" y="792968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3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OTLSHAPE_TB_00000000000000000000000000000000_MiddleSeparator2">
            <a:extLst>
              <a:ext uri="{FF2B5EF4-FFF2-40B4-BE49-F238E27FC236}">
                <a16:creationId xmlns:a16="http://schemas.microsoft.com/office/drawing/2014/main" id="{191A15C4-E500-4A71-C657-699D952FB1B3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6554286" y="794556"/>
            <a:ext cx="0" cy="18288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8ABEE93-F429-1EAA-285D-A2FE7E186C36}"/>
              </a:ext>
            </a:extLst>
          </p:cNvPr>
          <p:cNvSpPr/>
          <p:nvPr/>
        </p:nvSpPr>
        <p:spPr>
          <a:xfrm>
            <a:off x="180593" y="88232"/>
            <a:ext cx="655678" cy="67439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OTLSHAPE_TB_00000000000000000000000000000000_TimescaleInterval5">
            <a:extLst>
              <a:ext uri="{FF2B5EF4-FFF2-40B4-BE49-F238E27FC236}">
                <a16:creationId xmlns:a16="http://schemas.microsoft.com/office/drawing/2014/main" id="{3F14100D-C978-239D-811D-B3C7764854C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 flipH="1">
            <a:off x="10490637" y="639421"/>
            <a:ext cx="136797" cy="1478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OTLSHAPE_TB_00000000000000000000000000000000_TimescaleInterval7">
            <a:extLst>
              <a:ext uri="{FF2B5EF4-FFF2-40B4-BE49-F238E27FC236}">
                <a16:creationId xmlns:a16="http://schemas.microsoft.com/office/drawing/2014/main" id="{F565FC50-0DC8-8A9F-B99E-920C07C140C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611315" y="600945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GB" sz="1200" spc="-2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38E7A24-7136-299B-0177-763F0E9FE8A2}"/>
              </a:ext>
            </a:extLst>
          </p:cNvPr>
          <p:cNvSpPr/>
          <p:nvPr/>
        </p:nvSpPr>
        <p:spPr>
          <a:xfrm>
            <a:off x="1598703" y="88232"/>
            <a:ext cx="655678" cy="67439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1A4AF05-FB69-B9A6-0CA9-E89F194DC6E9}"/>
              </a:ext>
            </a:extLst>
          </p:cNvPr>
          <p:cNvSpPr txBox="1"/>
          <p:nvPr/>
        </p:nvSpPr>
        <p:spPr>
          <a:xfrm>
            <a:off x="870578" y="146005"/>
            <a:ext cx="11377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Jan 9-15      Jan 16-22      Jan 23-29     Jan 30-5        Feb 6-12     Feb 13-19     Feb 20-26      Feb 27-5     Mar 6-12     Mar 13-19    Mar 20-26     Mar 27-2       Apr 3-9       Apr 10-16    Apr 17-23     Apr 24-30</a:t>
            </a:r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3F0387F9-DC7E-63D7-7509-DB239658A1CB}"/>
              </a:ext>
            </a:extLst>
          </p:cNvPr>
          <p:cNvSpPr/>
          <p:nvPr/>
        </p:nvSpPr>
        <p:spPr>
          <a:xfrm>
            <a:off x="200524" y="382935"/>
            <a:ext cx="11726433" cy="2397630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119" name="Arrow: Chevron 118">
            <a:extLst>
              <a:ext uri="{FF2B5EF4-FFF2-40B4-BE49-F238E27FC236}">
                <a16:creationId xmlns:a16="http://schemas.microsoft.com/office/drawing/2014/main" id="{03E90DCB-4EAD-E9A5-BF8A-2F003968B3B6}"/>
              </a:ext>
            </a:extLst>
          </p:cNvPr>
          <p:cNvSpPr/>
          <p:nvPr/>
        </p:nvSpPr>
        <p:spPr>
          <a:xfrm>
            <a:off x="2322670" y="930472"/>
            <a:ext cx="1560511" cy="221436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D797DA-A5DC-32F8-5DC8-C15145EB4F28}"/>
              </a:ext>
            </a:extLst>
          </p:cNvPr>
          <p:cNvSpPr txBox="1"/>
          <p:nvPr/>
        </p:nvSpPr>
        <p:spPr>
          <a:xfrm>
            <a:off x="2534010" y="923545"/>
            <a:ext cx="1196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Construction Alpha</a:t>
            </a: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A79717EC-455D-33E0-99EA-82377886CCF1}"/>
              </a:ext>
            </a:extLst>
          </p:cNvPr>
          <p:cNvSpPr/>
          <p:nvPr/>
        </p:nvSpPr>
        <p:spPr>
          <a:xfrm>
            <a:off x="280664" y="932209"/>
            <a:ext cx="847646" cy="226649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Mobile</a:t>
            </a: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33175490-8CCF-220F-3162-D8DCCA0BA26B}"/>
              </a:ext>
            </a:extLst>
          </p:cNvPr>
          <p:cNvSpPr/>
          <p:nvPr/>
        </p:nvSpPr>
        <p:spPr>
          <a:xfrm>
            <a:off x="1033740" y="932210"/>
            <a:ext cx="1391839" cy="224237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Flowchart: Alternate Process 24">
            <a:extLst>
              <a:ext uri="{FF2B5EF4-FFF2-40B4-BE49-F238E27FC236}">
                <a16:creationId xmlns:a16="http://schemas.microsoft.com/office/drawing/2014/main" id="{5780FF9F-3CDC-37B6-044B-CD13637EB6CB}"/>
              </a:ext>
            </a:extLst>
          </p:cNvPr>
          <p:cNvSpPr/>
          <p:nvPr/>
        </p:nvSpPr>
        <p:spPr>
          <a:xfrm>
            <a:off x="175276" y="2943526"/>
            <a:ext cx="11756251" cy="1604403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50" name="Flowchart: Alternate Process 49">
            <a:extLst>
              <a:ext uri="{FF2B5EF4-FFF2-40B4-BE49-F238E27FC236}">
                <a16:creationId xmlns:a16="http://schemas.microsoft.com/office/drawing/2014/main" id="{F0938D20-2B53-6887-A1C7-BE6C844AEAC2}"/>
              </a:ext>
            </a:extLst>
          </p:cNvPr>
          <p:cNvSpPr/>
          <p:nvPr/>
        </p:nvSpPr>
        <p:spPr>
          <a:xfrm>
            <a:off x="165823" y="4670795"/>
            <a:ext cx="11761134" cy="2122716"/>
          </a:xfrm>
          <a:prstGeom prst="flowChartAlternateProcess">
            <a:avLst/>
          </a:prstGeom>
          <a:solidFill>
            <a:schemeClr val="bg1">
              <a:lumMod val="95000"/>
              <a:alpha val="48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FF128C93-5A68-4EF4-BA10-19394E849A34}"/>
              </a:ext>
            </a:extLst>
          </p:cNvPr>
          <p:cNvSpPr/>
          <p:nvPr/>
        </p:nvSpPr>
        <p:spPr>
          <a:xfrm>
            <a:off x="10490637" y="440133"/>
            <a:ext cx="1295281" cy="59093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5" name="OTLSHAPE_M_edcc6dce9d844874b8eb6a47c4f467c9_Date">
            <a:extLst>
              <a:ext uri="{FF2B5EF4-FFF2-40B4-BE49-F238E27FC236}">
                <a16:creationId xmlns:a16="http://schemas.microsoft.com/office/drawing/2014/main" id="{7F923E50-ECD8-ACEE-16AD-B9B59863735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08966" y="1432318"/>
            <a:ext cx="286036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800" b="1" dirty="0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90" name="Arrow: Chevron 89">
            <a:extLst>
              <a:ext uri="{FF2B5EF4-FFF2-40B4-BE49-F238E27FC236}">
                <a16:creationId xmlns:a16="http://schemas.microsoft.com/office/drawing/2014/main" id="{9FF20C1B-5144-FA90-FFB5-2B5CEA6B1A93}"/>
              </a:ext>
            </a:extLst>
          </p:cNvPr>
          <p:cNvSpPr/>
          <p:nvPr/>
        </p:nvSpPr>
        <p:spPr>
          <a:xfrm>
            <a:off x="4007004" y="932364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68B1E13-1C6F-8F83-9D2E-57F4FB2F12F1}"/>
              </a:ext>
            </a:extLst>
          </p:cNvPr>
          <p:cNvSpPr txBox="1"/>
          <p:nvPr/>
        </p:nvSpPr>
        <p:spPr>
          <a:xfrm>
            <a:off x="4068393" y="884905"/>
            <a:ext cx="1024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Construction Beta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7074E4F-46CC-369F-F72A-843AA4864E79}"/>
              </a:ext>
            </a:extLst>
          </p:cNvPr>
          <p:cNvSpPr txBox="1"/>
          <p:nvPr/>
        </p:nvSpPr>
        <p:spPr>
          <a:xfrm>
            <a:off x="8580937" y="2355641"/>
            <a:ext cx="1248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Go Live Prep</a:t>
            </a:r>
          </a:p>
        </p:txBody>
      </p:sp>
      <p:sp>
        <p:nvSpPr>
          <p:cNvPr id="133" name="OTLSHAPE_M_f0e235f238c647338f52b5718b277cd4_Shape">
            <a:extLst>
              <a:ext uri="{FF2B5EF4-FFF2-40B4-BE49-F238E27FC236}">
                <a16:creationId xmlns:a16="http://schemas.microsoft.com/office/drawing/2014/main" id="{38CAF7D9-6207-3663-82C0-09A7E22FB4A0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1726633" y="3635314"/>
            <a:ext cx="163616" cy="182058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Arrow: Chevron 135">
            <a:extLst>
              <a:ext uri="{FF2B5EF4-FFF2-40B4-BE49-F238E27FC236}">
                <a16:creationId xmlns:a16="http://schemas.microsoft.com/office/drawing/2014/main" id="{9511D9C3-38FE-3783-6FE6-E51B059FC532}"/>
              </a:ext>
            </a:extLst>
          </p:cNvPr>
          <p:cNvSpPr/>
          <p:nvPr/>
        </p:nvSpPr>
        <p:spPr>
          <a:xfrm>
            <a:off x="10910019" y="3741946"/>
            <a:ext cx="888516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88BB2E77-6AF5-8F98-2168-E5943422EDB4}"/>
              </a:ext>
            </a:extLst>
          </p:cNvPr>
          <p:cNvSpPr txBox="1"/>
          <p:nvPr/>
        </p:nvSpPr>
        <p:spPr>
          <a:xfrm>
            <a:off x="11004019" y="3692430"/>
            <a:ext cx="794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End Stage Report</a:t>
            </a:r>
          </a:p>
        </p:txBody>
      </p:sp>
      <p:sp>
        <p:nvSpPr>
          <p:cNvPr id="138" name="Arrow: Chevron 137">
            <a:extLst>
              <a:ext uri="{FF2B5EF4-FFF2-40B4-BE49-F238E27FC236}">
                <a16:creationId xmlns:a16="http://schemas.microsoft.com/office/drawing/2014/main" id="{3659CF76-2977-693B-6731-C3D73284EACF}"/>
              </a:ext>
            </a:extLst>
          </p:cNvPr>
          <p:cNvSpPr/>
          <p:nvPr/>
        </p:nvSpPr>
        <p:spPr>
          <a:xfrm>
            <a:off x="9709402" y="3348133"/>
            <a:ext cx="1846567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1E60BC5-CFBF-5CD7-D64A-0AFF37AAF4BC}"/>
              </a:ext>
            </a:extLst>
          </p:cNvPr>
          <p:cNvSpPr txBox="1"/>
          <p:nvPr/>
        </p:nvSpPr>
        <p:spPr>
          <a:xfrm>
            <a:off x="9803403" y="3298617"/>
            <a:ext cx="1820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Define Lessons Learned Report</a:t>
            </a:r>
          </a:p>
        </p:txBody>
      </p:sp>
      <p:sp>
        <p:nvSpPr>
          <p:cNvPr id="140" name="Arrow: Chevron 139">
            <a:extLst>
              <a:ext uri="{FF2B5EF4-FFF2-40B4-BE49-F238E27FC236}">
                <a16:creationId xmlns:a16="http://schemas.microsoft.com/office/drawing/2014/main" id="{C5D5C8CC-F3DD-7A82-FFB9-C7DFD0388D2B}"/>
              </a:ext>
            </a:extLst>
          </p:cNvPr>
          <p:cNvSpPr/>
          <p:nvPr/>
        </p:nvSpPr>
        <p:spPr>
          <a:xfrm>
            <a:off x="990132" y="3937495"/>
            <a:ext cx="2887039" cy="157691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67B16E5-C087-FC36-C1C6-7779C450029F}"/>
              </a:ext>
            </a:extLst>
          </p:cNvPr>
          <p:cNvSpPr txBox="1"/>
          <p:nvPr/>
        </p:nvSpPr>
        <p:spPr>
          <a:xfrm>
            <a:off x="1261957" y="3897900"/>
            <a:ext cx="18558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Service Design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15D234F6-3445-04F3-74BA-31507CCA31C8}"/>
              </a:ext>
            </a:extLst>
          </p:cNvPr>
          <p:cNvSpPr txBox="1"/>
          <p:nvPr/>
        </p:nvSpPr>
        <p:spPr>
          <a:xfrm>
            <a:off x="10736619" y="481267"/>
            <a:ext cx="738664" cy="505074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3600" b="1" dirty="0">
                <a:solidFill>
                  <a:schemeClr val="tx1">
                    <a:alpha val="9000"/>
                  </a:schemeClr>
                </a:solidFill>
              </a:rPr>
              <a:t>Close Project Artifacts</a:t>
            </a:r>
          </a:p>
        </p:txBody>
      </p:sp>
      <p:sp>
        <p:nvSpPr>
          <p:cNvPr id="154" name="Arrow: Chevron 153">
            <a:extLst>
              <a:ext uri="{FF2B5EF4-FFF2-40B4-BE49-F238E27FC236}">
                <a16:creationId xmlns:a16="http://schemas.microsoft.com/office/drawing/2014/main" id="{D3894959-C42E-E03F-1977-4EC2D996B8A2}"/>
              </a:ext>
            </a:extLst>
          </p:cNvPr>
          <p:cNvSpPr/>
          <p:nvPr/>
        </p:nvSpPr>
        <p:spPr>
          <a:xfrm>
            <a:off x="8069808" y="4210038"/>
            <a:ext cx="309319" cy="276999"/>
          </a:xfrm>
          <a:prstGeom prst="chevron">
            <a:avLst/>
          </a:prstGeom>
          <a:solidFill>
            <a:srgbClr val="C0000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14493EE1-AABF-C99F-8A60-719E923D4AEC}"/>
              </a:ext>
            </a:extLst>
          </p:cNvPr>
          <p:cNvSpPr txBox="1"/>
          <p:nvPr/>
        </p:nvSpPr>
        <p:spPr>
          <a:xfrm>
            <a:off x="10777744" y="4040326"/>
            <a:ext cx="10871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End Project Report</a:t>
            </a:r>
          </a:p>
        </p:txBody>
      </p:sp>
      <p:sp>
        <p:nvSpPr>
          <p:cNvPr id="156" name="Arrow: Chevron 155">
            <a:extLst>
              <a:ext uri="{FF2B5EF4-FFF2-40B4-BE49-F238E27FC236}">
                <a16:creationId xmlns:a16="http://schemas.microsoft.com/office/drawing/2014/main" id="{E71786F2-A95A-2462-351C-8C25F43E5FE4}"/>
              </a:ext>
            </a:extLst>
          </p:cNvPr>
          <p:cNvSpPr/>
          <p:nvPr/>
        </p:nvSpPr>
        <p:spPr>
          <a:xfrm>
            <a:off x="1854001" y="3454638"/>
            <a:ext cx="1489256" cy="2769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DFD0205-0357-5639-2ADF-6B6AA24EFFB7}"/>
              </a:ext>
            </a:extLst>
          </p:cNvPr>
          <p:cNvSpPr txBox="1"/>
          <p:nvPr/>
        </p:nvSpPr>
        <p:spPr>
          <a:xfrm>
            <a:off x="1965404" y="3407022"/>
            <a:ext cx="127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Financiers Engagement Test Plan</a:t>
            </a:r>
          </a:p>
        </p:txBody>
      </p:sp>
      <p:sp>
        <p:nvSpPr>
          <p:cNvPr id="172" name="Arrow: Chevron 171">
            <a:extLst>
              <a:ext uri="{FF2B5EF4-FFF2-40B4-BE49-F238E27FC236}">
                <a16:creationId xmlns:a16="http://schemas.microsoft.com/office/drawing/2014/main" id="{3D53D93F-A59D-5BE3-49EC-C5587532C56E}"/>
              </a:ext>
            </a:extLst>
          </p:cNvPr>
          <p:cNvSpPr/>
          <p:nvPr/>
        </p:nvSpPr>
        <p:spPr>
          <a:xfrm>
            <a:off x="7259650" y="5056506"/>
            <a:ext cx="1039165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8B7764C-1070-48FA-BD87-6260D080BF35}"/>
              </a:ext>
            </a:extLst>
          </p:cNvPr>
          <p:cNvSpPr txBox="1"/>
          <p:nvPr/>
        </p:nvSpPr>
        <p:spPr>
          <a:xfrm>
            <a:off x="7531474" y="5008889"/>
            <a:ext cx="746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Training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2B463D-56FE-A142-1AB1-248BF333FEC4}"/>
              </a:ext>
            </a:extLst>
          </p:cNvPr>
          <p:cNvSpPr txBox="1"/>
          <p:nvPr/>
        </p:nvSpPr>
        <p:spPr>
          <a:xfrm>
            <a:off x="200524" y="137299"/>
            <a:ext cx="676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Kick-Off</a:t>
            </a: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EF5177AC-03A2-4F98-A376-C1215DBC791A}"/>
              </a:ext>
            </a:extLst>
          </p:cNvPr>
          <p:cNvSpPr/>
          <p:nvPr/>
        </p:nvSpPr>
        <p:spPr>
          <a:xfrm>
            <a:off x="5119045" y="931009"/>
            <a:ext cx="1093145" cy="14452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3D8C69-54FB-6B55-7B29-4C317C811618}"/>
              </a:ext>
            </a:extLst>
          </p:cNvPr>
          <p:cNvSpPr txBox="1"/>
          <p:nvPr/>
        </p:nvSpPr>
        <p:spPr>
          <a:xfrm>
            <a:off x="5222197" y="884485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Nominal Test</a:t>
            </a:r>
          </a:p>
        </p:txBody>
      </p: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339B7D8F-14EC-CB97-1061-F661162663D6}"/>
              </a:ext>
            </a:extLst>
          </p:cNvPr>
          <p:cNvSpPr/>
          <p:nvPr/>
        </p:nvSpPr>
        <p:spPr>
          <a:xfrm>
            <a:off x="6231913" y="928809"/>
            <a:ext cx="1093145" cy="148400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9A7C0C-B6E4-44DF-C439-AC74878605FA}"/>
              </a:ext>
            </a:extLst>
          </p:cNvPr>
          <p:cNvSpPr txBox="1"/>
          <p:nvPr/>
        </p:nvSpPr>
        <p:spPr>
          <a:xfrm>
            <a:off x="6499743" y="885797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Beta</a:t>
            </a:r>
          </a:p>
        </p:txBody>
      </p:sp>
      <p:sp>
        <p:nvSpPr>
          <p:cNvPr id="45" name="Arrow: Chevron 44">
            <a:extLst>
              <a:ext uri="{FF2B5EF4-FFF2-40B4-BE49-F238E27FC236}">
                <a16:creationId xmlns:a16="http://schemas.microsoft.com/office/drawing/2014/main" id="{D9FAAFAF-EEB6-09A0-8867-7299E0203DA7}"/>
              </a:ext>
            </a:extLst>
          </p:cNvPr>
          <p:cNvSpPr/>
          <p:nvPr/>
        </p:nvSpPr>
        <p:spPr>
          <a:xfrm>
            <a:off x="7446884" y="923191"/>
            <a:ext cx="1093145" cy="230833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E7DD25F-49D1-8A64-2794-3D9538CB0EDB}"/>
              </a:ext>
            </a:extLst>
          </p:cNvPr>
          <p:cNvSpPr txBox="1"/>
          <p:nvPr/>
        </p:nvSpPr>
        <p:spPr>
          <a:xfrm>
            <a:off x="7627630" y="909797"/>
            <a:ext cx="80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Review Test</a:t>
            </a:r>
          </a:p>
        </p:txBody>
      </p:sp>
      <p:sp>
        <p:nvSpPr>
          <p:cNvPr id="47" name="Arrow: Chevron 46">
            <a:extLst>
              <a:ext uri="{FF2B5EF4-FFF2-40B4-BE49-F238E27FC236}">
                <a16:creationId xmlns:a16="http://schemas.microsoft.com/office/drawing/2014/main" id="{91EC580A-9E72-E782-902C-B6B107033A31}"/>
              </a:ext>
            </a:extLst>
          </p:cNvPr>
          <p:cNvSpPr/>
          <p:nvPr/>
        </p:nvSpPr>
        <p:spPr>
          <a:xfrm>
            <a:off x="359570" y="502354"/>
            <a:ext cx="11240873" cy="12971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695424C-B1EE-3BFE-DCB5-5894FF39F026}"/>
              </a:ext>
            </a:extLst>
          </p:cNvPr>
          <p:cNvSpPr txBox="1"/>
          <p:nvPr/>
        </p:nvSpPr>
        <p:spPr>
          <a:xfrm>
            <a:off x="3272536" y="442072"/>
            <a:ext cx="5827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Governance &amp; Project Management Sprint</a:t>
            </a:r>
          </a:p>
        </p:txBody>
      </p:sp>
      <p:sp>
        <p:nvSpPr>
          <p:cNvPr id="57" name="Arrow: Chevron 56">
            <a:extLst>
              <a:ext uri="{FF2B5EF4-FFF2-40B4-BE49-F238E27FC236}">
                <a16:creationId xmlns:a16="http://schemas.microsoft.com/office/drawing/2014/main" id="{4415BA78-B500-9FDD-DDEE-4DFCCF2E1063}"/>
              </a:ext>
            </a:extLst>
          </p:cNvPr>
          <p:cNvSpPr/>
          <p:nvPr/>
        </p:nvSpPr>
        <p:spPr>
          <a:xfrm>
            <a:off x="433327" y="3200613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BAFDE7-D332-7A85-F564-4091AF4A0C93}"/>
              </a:ext>
            </a:extLst>
          </p:cNvPr>
          <p:cNvSpPr txBox="1"/>
          <p:nvPr/>
        </p:nvSpPr>
        <p:spPr>
          <a:xfrm>
            <a:off x="490575" y="3146547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Agile</a:t>
            </a: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E7D032FC-4796-29E5-DE67-449BA2EC7113}"/>
              </a:ext>
            </a:extLst>
          </p:cNvPr>
          <p:cNvSpPr/>
          <p:nvPr/>
        </p:nvSpPr>
        <p:spPr>
          <a:xfrm>
            <a:off x="2471608" y="4845578"/>
            <a:ext cx="483313" cy="172408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2" name="Arrow: Chevron 71">
            <a:extLst>
              <a:ext uri="{FF2B5EF4-FFF2-40B4-BE49-F238E27FC236}">
                <a16:creationId xmlns:a16="http://schemas.microsoft.com/office/drawing/2014/main" id="{A06604AB-FD6C-9682-2A25-FB97D713B740}"/>
              </a:ext>
            </a:extLst>
          </p:cNvPr>
          <p:cNvSpPr/>
          <p:nvPr/>
        </p:nvSpPr>
        <p:spPr>
          <a:xfrm>
            <a:off x="2950066" y="4836334"/>
            <a:ext cx="483313" cy="18165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5" name="Arrow: Chevron 74">
            <a:extLst>
              <a:ext uri="{FF2B5EF4-FFF2-40B4-BE49-F238E27FC236}">
                <a16:creationId xmlns:a16="http://schemas.microsoft.com/office/drawing/2014/main" id="{DE4F6EB5-AF94-68BA-F491-DF0E6C3548DF}"/>
              </a:ext>
            </a:extLst>
          </p:cNvPr>
          <p:cNvSpPr/>
          <p:nvPr/>
        </p:nvSpPr>
        <p:spPr>
          <a:xfrm flipV="1">
            <a:off x="3414528" y="4836042"/>
            <a:ext cx="485065" cy="18194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Arrow: Chevron 76">
            <a:extLst>
              <a:ext uri="{FF2B5EF4-FFF2-40B4-BE49-F238E27FC236}">
                <a16:creationId xmlns:a16="http://schemas.microsoft.com/office/drawing/2014/main" id="{2F50D41E-178D-EC88-A267-22465D572491}"/>
              </a:ext>
            </a:extLst>
          </p:cNvPr>
          <p:cNvSpPr/>
          <p:nvPr/>
        </p:nvSpPr>
        <p:spPr>
          <a:xfrm>
            <a:off x="2383612" y="5044084"/>
            <a:ext cx="1505011" cy="154533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85000"/>
                  </a:schemeClr>
                </a:solidFill>
              </a:rPr>
              <a:t>Alpha Build</a:t>
            </a:r>
          </a:p>
        </p:txBody>
      </p:sp>
      <p:sp>
        <p:nvSpPr>
          <p:cNvPr id="86" name="Arrow: Chevron 85">
            <a:extLst>
              <a:ext uri="{FF2B5EF4-FFF2-40B4-BE49-F238E27FC236}">
                <a16:creationId xmlns:a16="http://schemas.microsoft.com/office/drawing/2014/main" id="{1D22B701-9AFC-C3DB-FBDA-214FA21520D0}"/>
              </a:ext>
            </a:extLst>
          </p:cNvPr>
          <p:cNvSpPr/>
          <p:nvPr/>
        </p:nvSpPr>
        <p:spPr>
          <a:xfrm>
            <a:off x="3906200" y="5062537"/>
            <a:ext cx="483313" cy="1395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8" name="Arrow: Chevron 187">
            <a:extLst>
              <a:ext uri="{FF2B5EF4-FFF2-40B4-BE49-F238E27FC236}">
                <a16:creationId xmlns:a16="http://schemas.microsoft.com/office/drawing/2014/main" id="{9C403EEE-A31F-87E0-2B60-3414BFFDA806}"/>
              </a:ext>
            </a:extLst>
          </p:cNvPr>
          <p:cNvSpPr/>
          <p:nvPr/>
        </p:nvSpPr>
        <p:spPr>
          <a:xfrm>
            <a:off x="4396120" y="5068911"/>
            <a:ext cx="483313" cy="1459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0" name="Arrow: Chevron 189">
            <a:extLst>
              <a:ext uri="{FF2B5EF4-FFF2-40B4-BE49-F238E27FC236}">
                <a16:creationId xmlns:a16="http://schemas.microsoft.com/office/drawing/2014/main" id="{7744FB60-0D7F-82FB-4D4E-4FD80D007980}"/>
              </a:ext>
            </a:extLst>
          </p:cNvPr>
          <p:cNvSpPr/>
          <p:nvPr/>
        </p:nvSpPr>
        <p:spPr>
          <a:xfrm>
            <a:off x="4901850" y="5068911"/>
            <a:ext cx="483313" cy="133167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8" name="Arrow: Chevron 197">
            <a:extLst>
              <a:ext uri="{FF2B5EF4-FFF2-40B4-BE49-F238E27FC236}">
                <a16:creationId xmlns:a16="http://schemas.microsoft.com/office/drawing/2014/main" id="{4B88CFC3-D8E8-9B5E-781E-E8864B592B3C}"/>
              </a:ext>
            </a:extLst>
          </p:cNvPr>
          <p:cNvSpPr/>
          <p:nvPr/>
        </p:nvSpPr>
        <p:spPr>
          <a:xfrm>
            <a:off x="5422842" y="5056507"/>
            <a:ext cx="1039165" cy="137648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046476B-CE42-ACE3-BFF7-EA74E13060CD}"/>
              </a:ext>
            </a:extLst>
          </p:cNvPr>
          <p:cNvSpPr txBox="1"/>
          <p:nvPr/>
        </p:nvSpPr>
        <p:spPr>
          <a:xfrm>
            <a:off x="5662582" y="5008890"/>
            <a:ext cx="746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Test Reset</a:t>
            </a:r>
          </a:p>
        </p:txBody>
      </p:sp>
      <p:sp>
        <p:nvSpPr>
          <p:cNvPr id="200" name="Arrow: Chevron 199">
            <a:extLst>
              <a:ext uri="{FF2B5EF4-FFF2-40B4-BE49-F238E27FC236}">
                <a16:creationId xmlns:a16="http://schemas.microsoft.com/office/drawing/2014/main" id="{59A2A63E-04C3-CB6A-4457-B7A5BBC2C8C4}"/>
              </a:ext>
            </a:extLst>
          </p:cNvPr>
          <p:cNvSpPr/>
          <p:nvPr/>
        </p:nvSpPr>
        <p:spPr>
          <a:xfrm>
            <a:off x="3899592" y="5316219"/>
            <a:ext cx="1904065" cy="141844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46B6E3DF-8BAC-EEA6-7401-3537302725A3}"/>
              </a:ext>
            </a:extLst>
          </p:cNvPr>
          <p:cNvSpPr txBox="1"/>
          <p:nvPr/>
        </p:nvSpPr>
        <p:spPr>
          <a:xfrm>
            <a:off x="4053105" y="5268602"/>
            <a:ext cx="19146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Beta Development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DDDF1AD-B8AC-48EA-32FE-E767C432EE29}"/>
              </a:ext>
            </a:extLst>
          </p:cNvPr>
          <p:cNvSpPr txBox="1"/>
          <p:nvPr/>
        </p:nvSpPr>
        <p:spPr>
          <a:xfrm>
            <a:off x="8205518" y="5189656"/>
            <a:ext cx="1736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Establish Common Repository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56C820B1-1DCE-BAF1-26BF-5259BF84C4C6}"/>
              </a:ext>
            </a:extLst>
          </p:cNvPr>
          <p:cNvSpPr txBox="1"/>
          <p:nvPr/>
        </p:nvSpPr>
        <p:spPr>
          <a:xfrm>
            <a:off x="8267612" y="5357901"/>
            <a:ext cx="17508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Establish Communication Plan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7F5DFEC8-3FD2-507D-0E64-4941023F0C86}"/>
              </a:ext>
            </a:extLst>
          </p:cNvPr>
          <p:cNvSpPr txBox="1"/>
          <p:nvPr/>
        </p:nvSpPr>
        <p:spPr>
          <a:xfrm>
            <a:off x="8780425" y="5646161"/>
            <a:ext cx="11384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Simplify Reporting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C550C8ED-346B-DFAA-551D-B918179BAA45}"/>
              </a:ext>
            </a:extLst>
          </p:cNvPr>
          <p:cNvSpPr txBox="1"/>
          <p:nvPr/>
        </p:nvSpPr>
        <p:spPr>
          <a:xfrm>
            <a:off x="8654072" y="5878653"/>
            <a:ext cx="942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SIT Exit Report</a:t>
            </a:r>
          </a:p>
        </p:txBody>
      </p:sp>
      <p:sp>
        <p:nvSpPr>
          <p:cNvPr id="210" name="Arrow: Chevron 209">
            <a:extLst>
              <a:ext uri="{FF2B5EF4-FFF2-40B4-BE49-F238E27FC236}">
                <a16:creationId xmlns:a16="http://schemas.microsoft.com/office/drawing/2014/main" id="{2F9DE140-BF4C-5A81-48C1-166E8C5F4752}"/>
              </a:ext>
            </a:extLst>
          </p:cNvPr>
          <p:cNvSpPr/>
          <p:nvPr/>
        </p:nvSpPr>
        <p:spPr>
          <a:xfrm>
            <a:off x="7641563" y="5972313"/>
            <a:ext cx="1077106" cy="25941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2" name="Arrow: Chevron 211">
            <a:extLst>
              <a:ext uri="{FF2B5EF4-FFF2-40B4-BE49-F238E27FC236}">
                <a16:creationId xmlns:a16="http://schemas.microsoft.com/office/drawing/2014/main" id="{8B633FDD-0687-46B4-70D3-A207B74ACF01}"/>
              </a:ext>
            </a:extLst>
          </p:cNvPr>
          <p:cNvSpPr/>
          <p:nvPr/>
        </p:nvSpPr>
        <p:spPr>
          <a:xfrm>
            <a:off x="2916088" y="5420419"/>
            <a:ext cx="970887" cy="14533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3A127F5C-12C3-8C06-D495-D522684887B0}"/>
              </a:ext>
            </a:extLst>
          </p:cNvPr>
          <p:cNvSpPr txBox="1"/>
          <p:nvPr/>
        </p:nvSpPr>
        <p:spPr>
          <a:xfrm>
            <a:off x="3187913" y="5372802"/>
            <a:ext cx="11739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Alpha Test</a:t>
            </a:r>
          </a:p>
        </p:txBody>
      </p:sp>
      <p:sp>
        <p:nvSpPr>
          <p:cNvPr id="220" name="Arrow: Chevron 219">
            <a:extLst>
              <a:ext uri="{FF2B5EF4-FFF2-40B4-BE49-F238E27FC236}">
                <a16:creationId xmlns:a16="http://schemas.microsoft.com/office/drawing/2014/main" id="{41D24088-2319-6CEF-9409-4F641D303B88}"/>
              </a:ext>
            </a:extLst>
          </p:cNvPr>
          <p:cNvSpPr/>
          <p:nvPr/>
        </p:nvSpPr>
        <p:spPr>
          <a:xfrm>
            <a:off x="5373547" y="5052103"/>
            <a:ext cx="1130930" cy="19021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C64A28A-A2DB-C86F-DA9B-4371BADD3DBD}"/>
              </a:ext>
            </a:extLst>
          </p:cNvPr>
          <p:cNvSpPr txBox="1"/>
          <p:nvPr/>
        </p:nvSpPr>
        <p:spPr>
          <a:xfrm>
            <a:off x="5645370" y="5004487"/>
            <a:ext cx="815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Test Reset</a:t>
            </a:r>
          </a:p>
        </p:txBody>
      </p:sp>
      <p:sp>
        <p:nvSpPr>
          <p:cNvPr id="222" name="Arrow: Chevron 221">
            <a:extLst>
              <a:ext uri="{FF2B5EF4-FFF2-40B4-BE49-F238E27FC236}">
                <a16:creationId xmlns:a16="http://schemas.microsoft.com/office/drawing/2014/main" id="{4508FE60-2D39-E641-CB41-8E638982B9E1}"/>
              </a:ext>
            </a:extLst>
          </p:cNvPr>
          <p:cNvSpPr/>
          <p:nvPr/>
        </p:nvSpPr>
        <p:spPr>
          <a:xfrm>
            <a:off x="3890081" y="5317893"/>
            <a:ext cx="2005147" cy="12779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B24A7E15-0D21-96FB-BDC8-CF36F5EAC327}"/>
              </a:ext>
            </a:extLst>
          </p:cNvPr>
          <p:cNvSpPr txBox="1"/>
          <p:nvPr/>
        </p:nvSpPr>
        <p:spPr>
          <a:xfrm>
            <a:off x="4161905" y="5270276"/>
            <a:ext cx="14465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Beta Development</a:t>
            </a:r>
          </a:p>
        </p:txBody>
      </p:sp>
      <p:sp>
        <p:nvSpPr>
          <p:cNvPr id="224" name="Arrow: Chevron 223">
            <a:extLst>
              <a:ext uri="{FF2B5EF4-FFF2-40B4-BE49-F238E27FC236}">
                <a16:creationId xmlns:a16="http://schemas.microsoft.com/office/drawing/2014/main" id="{01E645DF-2B0D-68FC-1E0B-BFFABD058689}"/>
              </a:ext>
            </a:extLst>
          </p:cNvPr>
          <p:cNvSpPr/>
          <p:nvPr/>
        </p:nvSpPr>
        <p:spPr>
          <a:xfrm>
            <a:off x="3618103" y="5791413"/>
            <a:ext cx="483313" cy="125242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9" name="Arrow: Chevron 228">
            <a:extLst>
              <a:ext uri="{FF2B5EF4-FFF2-40B4-BE49-F238E27FC236}">
                <a16:creationId xmlns:a16="http://schemas.microsoft.com/office/drawing/2014/main" id="{F8E122CD-8FCD-1927-5F94-A5C8617BD68E}"/>
              </a:ext>
            </a:extLst>
          </p:cNvPr>
          <p:cNvSpPr/>
          <p:nvPr/>
        </p:nvSpPr>
        <p:spPr>
          <a:xfrm>
            <a:off x="3947055" y="5685106"/>
            <a:ext cx="1870120" cy="106722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47FD3F7-D3EB-A001-2FED-9FB422720E3B}"/>
              </a:ext>
            </a:extLst>
          </p:cNvPr>
          <p:cNvSpPr txBox="1"/>
          <p:nvPr/>
        </p:nvSpPr>
        <p:spPr>
          <a:xfrm>
            <a:off x="3674229" y="5735774"/>
            <a:ext cx="52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Q/A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EA75E2AC-E98F-1260-21C0-EA872F444BE1}"/>
              </a:ext>
            </a:extLst>
          </p:cNvPr>
          <p:cNvSpPr txBox="1"/>
          <p:nvPr/>
        </p:nvSpPr>
        <p:spPr>
          <a:xfrm>
            <a:off x="3995376" y="5615872"/>
            <a:ext cx="17594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Beta Testing And Planning</a:t>
            </a:r>
          </a:p>
        </p:txBody>
      </p:sp>
      <p:sp>
        <p:nvSpPr>
          <p:cNvPr id="238" name="Arrow: Chevron 237">
            <a:extLst>
              <a:ext uri="{FF2B5EF4-FFF2-40B4-BE49-F238E27FC236}">
                <a16:creationId xmlns:a16="http://schemas.microsoft.com/office/drawing/2014/main" id="{D2E9B63F-B18C-F6BD-A0BE-567FCB070776}"/>
              </a:ext>
            </a:extLst>
          </p:cNvPr>
          <p:cNvSpPr/>
          <p:nvPr/>
        </p:nvSpPr>
        <p:spPr>
          <a:xfrm>
            <a:off x="529561" y="3496914"/>
            <a:ext cx="1303575" cy="13399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6085C71-499F-CAA2-E9D7-067B696A29A0}"/>
              </a:ext>
            </a:extLst>
          </p:cNvPr>
          <p:cNvSpPr txBox="1"/>
          <p:nvPr/>
        </p:nvSpPr>
        <p:spPr>
          <a:xfrm>
            <a:off x="492351" y="3452285"/>
            <a:ext cx="1399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Engage requirements Dev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B53F8A-E9F8-A37D-CCBD-60C3B34AD337}"/>
              </a:ext>
            </a:extLst>
          </p:cNvPr>
          <p:cNvSpPr txBox="1"/>
          <p:nvPr/>
        </p:nvSpPr>
        <p:spPr>
          <a:xfrm>
            <a:off x="200525" y="1381084"/>
            <a:ext cx="1149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£81,777          £137,888                       £189,555                                 £100,776                               £97,999                                           £129,999                         £120,111  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FF1DFF-9144-23F8-1381-C8983E12FBF8}"/>
              </a:ext>
            </a:extLst>
          </p:cNvPr>
          <p:cNvSpPr txBox="1"/>
          <p:nvPr/>
        </p:nvSpPr>
        <p:spPr>
          <a:xfrm>
            <a:off x="2897135" y="1747695"/>
            <a:ext cx="8872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£303,333                                                              £202,444              £129,666                 £202,888</a:t>
            </a: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9EB7E91F-B087-1A34-7A70-E4B79AE44DCC}"/>
              </a:ext>
            </a:extLst>
          </p:cNvPr>
          <p:cNvSpPr/>
          <p:nvPr/>
        </p:nvSpPr>
        <p:spPr>
          <a:xfrm>
            <a:off x="3916592" y="3939574"/>
            <a:ext cx="2887039" cy="157691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611580-B021-D0B1-4ACA-FEC8FC6569C1}"/>
              </a:ext>
            </a:extLst>
          </p:cNvPr>
          <p:cNvSpPr txBox="1"/>
          <p:nvPr/>
        </p:nvSpPr>
        <p:spPr>
          <a:xfrm>
            <a:off x="4189644" y="3889880"/>
            <a:ext cx="18558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Training Planning Development</a:t>
            </a:r>
          </a:p>
        </p:txBody>
      </p:sp>
      <p:sp>
        <p:nvSpPr>
          <p:cNvPr id="32" name="Arrow: Chevron 31">
            <a:extLst>
              <a:ext uri="{FF2B5EF4-FFF2-40B4-BE49-F238E27FC236}">
                <a16:creationId xmlns:a16="http://schemas.microsoft.com/office/drawing/2014/main" id="{CF7D75BC-3D88-6EA1-95CA-AA046129D7A0}"/>
              </a:ext>
            </a:extLst>
          </p:cNvPr>
          <p:cNvSpPr/>
          <p:nvPr/>
        </p:nvSpPr>
        <p:spPr>
          <a:xfrm>
            <a:off x="7227086" y="5060177"/>
            <a:ext cx="1207432" cy="14271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4B311C-90E6-E213-554D-FCD8C6988B47}"/>
              </a:ext>
            </a:extLst>
          </p:cNvPr>
          <p:cNvSpPr txBox="1"/>
          <p:nvPr/>
        </p:nvSpPr>
        <p:spPr>
          <a:xfrm>
            <a:off x="7379193" y="5011886"/>
            <a:ext cx="7761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Training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7C92C4A-13D3-BD7F-AF7D-90E7AF06DC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0369" y="5565110"/>
            <a:ext cx="2822911" cy="16535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8B4B5C4-0264-D2DD-D895-8CAC40EBF9D9}"/>
              </a:ext>
            </a:extLst>
          </p:cNvPr>
          <p:cNvSpPr txBox="1"/>
          <p:nvPr/>
        </p:nvSpPr>
        <p:spPr>
          <a:xfrm>
            <a:off x="6698353" y="5384018"/>
            <a:ext cx="815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Pilot</a:t>
            </a:r>
          </a:p>
        </p:txBody>
      </p: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1E2F2662-C801-7B89-0DD3-1628657EF7F7}"/>
              </a:ext>
            </a:extLst>
          </p:cNvPr>
          <p:cNvSpPr/>
          <p:nvPr/>
        </p:nvSpPr>
        <p:spPr>
          <a:xfrm>
            <a:off x="5889146" y="5390574"/>
            <a:ext cx="479349" cy="119808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8B9B2C3E-733D-844D-EA7C-4D5F73760637}"/>
              </a:ext>
            </a:extLst>
          </p:cNvPr>
          <p:cNvSpPr/>
          <p:nvPr/>
        </p:nvSpPr>
        <p:spPr>
          <a:xfrm>
            <a:off x="6355490" y="5408750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890A147B-046C-AAD9-8187-1D3B03ADF7A1}"/>
              </a:ext>
            </a:extLst>
          </p:cNvPr>
          <p:cNvSpPr/>
          <p:nvPr/>
        </p:nvSpPr>
        <p:spPr>
          <a:xfrm>
            <a:off x="6890158" y="5389525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3159EEC1-33CF-4CE1-CFD8-4C6B9389B8F3}"/>
              </a:ext>
            </a:extLst>
          </p:cNvPr>
          <p:cNvSpPr/>
          <p:nvPr/>
        </p:nvSpPr>
        <p:spPr>
          <a:xfrm>
            <a:off x="6972077" y="4017913"/>
            <a:ext cx="1826224" cy="157691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296F82B-ADFE-DBC2-0971-5B0B77A21B22}"/>
              </a:ext>
            </a:extLst>
          </p:cNvPr>
          <p:cNvSpPr txBox="1"/>
          <p:nvPr/>
        </p:nvSpPr>
        <p:spPr>
          <a:xfrm>
            <a:off x="7124184" y="3969623"/>
            <a:ext cx="11739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Rollout Training Pack</a:t>
            </a:r>
          </a:p>
        </p:txBody>
      </p:sp>
      <p:sp>
        <p:nvSpPr>
          <p:cNvPr id="66" name="Arrow: Chevron 65">
            <a:extLst>
              <a:ext uri="{FF2B5EF4-FFF2-40B4-BE49-F238E27FC236}">
                <a16:creationId xmlns:a16="http://schemas.microsoft.com/office/drawing/2014/main" id="{A82EFB67-E9FB-521A-FDCB-62B039C0C21E}"/>
              </a:ext>
            </a:extLst>
          </p:cNvPr>
          <p:cNvSpPr/>
          <p:nvPr/>
        </p:nvSpPr>
        <p:spPr>
          <a:xfrm>
            <a:off x="4778874" y="5870320"/>
            <a:ext cx="1207432" cy="14271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F6FCD9C-02DF-B991-2DA5-859255091B02}"/>
              </a:ext>
            </a:extLst>
          </p:cNvPr>
          <p:cNvSpPr txBox="1"/>
          <p:nvPr/>
        </p:nvSpPr>
        <p:spPr>
          <a:xfrm>
            <a:off x="4930980" y="5822029"/>
            <a:ext cx="10553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SIIT/OAT/PYT/UAT</a:t>
            </a:r>
          </a:p>
        </p:txBody>
      </p:sp>
      <p:sp>
        <p:nvSpPr>
          <p:cNvPr id="69" name="Diamond 68">
            <a:extLst>
              <a:ext uri="{FF2B5EF4-FFF2-40B4-BE49-F238E27FC236}">
                <a16:creationId xmlns:a16="http://schemas.microsoft.com/office/drawing/2014/main" id="{B393A040-12F4-5765-DEC0-C5FCB0C00A22}"/>
              </a:ext>
            </a:extLst>
          </p:cNvPr>
          <p:cNvSpPr/>
          <p:nvPr/>
        </p:nvSpPr>
        <p:spPr>
          <a:xfrm>
            <a:off x="5115176" y="3690766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Diamond 69">
            <a:extLst>
              <a:ext uri="{FF2B5EF4-FFF2-40B4-BE49-F238E27FC236}">
                <a16:creationId xmlns:a16="http://schemas.microsoft.com/office/drawing/2014/main" id="{F9B2E3FE-F211-6B48-F70B-32659DAFDEDD}"/>
              </a:ext>
            </a:extLst>
          </p:cNvPr>
          <p:cNvSpPr/>
          <p:nvPr/>
        </p:nvSpPr>
        <p:spPr>
          <a:xfrm>
            <a:off x="5387380" y="3780251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Diamond 72">
            <a:extLst>
              <a:ext uri="{FF2B5EF4-FFF2-40B4-BE49-F238E27FC236}">
                <a16:creationId xmlns:a16="http://schemas.microsoft.com/office/drawing/2014/main" id="{41E34C2E-6D00-ED7F-D4F8-6E3998FBC600}"/>
              </a:ext>
            </a:extLst>
          </p:cNvPr>
          <p:cNvSpPr/>
          <p:nvPr/>
        </p:nvSpPr>
        <p:spPr>
          <a:xfrm>
            <a:off x="3856851" y="4263693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Diamond 80">
            <a:extLst>
              <a:ext uri="{FF2B5EF4-FFF2-40B4-BE49-F238E27FC236}">
                <a16:creationId xmlns:a16="http://schemas.microsoft.com/office/drawing/2014/main" id="{7E64C167-862D-8415-147A-064772A56C34}"/>
              </a:ext>
            </a:extLst>
          </p:cNvPr>
          <p:cNvSpPr/>
          <p:nvPr/>
        </p:nvSpPr>
        <p:spPr>
          <a:xfrm>
            <a:off x="3863496" y="4285352"/>
            <a:ext cx="126185" cy="138686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56CAE482-D737-1CC2-EDC2-02866329DA9A}"/>
              </a:ext>
            </a:extLst>
          </p:cNvPr>
          <p:cNvSpPr/>
          <p:nvPr/>
        </p:nvSpPr>
        <p:spPr>
          <a:xfrm>
            <a:off x="5796927" y="4894071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Diamond 82">
            <a:extLst>
              <a:ext uri="{FF2B5EF4-FFF2-40B4-BE49-F238E27FC236}">
                <a16:creationId xmlns:a16="http://schemas.microsoft.com/office/drawing/2014/main" id="{6760E217-75F1-4EF7-086E-9D0A12C4D903}"/>
              </a:ext>
            </a:extLst>
          </p:cNvPr>
          <p:cNvSpPr/>
          <p:nvPr/>
        </p:nvSpPr>
        <p:spPr>
          <a:xfrm>
            <a:off x="4939152" y="6049663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A05D07C5-55BF-B0D0-B31E-0B7C23F17F77}"/>
              </a:ext>
            </a:extLst>
          </p:cNvPr>
          <p:cNvSpPr/>
          <p:nvPr/>
        </p:nvSpPr>
        <p:spPr>
          <a:xfrm>
            <a:off x="5163147" y="6042916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Diamond 84">
            <a:extLst>
              <a:ext uri="{FF2B5EF4-FFF2-40B4-BE49-F238E27FC236}">
                <a16:creationId xmlns:a16="http://schemas.microsoft.com/office/drawing/2014/main" id="{3E5FC2AC-35FA-AED4-090B-47F933814637}"/>
              </a:ext>
            </a:extLst>
          </p:cNvPr>
          <p:cNvSpPr/>
          <p:nvPr/>
        </p:nvSpPr>
        <p:spPr>
          <a:xfrm>
            <a:off x="5404290" y="6059217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Diamond 86">
            <a:extLst>
              <a:ext uri="{FF2B5EF4-FFF2-40B4-BE49-F238E27FC236}">
                <a16:creationId xmlns:a16="http://schemas.microsoft.com/office/drawing/2014/main" id="{E99611FA-C44E-DDA3-6DFF-C38FEC37E56A}"/>
              </a:ext>
            </a:extLst>
          </p:cNvPr>
          <p:cNvSpPr/>
          <p:nvPr/>
        </p:nvSpPr>
        <p:spPr>
          <a:xfrm>
            <a:off x="5660989" y="6049965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Diamond 87">
            <a:extLst>
              <a:ext uri="{FF2B5EF4-FFF2-40B4-BE49-F238E27FC236}">
                <a16:creationId xmlns:a16="http://schemas.microsoft.com/office/drawing/2014/main" id="{D0CFA047-9D4B-E12B-A112-382D3A03C407}"/>
              </a:ext>
            </a:extLst>
          </p:cNvPr>
          <p:cNvSpPr/>
          <p:nvPr/>
        </p:nvSpPr>
        <p:spPr>
          <a:xfrm>
            <a:off x="6737520" y="4239074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Diamond 88">
            <a:extLst>
              <a:ext uri="{FF2B5EF4-FFF2-40B4-BE49-F238E27FC236}">
                <a16:creationId xmlns:a16="http://schemas.microsoft.com/office/drawing/2014/main" id="{C19274EE-CC52-1C2E-E4F4-D699ACFBB177}"/>
              </a:ext>
            </a:extLst>
          </p:cNvPr>
          <p:cNvSpPr/>
          <p:nvPr/>
        </p:nvSpPr>
        <p:spPr>
          <a:xfrm>
            <a:off x="7014092" y="3828414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B3978B66-8275-069D-8EC3-4C454A7270BA}"/>
              </a:ext>
            </a:extLst>
          </p:cNvPr>
          <p:cNvSpPr/>
          <p:nvPr/>
        </p:nvSpPr>
        <p:spPr>
          <a:xfrm>
            <a:off x="9418395" y="3852761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Diamond 106">
            <a:extLst>
              <a:ext uri="{FF2B5EF4-FFF2-40B4-BE49-F238E27FC236}">
                <a16:creationId xmlns:a16="http://schemas.microsoft.com/office/drawing/2014/main" id="{C10341A3-7F70-FF13-9805-8528DB02C298}"/>
              </a:ext>
            </a:extLst>
          </p:cNvPr>
          <p:cNvSpPr/>
          <p:nvPr/>
        </p:nvSpPr>
        <p:spPr>
          <a:xfrm>
            <a:off x="9819840" y="4711071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6C81C3A-00D5-2655-67FC-A92A7B088A11}"/>
              </a:ext>
            </a:extLst>
          </p:cNvPr>
          <p:cNvSpPr/>
          <p:nvPr/>
        </p:nvSpPr>
        <p:spPr>
          <a:xfrm>
            <a:off x="9840221" y="5127745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F28E5871-B90E-0A11-4A28-91E17442E38C}"/>
              </a:ext>
            </a:extLst>
          </p:cNvPr>
          <p:cNvSpPr/>
          <p:nvPr/>
        </p:nvSpPr>
        <p:spPr>
          <a:xfrm>
            <a:off x="11600448" y="5940843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Diamond 110">
            <a:extLst>
              <a:ext uri="{FF2B5EF4-FFF2-40B4-BE49-F238E27FC236}">
                <a16:creationId xmlns:a16="http://schemas.microsoft.com/office/drawing/2014/main" id="{66DF889B-D1F3-5F71-9650-2D58DBC304C3}"/>
              </a:ext>
            </a:extLst>
          </p:cNvPr>
          <p:cNvSpPr/>
          <p:nvPr/>
        </p:nvSpPr>
        <p:spPr>
          <a:xfrm>
            <a:off x="9695787" y="6350074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A8C6A670-1235-9D50-2A39-203B65C9A1DC}"/>
              </a:ext>
            </a:extLst>
          </p:cNvPr>
          <p:cNvSpPr/>
          <p:nvPr/>
        </p:nvSpPr>
        <p:spPr>
          <a:xfrm>
            <a:off x="7915250" y="6580357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0BA9D786-2D25-2E86-C0BA-D6A07BCC46CE}"/>
              </a:ext>
            </a:extLst>
          </p:cNvPr>
          <p:cNvSpPr/>
          <p:nvPr/>
        </p:nvSpPr>
        <p:spPr>
          <a:xfrm>
            <a:off x="8107753" y="6573932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D6BC0809-4759-CB10-2111-C2B8F22E685E}"/>
              </a:ext>
            </a:extLst>
          </p:cNvPr>
          <p:cNvSpPr/>
          <p:nvPr/>
        </p:nvSpPr>
        <p:spPr>
          <a:xfrm>
            <a:off x="8315520" y="6577767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ED3F566F-3D62-2506-98E6-49AA1CF45831}"/>
              </a:ext>
            </a:extLst>
          </p:cNvPr>
          <p:cNvSpPr/>
          <p:nvPr/>
        </p:nvSpPr>
        <p:spPr>
          <a:xfrm>
            <a:off x="8509736" y="6577530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Diamond 120">
            <a:extLst>
              <a:ext uri="{FF2B5EF4-FFF2-40B4-BE49-F238E27FC236}">
                <a16:creationId xmlns:a16="http://schemas.microsoft.com/office/drawing/2014/main" id="{41470FDB-B3FC-4643-8C4C-96AF09F88A11}"/>
              </a:ext>
            </a:extLst>
          </p:cNvPr>
          <p:cNvSpPr/>
          <p:nvPr/>
        </p:nvSpPr>
        <p:spPr>
          <a:xfrm>
            <a:off x="3834186" y="5978327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Diamond 122">
            <a:extLst>
              <a:ext uri="{FF2B5EF4-FFF2-40B4-BE49-F238E27FC236}">
                <a16:creationId xmlns:a16="http://schemas.microsoft.com/office/drawing/2014/main" id="{7C8E3C85-5970-EB39-4C16-F6F4709B93FD}"/>
              </a:ext>
            </a:extLst>
          </p:cNvPr>
          <p:cNvSpPr/>
          <p:nvPr/>
        </p:nvSpPr>
        <p:spPr>
          <a:xfrm>
            <a:off x="3791634" y="6291131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Arrow: Chevron 124">
            <a:extLst>
              <a:ext uri="{FF2B5EF4-FFF2-40B4-BE49-F238E27FC236}">
                <a16:creationId xmlns:a16="http://schemas.microsoft.com/office/drawing/2014/main" id="{11DF8E67-B14C-74DE-A2F6-FA15E1654C1A}"/>
              </a:ext>
            </a:extLst>
          </p:cNvPr>
          <p:cNvSpPr/>
          <p:nvPr/>
        </p:nvSpPr>
        <p:spPr>
          <a:xfrm>
            <a:off x="7767147" y="5783064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6" name="Arrow: Chevron 125">
            <a:extLst>
              <a:ext uri="{FF2B5EF4-FFF2-40B4-BE49-F238E27FC236}">
                <a16:creationId xmlns:a16="http://schemas.microsoft.com/office/drawing/2014/main" id="{8C5886BE-47AD-EEE8-96F4-8C53EB66B760}"/>
              </a:ext>
            </a:extLst>
          </p:cNvPr>
          <p:cNvSpPr/>
          <p:nvPr/>
        </p:nvSpPr>
        <p:spPr>
          <a:xfrm>
            <a:off x="8273351" y="5791828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7" name="Arrow: Chevron 126">
            <a:extLst>
              <a:ext uri="{FF2B5EF4-FFF2-40B4-BE49-F238E27FC236}">
                <a16:creationId xmlns:a16="http://schemas.microsoft.com/office/drawing/2014/main" id="{47B845FA-78F3-9666-F227-7A3F48199752}"/>
              </a:ext>
            </a:extLst>
          </p:cNvPr>
          <p:cNvSpPr/>
          <p:nvPr/>
        </p:nvSpPr>
        <p:spPr>
          <a:xfrm>
            <a:off x="8759274" y="6178479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8" name="Arrow: Chevron 127">
            <a:extLst>
              <a:ext uri="{FF2B5EF4-FFF2-40B4-BE49-F238E27FC236}">
                <a16:creationId xmlns:a16="http://schemas.microsoft.com/office/drawing/2014/main" id="{68FE4BD0-B596-357A-606B-503A3A6AB1A8}"/>
              </a:ext>
            </a:extLst>
          </p:cNvPr>
          <p:cNvSpPr/>
          <p:nvPr/>
        </p:nvSpPr>
        <p:spPr>
          <a:xfrm>
            <a:off x="9257127" y="6178526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9" name="Arrow: Chevron 128">
            <a:extLst>
              <a:ext uri="{FF2B5EF4-FFF2-40B4-BE49-F238E27FC236}">
                <a16:creationId xmlns:a16="http://schemas.microsoft.com/office/drawing/2014/main" id="{5DADF5C0-2EE9-B144-3A95-FD8909EB85D2}"/>
              </a:ext>
            </a:extLst>
          </p:cNvPr>
          <p:cNvSpPr/>
          <p:nvPr/>
        </p:nvSpPr>
        <p:spPr>
          <a:xfrm>
            <a:off x="9738227" y="6178199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0" name="Arrow: Chevron 129">
            <a:extLst>
              <a:ext uri="{FF2B5EF4-FFF2-40B4-BE49-F238E27FC236}">
                <a16:creationId xmlns:a16="http://schemas.microsoft.com/office/drawing/2014/main" id="{C2471975-648A-B837-CEFF-F8C9841B8A8F}"/>
              </a:ext>
            </a:extLst>
          </p:cNvPr>
          <p:cNvSpPr/>
          <p:nvPr/>
        </p:nvSpPr>
        <p:spPr>
          <a:xfrm>
            <a:off x="10727894" y="6165259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1" name="Arrow: Chevron 130">
            <a:extLst>
              <a:ext uri="{FF2B5EF4-FFF2-40B4-BE49-F238E27FC236}">
                <a16:creationId xmlns:a16="http://schemas.microsoft.com/office/drawing/2014/main" id="{C7619C62-4509-9905-28D3-3213E4969B0D}"/>
              </a:ext>
            </a:extLst>
          </p:cNvPr>
          <p:cNvSpPr/>
          <p:nvPr/>
        </p:nvSpPr>
        <p:spPr>
          <a:xfrm>
            <a:off x="10229313" y="6170960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4" name="Arrow: Chevron 133">
            <a:extLst>
              <a:ext uri="{FF2B5EF4-FFF2-40B4-BE49-F238E27FC236}">
                <a16:creationId xmlns:a16="http://schemas.microsoft.com/office/drawing/2014/main" id="{F288590C-4B19-8D6E-D212-260469CB8B04}"/>
              </a:ext>
            </a:extLst>
          </p:cNvPr>
          <p:cNvSpPr/>
          <p:nvPr/>
        </p:nvSpPr>
        <p:spPr>
          <a:xfrm>
            <a:off x="11216110" y="6164029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5" name="Diamond 134">
            <a:extLst>
              <a:ext uri="{FF2B5EF4-FFF2-40B4-BE49-F238E27FC236}">
                <a16:creationId xmlns:a16="http://schemas.microsoft.com/office/drawing/2014/main" id="{DF278FB3-D7E4-34D7-0812-CA6CB687933F}"/>
              </a:ext>
            </a:extLst>
          </p:cNvPr>
          <p:cNvSpPr/>
          <p:nvPr/>
        </p:nvSpPr>
        <p:spPr>
          <a:xfrm>
            <a:off x="759339" y="4157740"/>
            <a:ext cx="126185" cy="138686"/>
          </a:xfrm>
          <a:prstGeom prst="diamon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2" name="Diamond 141">
            <a:extLst>
              <a:ext uri="{FF2B5EF4-FFF2-40B4-BE49-F238E27FC236}">
                <a16:creationId xmlns:a16="http://schemas.microsoft.com/office/drawing/2014/main" id="{78606283-4C7F-B330-CA97-E36D7A0068FE}"/>
              </a:ext>
            </a:extLst>
          </p:cNvPr>
          <p:cNvSpPr/>
          <p:nvPr/>
        </p:nvSpPr>
        <p:spPr>
          <a:xfrm>
            <a:off x="1395266" y="3698562"/>
            <a:ext cx="126185" cy="138686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Diamond 142">
            <a:extLst>
              <a:ext uri="{FF2B5EF4-FFF2-40B4-BE49-F238E27FC236}">
                <a16:creationId xmlns:a16="http://schemas.microsoft.com/office/drawing/2014/main" id="{D4A1EF48-90FB-FF72-1782-8DD2638FF78B}"/>
              </a:ext>
            </a:extLst>
          </p:cNvPr>
          <p:cNvSpPr/>
          <p:nvPr/>
        </p:nvSpPr>
        <p:spPr>
          <a:xfrm>
            <a:off x="188768" y="3587657"/>
            <a:ext cx="126185" cy="138686"/>
          </a:xfrm>
          <a:prstGeom prst="diamon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Diamond 143">
            <a:extLst>
              <a:ext uri="{FF2B5EF4-FFF2-40B4-BE49-F238E27FC236}">
                <a16:creationId xmlns:a16="http://schemas.microsoft.com/office/drawing/2014/main" id="{055529A5-B443-78DA-F504-3E471C9BAD61}"/>
              </a:ext>
            </a:extLst>
          </p:cNvPr>
          <p:cNvSpPr/>
          <p:nvPr/>
        </p:nvSpPr>
        <p:spPr>
          <a:xfrm>
            <a:off x="421125" y="3970983"/>
            <a:ext cx="126185" cy="138686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EEC19EC5-60B6-E522-9B87-B93EB498BFD5}"/>
              </a:ext>
            </a:extLst>
          </p:cNvPr>
          <p:cNvCxnSpPr>
            <a:cxnSpLocks/>
          </p:cNvCxnSpPr>
          <p:nvPr/>
        </p:nvCxnSpPr>
        <p:spPr>
          <a:xfrm>
            <a:off x="212396" y="2146767"/>
            <a:ext cx="61003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B7DBE44-D0DE-B284-27FD-9B3CEACD5310}"/>
              </a:ext>
            </a:extLst>
          </p:cNvPr>
          <p:cNvCxnSpPr>
            <a:cxnSpLocks/>
          </p:cNvCxnSpPr>
          <p:nvPr/>
        </p:nvCxnSpPr>
        <p:spPr>
          <a:xfrm>
            <a:off x="4629963" y="2179809"/>
            <a:ext cx="15563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194DA48E-1D15-D588-3BD2-142B8C427781}"/>
              </a:ext>
            </a:extLst>
          </p:cNvPr>
          <p:cNvCxnSpPr>
            <a:cxnSpLocks/>
          </p:cNvCxnSpPr>
          <p:nvPr/>
        </p:nvCxnSpPr>
        <p:spPr>
          <a:xfrm flipV="1">
            <a:off x="6543760" y="2169871"/>
            <a:ext cx="1535774" cy="153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7250F838-DA15-AF94-3E9C-DB2FDD2D7617}"/>
              </a:ext>
            </a:extLst>
          </p:cNvPr>
          <p:cNvCxnSpPr>
            <a:cxnSpLocks/>
          </p:cNvCxnSpPr>
          <p:nvPr/>
        </p:nvCxnSpPr>
        <p:spPr>
          <a:xfrm>
            <a:off x="8501769" y="2185214"/>
            <a:ext cx="13016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EF5810AC-0752-B0F5-69BC-14D2292C941C}"/>
              </a:ext>
            </a:extLst>
          </p:cNvPr>
          <p:cNvCxnSpPr>
            <a:cxnSpLocks/>
          </p:cNvCxnSpPr>
          <p:nvPr/>
        </p:nvCxnSpPr>
        <p:spPr>
          <a:xfrm>
            <a:off x="10387792" y="2177542"/>
            <a:ext cx="120564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F490ADEE-1444-5FAF-E445-790CC7471715}"/>
              </a:ext>
            </a:extLst>
          </p:cNvPr>
          <p:cNvSpPr txBox="1"/>
          <p:nvPr/>
        </p:nvSpPr>
        <p:spPr>
          <a:xfrm>
            <a:off x="10345028" y="2995742"/>
            <a:ext cx="1189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Ex VAT &amp; Expenses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44E8823-C30B-BE08-72DE-DB725FC5A3B9}"/>
              </a:ext>
            </a:extLst>
          </p:cNvPr>
          <p:cNvSpPr txBox="1"/>
          <p:nvPr/>
        </p:nvSpPr>
        <p:spPr>
          <a:xfrm>
            <a:off x="9341309" y="3926628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Live Assessment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7D6841C-FAE8-69B4-BBDC-2FAA31F8D9E8}"/>
              </a:ext>
            </a:extLst>
          </p:cNvPr>
          <p:cNvSpPr txBox="1"/>
          <p:nvPr/>
        </p:nvSpPr>
        <p:spPr>
          <a:xfrm>
            <a:off x="2567442" y="2318332"/>
            <a:ext cx="249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Design And Build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82821D6-BA4D-F652-CCF0-EB7A7FC30535}"/>
              </a:ext>
            </a:extLst>
          </p:cNvPr>
          <p:cNvSpPr txBox="1"/>
          <p:nvPr/>
        </p:nvSpPr>
        <p:spPr>
          <a:xfrm>
            <a:off x="6370818" y="2323036"/>
            <a:ext cx="1853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Pilot Remediation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E94EE64C-85AA-70F4-EC9B-3EC8BCC55655}"/>
              </a:ext>
            </a:extLst>
          </p:cNvPr>
          <p:cNvSpPr txBox="1"/>
          <p:nvPr/>
        </p:nvSpPr>
        <p:spPr>
          <a:xfrm>
            <a:off x="8412371" y="3283778"/>
            <a:ext cx="1389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Kick Off Prep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F19C0A0-7550-C1C2-1ADF-F1958ECF6E78}"/>
              </a:ext>
            </a:extLst>
          </p:cNvPr>
          <p:cNvSpPr txBox="1"/>
          <p:nvPr/>
        </p:nvSpPr>
        <p:spPr>
          <a:xfrm>
            <a:off x="10820864" y="2327955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ELS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95C4447-86BC-EE80-54D9-D245BE6BFEAD}"/>
              </a:ext>
            </a:extLst>
          </p:cNvPr>
          <p:cNvSpPr txBox="1"/>
          <p:nvPr/>
        </p:nvSpPr>
        <p:spPr>
          <a:xfrm>
            <a:off x="5407873" y="4326617"/>
            <a:ext cx="1556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Training and Assessments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F3449ACE-7520-4414-5456-FDE4D21AD381}"/>
              </a:ext>
            </a:extLst>
          </p:cNvPr>
          <p:cNvSpPr txBox="1"/>
          <p:nvPr/>
        </p:nvSpPr>
        <p:spPr>
          <a:xfrm>
            <a:off x="3952397" y="4162885"/>
            <a:ext cx="1023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GDS Standard Service Design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DD5234F-41EB-01E0-0F17-EFB136905C66}"/>
              </a:ext>
            </a:extLst>
          </p:cNvPr>
          <p:cNvSpPr txBox="1"/>
          <p:nvPr/>
        </p:nvSpPr>
        <p:spPr>
          <a:xfrm>
            <a:off x="2625255" y="4170084"/>
            <a:ext cx="9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All Design Docs Signed Off</a:t>
            </a:r>
          </a:p>
        </p:txBody>
      </p:sp>
      <p:sp>
        <p:nvSpPr>
          <p:cNvPr id="170" name="Diamond 169">
            <a:extLst>
              <a:ext uri="{FF2B5EF4-FFF2-40B4-BE49-F238E27FC236}">
                <a16:creationId xmlns:a16="http://schemas.microsoft.com/office/drawing/2014/main" id="{809BFA8C-7E39-2C90-2C3E-C38AAA23BF0F}"/>
              </a:ext>
            </a:extLst>
          </p:cNvPr>
          <p:cNvSpPr/>
          <p:nvPr/>
        </p:nvSpPr>
        <p:spPr>
          <a:xfrm>
            <a:off x="2518146" y="4259415"/>
            <a:ext cx="126185" cy="138686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Arrow: Chevron 170">
            <a:extLst>
              <a:ext uri="{FF2B5EF4-FFF2-40B4-BE49-F238E27FC236}">
                <a16:creationId xmlns:a16="http://schemas.microsoft.com/office/drawing/2014/main" id="{5D5EA8F6-353B-3AF9-5F5C-6C92885DAB08}"/>
              </a:ext>
            </a:extLst>
          </p:cNvPr>
          <p:cNvSpPr/>
          <p:nvPr/>
        </p:nvSpPr>
        <p:spPr>
          <a:xfrm>
            <a:off x="1520927" y="4193330"/>
            <a:ext cx="970887" cy="14533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4CD50D9-73DC-B6BD-A2B1-253CE6E84717}"/>
              </a:ext>
            </a:extLst>
          </p:cNvPr>
          <p:cNvSpPr txBox="1"/>
          <p:nvPr/>
        </p:nvSpPr>
        <p:spPr>
          <a:xfrm>
            <a:off x="1792752" y="4145713"/>
            <a:ext cx="11739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A3 Design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AD852915-6B6B-F580-DA17-789767467D08}"/>
              </a:ext>
            </a:extLst>
          </p:cNvPr>
          <p:cNvSpPr txBox="1"/>
          <p:nvPr/>
        </p:nvSpPr>
        <p:spPr>
          <a:xfrm>
            <a:off x="5131710" y="3548861"/>
            <a:ext cx="1778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Internal GDS Trial Assessment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F60B0E0-CD8F-2A3B-138A-A3D0D7BDB1ED}"/>
              </a:ext>
            </a:extLst>
          </p:cNvPr>
          <p:cNvSpPr txBox="1"/>
          <p:nvPr/>
        </p:nvSpPr>
        <p:spPr>
          <a:xfrm>
            <a:off x="5469961" y="3719539"/>
            <a:ext cx="1136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Beta Assessments</a:t>
            </a:r>
          </a:p>
          <a:p>
            <a:endParaRPr lang="en-GB" sz="1000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AEA48AB-BB7B-FF1A-AB99-E968C540C2CE}"/>
              </a:ext>
            </a:extLst>
          </p:cNvPr>
          <p:cNvSpPr txBox="1"/>
          <p:nvPr/>
        </p:nvSpPr>
        <p:spPr>
          <a:xfrm>
            <a:off x="7074309" y="3604164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Continually Monitor </a:t>
            </a:r>
          </a:p>
          <a:p>
            <a:r>
              <a:rPr lang="en-GB" sz="1000" b="1" dirty="0"/>
              <a:t>Performance Metrics</a:t>
            </a:r>
          </a:p>
        </p:txBody>
      </p:sp>
      <p:sp>
        <p:nvSpPr>
          <p:cNvPr id="178" name="Arrow: Chevron 177">
            <a:extLst>
              <a:ext uri="{FF2B5EF4-FFF2-40B4-BE49-F238E27FC236}">
                <a16:creationId xmlns:a16="http://schemas.microsoft.com/office/drawing/2014/main" id="{49A043B3-302A-6699-FCCD-81CF739BC7A9}"/>
              </a:ext>
            </a:extLst>
          </p:cNvPr>
          <p:cNvSpPr/>
          <p:nvPr/>
        </p:nvSpPr>
        <p:spPr>
          <a:xfrm>
            <a:off x="994780" y="3201293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9" name="Arrow: Chevron 178">
            <a:extLst>
              <a:ext uri="{FF2B5EF4-FFF2-40B4-BE49-F238E27FC236}">
                <a16:creationId xmlns:a16="http://schemas.microsoft.com/office/drawing/2014/main" id="{6A7B6595-3328-9834-934F-971347071787}"/>
              </a:ext>
            </a:extLst>
          </p:cNvPr>
          <p:cNvSpPr/>
          <p:nvPr/>
        </p:nvSpPr>
        <p:spPr>
          <a:xfrm>
            <a:off x="1556832" y="3200613"/>
            <a:ext cx="483313" cy="12524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1" name="Arrow: Chevron 180">
            <a:extLst>
              <a:ext uri="{FF2B5EF4-FFF2-40B4-BE49-F238E27FC236}">
                <a16:creationId xmlns:a16="http://schemas.microsoft.com/office/drawing/2014/main" id="{3859DE18-E400-272F-EEA8-1FEB3A24C919}"/>
              </a:ext>
            </a:extLst>
          </p:cNvPr>
          <p:cNvSpPr/>
          <p:nvPr/>
        </p:nvSpPr>
        <p:spPr>
          <a:xfrm>
            <a:off x="2125004" y="3199342"/>
            <a:ext cx="483313" cy="132430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5" name="Diamond 184">
            <a:extLst>
              <a:ext uri="{FF2B5EF4-FFF2-40B4-BE49-F238E27FC236}">
                <a16:creationId xmlns:a16="http://schemas.microsoft.com/office/drawing/2014/main" id="{50E15A0E-CC9D-A9B3-02DD-50B69B414C32}"/>
              </a:ext>
            </a:extLst>
          </p:cNvPr>
          <p:cNvSpPr/>
          <p:nvPr/>
        </p:nvSpPr>
        <p:spPr>
          <a:xfrm>
            <a:off x="7071834" y="4697770"/>
            <a:ext cx="126185" cy="139659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2887B3F3-C70F-1BE5-A943-75E8F036DD79}"/>
              </a:ext>
            </a:extLst>
          </p:cNvPr>
          <p:cNvSpPr txBox="1"/>
          <p:nvPr/>
        </p:nvSpPr>
        <p:spPr>
          <a:xfrm>
            <a:off x="7130937" y="4639304"/>
            <a:ext cx="1308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Official Dynamics Upgrade</a:t>
            </a:r>
          </a:p>
        </p:txBody>
      </p:sp>
      <p:sp>
        <p:nvSpPr>
          <p:cNvPr id="187" name="Arrow: Chevron 186">
            <a:extLst>
              <a:ext uri="{FF2B5EF4-FFF2-40B4-BE49-F238E27FC236}">
                <a16:creationId xmlns:a16="http://schemas.microsoft.com/office/drawing/2014/main" id="{01AF2166-88AE-7822-9556-6AA8DBC2890A}"/>
              </a:ext>
            </a:extLst>
          </p:cNvPr>
          <p:cNvSpPr/>
          <p:nvPr/>
        </p:nvSpPr>
        <p:spPr>
          <a:xfrm>
            <a:off x="8661663" y="929290"/>
            <a:ext cx="3016016" cy="145515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4C604C5C-B41E-3D72-8423-5D94F566F75B}"/>
              </a:ext>
            </a:extLst>
          </p:cNvPr>
          <p:cNvSpPr txBox="1"/>
          <p:nvPr/>
        </p:nvSpPr>
        <p:spPr>
          <a:xfrm>
            <a:off x="8921245" y="886072"/>
            <a:ext cx="223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Transition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E5DCF84A-0FAA-B1C4-63D2-F97E7A210A1D}"/>
              </a:ext>
            </a:extLst>
          </p:cNvPr>
          <p:cNvSpPr txBox="1"/>
          <p:nvPr/>
        </p:nvSpPr>
        <p:spPr>
          <a:xfrm>
            <a:off x="7765422" y="5909118"/>
            <a:ext cx="975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Remediation Dev Activities</a:t>
            </a:r>
          </a:p>
        </p:txBody>
      </p:sp>
      <p:sp>
        <p:nvSpPr>
          <p:cNvPr id="218" name="Arrow: Chevron 217">
            <a:extLst>
              <a:ext uri="{FF2B5EF4-FFF2-40B4-BE49-F238E27FC236}">
                <a16:creationId xmlns:a16="http://schemas.microsoft.com/office/drawing/2014/main" id="{D867EB3A-02B7-E0C4-76CA-370FB59CA61F}"/>
              </a:ext>
            </a:extLst>
          </p:cNvPr>
          <p:cNvSpPr/>
          <p:nvPr/>
        </p:nvSpPr>
        <p:spPr>
          <a:xfrm>
            <a:off x="7658166" y="6268940"/>
            <a:ext cx="1077106" cy="25941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63C8278-47BF-DC4C-1043-339FFD13B16B}"/>
              </a:ext>
            </a:extLst>
          </p:cNvPr>
          <p:cNvSpPr txBox="1"/>
          <p:nvPr/>
        </p:nvSpPr>
        <p:spPr>
          <a:xfrm>
            <a:off x="7748637" y="6206959"/>
            <a:ext cx="87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SIT/OAT/PVT/UAT</a:t>
            </a:r>
          </a:p>
        </p:txBody>
      </p:sp>
      <p:sp>
        <p:nvSpPr>
          <p:cNvPr id="244" name="Arrow: Chevron 243">
            <a:extLst>
              <a:ext uri="{FF2B5EF4-FFF2-40B4-BE49-F238E27FC236}">
                <a16:creationId xmlns:a16="http://schemas.microsoft.com/office/drawing/2014/main" id="{D8AE7060-D1BB-B82E-0C42-5B166F60424B}"/>
              </a:ext>
            </a:extLst>
          </p:cNvPr>
          <p:cNvSpPr/>
          <p:nvPr/>
        </p:nvSpPr>
        <p:spPr>
          <a:xfrm>
            <a:off x="8766780" y="6527082"/>
            <a:ext cx="1207432" cy="142712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5B7B3EDC-BF87-905B-0C04-401B7AE1E32D}"/>
              </a:ext>
            </a:extLst>
          </p:cNvPr>
          <p:cNvSpPr txBox="1"/>
          <p:nvPr/>
        </p:nvSpPr>
        <p:spPr>
          <a:xfrm>
            <a:off x="8918886" y="6478791"/>
            <a:ext cx="10553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Go Live Prep</a:t>
            </a:r>
          </a:p>
        </p:txBody>
      </p:sp>
      <p:sp>
        <p:nvSpPr>
          <p:cNvPr id="246" name="Arrow: Chevron 245">
            <a:extLst>
              <a:ext uri="{FF2B5EF4-FFF2-40B4-BE49-F238E27FC236}">
                <a16:creationId xmlns:a16="http://schemas.microsoft.com/office/drawing/2014/main" id="{BA5F0BF2-EB0E-652E-F861-100E6709B487}"/>
              </a:ext>
            </a:extLst>
          </p:cNvPr>
          <p:cNvSpPr/>
          <p:nvPr/>
        </p:nvSpPr>
        <p:spPr>
          <a:xfrm>
            <a:off x="9836067" y="6336767"/>
            <a:ext cx="1904896" cy="153583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DE165930-3B01-A905-29AD-D97BFA8F502A}"/>
              </a:ext>
            </a:extLst>
          </p:cNvPr>
          <p:cNvSpPr txBox="1"/>
          <p:nvPr/>
        </p:nvSpPr>
        <p:spPr>
          <a:xfrm>
            <a:off x="10091277" y="6296096"/>
            <a:ext cx="1664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85000"/>
                  </a:schemeClr>
                </a:solidFill>
              </a:rPr>
              <a:t>Early Live Support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4564660B-8C76-C7C7-D57F-06D636689C56}"/>
              </a:ext>
            </a:extLst>
          </p:cNvPr>
          <p:cNvSpPr txBox="1"/>
          <p:nvPr/>
        </p:nvSpPr>
        <p:spPr>
          <a:xfrm>
            <a:off x="10525116" y="6454511"/>
            <a:ext cx="9637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Transition Live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D651D8C4-3F7F-6814-DDE0-4DBD20CCEBDF}"/>
              </a:ext>
            </a:extLst>
          </p:cNvPr>
          <p:cNvSpPr txBox="1"/>
          <p:nvPr/>
        </p:nvSpPr>
        <p:spPr>
          <a:xfrm>
            <a:off x="3226655" y="3366784"/>
            <a:ext cx="22300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Planning Sprint Reviews Retrospective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343F9131-D07B-1B7B-4594-CB3389EF7B33}"/>
              </a:ext>
            </a:extLst>
          </p:cNvPr>
          <p:cNvSpPr txBox="1"/>
          <p:nvPr/>
        </p:nvSpPr>
        <p:spPr>
          <a:xfrm>
            <a:off x="9932493" y="5124756"/>
            <a:ext cx="1285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Initiate Procurement Support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61855436-2163-2A85-4C6B-3D6880530188}"/>
              </a:ext>
            </a:extLst>
          </p:cNvPr>
          <p:cNvSpPr txBox="1"/>
          <p:nvPr/>
        </p:nvSpPr>
        <p:spPr>
          <a:xfrm>
            <a:off x="9921396" y="4623512"/>
            <a:ext cx="115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Official MS Dynamics Upgrade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F045EAB0-E9CB-97D2-E462-E940CF291256}"/>
              </a:ext>
            </a:extLst>
          </p:cNvPr>
          <p:cNvSpPr txBox="1"/>
          <p:nvPr/>
        </p:nvSpPr>
        <p:spPr>
          <a:xfrm>
            <a:off x="8717561" y="4156027"/>
            <a:ext cx="1300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Completion Of Training Packages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56F2E6B2-72D5-2E6E-82AA-6D4A9CF92692}"/>
              </a:ext>
            </a:extLst>
          </p:cNvPr>
          <p:cNvSpPr txBox="1"/>
          <p:nvPr/>
        </p:nvSpPr>
        <p:spPr>
          <a:xfrm>
            <a:off x="5526850" y="6219041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UAT Sign Off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1CD63330-2306-6400-A053-0C3883E57437}"/>
              </a:ext>
            </a:extLst>
          </p:cNvPr>
          <p:cNvSpPr txBox="1"/>
          <p:nvPr/>
        </p:nvSpPr>
        <p:spPr>
          <a:xfrm>
            <a:off x="3783662" y="6067113"/>
            <a:ext cx="1088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Alphas Complete</a:t>
            </a:r>
          </a:p>
        </p:txBody>
      </p:sp>
      <p:sp>
        <p:nvSpPr>
          <p:cNvPr id="255" name="Arrow: Chevron 254">
            <a:extLst>
              <a:ext uri="{FF2B5EF4-FFF2-40B4-BE49-F238E27FC236}">
                <a16:creationId xmlns:a16="http://schemas.microsoft.com/office/drawing/2014/main" id="{5633E2E6-8E1B-DCC8-FD72-5F3B45501184}"/>
              </a:ext>
            </a:extLst>
          </p:cNvPr>
          <p:cNvSpPr/>
          <p:nvPr/>
        </p:nvSpPr>
        <p:spPr>
          <a:xfrm>
            <a:off x="3118432" y="6139833"/>
            <a:ext cx="286324" cy="177476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E9DEC062-C150-25B8-75C9-033AD4EAB430}"/>
              </a:ext>
            </a:extLst>
          </p:cNvPr>
          <p:cNvSpPr txBox="1"/>
          <p:nvPr/>
        </p:nvSpPr>
        <p:spPr>
          <a:xfrm>
            <a:off x="2839268" y="6402361"/>
            <a:ext cx="1381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Accelerated Solutions</a:t>
            </a:r>
          </a:p>
        </p:txBody>
      </p:sp>
      <p:sp>
        <p:nvSpPr>
          <p:cNvPr id="257" name="Arrow: Chevron 256">
            <a:extLst>
              <a:ext uri="{FF2B5EF4-FFF2-40B4-BE49-F238E27FC236}">
                <a16:creationId xmlns:a16="http://schemas.microsoft.com/office/drawing/2014/main" id="{1E1E908E-19B6-D5C9-2859-7F0828EE2D0A}"/>
              </a:ext>
            </a:extLst>
          </p:cNvPr>
          <p:cNvSpPr/>
          <p:nvPr/>
        </p:nvSpPr>
        <p:spPr>
          <a:xfrm>
            <a:off x="3419069" y="6139833"/>
            <a:ext cx="286324" cy="178714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4BAD416A-6872-0C6A-771A-BAC1CD8C55B4}"/>
              </a:ext>
            </a:extLst>
          </p:cNvPr>
          <p:cNvSpPr txBox="1"/>
          <p:nvPr/>
        </p:nvSpPr>
        <p:spPr>
          <a:xfrm>
            <a:off x="1048204" y="915045"/>
            <a:ext cx="1362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Collaboration Planning</a:t>
            </a:r>
          </a:p>
        </p:txBody>
      </p: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CD412A1E-1ED3-CCD0-3160-710441D09426}"/>
              </a:ext>
            </a:extLst>
          </p:cNvPr>
          <p:cNvCxnSpPr/>
          <p:nvPr/>
        </p:nvCxnSpPr>
        <p:spPr>
          <a:xfrm flipH="1">
            <a:off x="2463578" y="1285288"/>
            <a:ext cx="8030" cy="14011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017B2E03-3B2A-6B03-1FDC-34D1ACDF07C9}"/>
              </a:ext>
            </a:extLst>
          </p:cNvPr>
          <p:cNvCxnSpPr/>
          <p:nvPr/>
        </p:nvCxnSpPr>
        <p:spPr>
          <a:xfrm flipH="1">
            <a:off x="4452626" y="1285288"/>
            <a:ext cx="8030" cy="14011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46C714F2-CE66-A10E-1F2A-7DF4C598A50D}"/>
              </a:ext>
            </a:extLst>
          </p:cNvPr>
          <p:cNvCxnSpPr/>
          <p:nvPr/>
        </p:nvCxnSpPr>
        <p:spPr>
          <a:xfrm flipH="1">
            <a:off x="8183865" y="1285288"/>
            <a:ext cx="8030" cy="14011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005970CB-0BBD-C07A-4457-35ADAC92ABD3}"/>
              </a:ext>
            </a:extLst>
          </p:cNvPr>
          <p:cNvCxnSpPr/>
          <p:nvPr/>
        </p:nvCxnSpPr>
        <p:spPr>
          <a:xfrm flipH="1">
            <a:off x="6410075" y="1285288"/>
            <a:ext cx="8030" cy="14011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0" name="Straight Connector 269">
            <a:extLst>
              <a:ext uri="{FF2B5EF4-FFF2-40B4-BE49-F238E27FC236}">
                <a16:creationId xmlns:a16="http://schemas.microsoft.com/office/drawing/2014/main" id="{691AEDF2-8CDC-1504-CB22-AD5C8756D655}"/>
              </a:ext>
            </a:extLst>
          </p:cNvPr>
          <p:cNvCxnSpPr/>
          <p:nvPr/>
        </p:nvCxnSpPr>
        <p:spPr>
          <a:xfrm flipH="1">
            <a:off x="10252096" y="1285302"/>
            <a:ext cx="8030" cy="14011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2" name="Straight Connector 271">
            <a:extLst>
              <a:ext uri="{FF2B5EF4-FFF2-40B4-BE49-F238E27FC236}">
                <a16:creationId xmlns:a16="http://schemas.microsoft.com/office/drawing/2014/main" id="{A1ABF6F7-26E1-686E-17B6-753271DE8EF6}"/>
              </a:ext>
            </a:extLst>
          </p:cNvPr>
          <p:cNvCxnSpPr/>
          <p:nvPr/>
        </p:nvCxnSpPr>
        <p:spPr>
          <a:xfrm flipH="1">
            <a:off x="965469" y="1285288"/>
            <a:ext cx="8030" cy="14011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AF9BA6B8-7BFE-974C-29B9-90BF72B958F7}"/>
              </a:ext>
            </a:extLst>
          </p:cNvPr>
          <p:cNvCxnSpPr>
            <a:cxnSpLocks/>
          </p:cNvCxnSpPr>
          <p:nvPr/>
        </p:nvCxnSpPr>
        <p:spPr>
          <a:xfrm>
            <a:off x="1102784" y="2163767"/>
            <a:ext cx="1151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249DAEAD-4ACC-B4D3-E026-C23B6C638CC9}"/>
              </a:ext>
            </a:extLst>
          </p:cNvPr>
          <p:cNvCxnSpPr>
            <a:cxnSpLocks/>
          </p:cNvCxnSpPr>
          <p:nvPr/>
        </p:nvCxnSpPr>
        <p:spPr>
          <a:xfrm>
            <a:off x="2686770" y="2178851"/>
            <a:ext cx="1502874" cy="99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>
            <a:extLst>
              <a:ext uri="{FF2B5EF4-FFF2-40B4-BE49-F238E27FC236}">
                <a16:creationId xmlns:a16="http://schemas.microsoft.com/office/drawing/2014/main" id="{9CDAC02D-A0EA-02DF-AC75-A451F92A8E9D}"/>
              </a:ext>
            </a:extLst>
          </p:cNvPr>
          <p:cNvSpPr txBox="1"/>
          <p:nvPr/>
        </p:nvSpPr>
        <p:spPr>
          <a:xfrm>
            <a:off x="2461676" y="4810073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>
                    <a:lumMod val="85000"/>
                  </a:schemeClr>
                </a:solidFill>
              </a:rPr>
              <a:t>Sprint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CDFBADFA-F476-FCAF-9971-EC73EFA5112D}"/>
              </a:ext>
            </a:extLst>
          </p:cNvPr>
          <p:cNvSpPr txBox="1"/>
          <p:nvPr/>
        </p:nvSpPr>
        <p:spPr>
          <a:xfrm>
            <a:off x="3905462" y="5010599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>
                    <a:lumMod val="85000"/>
                  </a:schemeClr>
                </a:solidFill>
              </a:rPr>
              <a:t>Sprint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C87704-B6F2-303B-DA17-8354D0E62EB4}"/>
              </a:ext>
            </a:extLst>
          </p:cNvPr>
          <p:cNvSpPr txBox="1"/>
          <p:nvPr/>
        </p:nvSpPr>
        <p:spPr>
          <a:xfrm>
            <a:off x="745574" y="4206145"/>
            <a:ext cx="7441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Agree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E8E1F8-5E1D-0795-DA7B-B26390BFFEB1}"/>
              </a:ext>
            </a:extLst>
          </p:cNvPr>
          <p:cNvSpPr txBox="1"/>
          <p:nvPr/>
        </p:nvSpPr>
        <p:spPr>
          <a:xfrm>
            <a:off x="128791" y="3724778"/>
            <a:ext cx="12538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Licence Dependency</a:t>
            </a:r>
          </a:p>
        </p:txBody>
      </p:sp>
    </p:spTree>
    <p:extLst>
      <p:ext uri="{BB962C8B-B14F-4D97-AF65-F5344CB8AC3E}">
        <p14:creationId xmlns:p14="http://schemas.microsoft.com/office/powerpoint/2010/main" val="95729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84642F4-549A-2392-A54E-59811F63E1CA}"/>
              </a:ext>
            </a:extLst>
          </p:cNvPr>
          <p:cNvSpPr/>
          <p:nvPr/>
        </p:nvSpPr>
        <p:spPr>
          <a:xfrm>
            <a:off x="2686152" y="252797"/>
            <a:ext cx="9059250" cy="12085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600" spc="830" dirty="0">
              <a:solidFill>
                <a:schemeClr val="lt1">
                  <a:alpha val="19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F7CB5891-3702-DBA6-E1A8-DA0AE0A63A83}"/>
              </a:ext>
            </a:extLst>
          </p:cNvPr>
          <p:cNvSpPr/>
          <p:nvPr/>
        </p:nvSpPr>
        <p:spPr>
          <a:xfrm>
            <a:off x="2894954" y="341909"/>
            <a:ext cx="881916" cy="229336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Kick Off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21298CFC-FF94-3E1D-AB03-E046E8CD0207}"/>
              </a:ext>
            </a:extLst>
          </p:cNvPr>
          <p:cNvSpPr/>
          <p:nvPr/>
        </p:nvSpPr>
        <p:spPr>
          <a:xfrm>
            <a:off x="3986319" y="351111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Test Overview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AC4C93D5-6750-D214-D4FC-7DD57FEFB31A}"/>
              </a:ext>
            </a:extLst>
          </p:cNvPr>
          <p:cNvSpPr/>
          <p:nvPr/>
        </p:nvSpPr>
        <p:spPr>
          <a:xfrm>
            <a:off x="5608385" y="357813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Map Rules</a:t>
            </a: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323DCBC9-8026-E0CA-6F21-D4288C6029C4}"/>
              </a:ext>
            </a:extLst>
          </p:cNvPr>
          <p:cNvSpPr/>
          <p:nvPr/>
        </p:nvSpPr>
        <p:spPr>
          <a:xfrm>
            <a:off x="7230451" y="364515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Integration Test</a:t>
            </a: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DD07480B-E2DE-8A89-43CE-2A7640C7F7B8}"/>
              </a:ext>
            </a:extLst>
          </p:cNvPr>
          <p:cNvSpPr/>
          <p:nvPr/>
        </p:nvSpPr>
        <p:spPr>
          <a:xfrm>
            <a:off x="8852517" y="371217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Define Recovery Plan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C902825-6FE9-FF79-B062-8254E9A2509B}"/>
              </a:ext>
            </a:extLst>
          </p:cNvPr>
          <p:cNvSpPr/>
          <p:nvPr/>
        </p:nvSpPr>
        <p:spPr>
          <a:xfrm rot="5400000">
            <a:off x="10953775" y="418296"/>
            <a:ext cx="618494" cy="65995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5B10E4D5-BB3E-B6BA-4A6F-D09CA1461721}"/>
              </a:ext>
            </a:extLst>
          </p:cNvPr>
          <p:cNvSpPr/>
          <p:nvPr/>
        </p:nvSpPr>
        <p:spPr>
          <a:xfrm rot="10800000" flipV="1">
            <a:off x="8852516" y="791457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Impact Assessment</a:t>
            </a: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F7E9787D-005C-CC34-9E95-F4444BFADC5D}"/>
              </a:ext>
            </a:extLst>
          </p:cNvPr>
          <p:cNvSpPr/>
          <p:nvPr/>
        </p:nvSpPr>
        <p:spPr>
          <a:xfrm rot="10800000" flipV="1">
            <a:off x="7230448" y="815638"/>
            <a:ext cx="1412619" cy="19595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Build 1.1</a:t>
            </a: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EBD30D7B-EEA2-0587-A8F2-8BC6B35E6FA3}"/>
              </a:ext>
            </a:extLst>
          </p:cNvPr>
          <p:cNvSpPr/>
          <p:nvPr/>
        </p:nvSpPr>
        <p:spPr>
          <a:xfrm rot="10800000" flipV="1">
            <a:off x="5605823" y="809463"/>
            <a:ext cx="1412621" cy="19595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Migration Test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6108EDC-3E43-E184-BA60-D881082A78EB}"/>
              </a:ext>
            </a:extLst>
          </p:cNvPr>
          <p:cNvSpPr/>
          <p:nvPr/>
        </p:nvSpPr>
        <p:spPr>
          <a:xfrm>
            <a:off x="114034" y="278296"/>
            <a:ext cx="2430385" cy="1208599"/>
          </a:xfrm>
          <a:prstGeom prst="roundRect">
            <a:avLst/>
          </a:prstGeom>
          <a:solidFill>
            <a:schemeClr val="tx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E1ECF4-0E50-E1D8-A6E9-430DBA21BF53}"/>
              </a:ext>
            </a:extLst>
          </p:cNvPr>
          <p:cNvSpPr txBox="1"/>
          <p:nvPr/>
        </p:nvSpPr>
        <p:spPr>
          <a:xfrm>
            <a:off x="825912" y="252797"/>
            <a:ext cx="1662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Jan 03-08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FA9F3D-F934-FFA1-EF0D-DC11E9DA7A47}"/>
              </a:ext>
            </a:extLst>
          </p:cNvPr>
          <p:cNvSpPr txBox="1"/>
          <p:nvPr/>
        </p:nvSpPr>
        <p:spPr>
          <a:xfrm>
            <a:off x="114034" y="496880"/>
            <a:ext cx="237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Kick-off and test of build 1.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50FC3C3-41FD-4484-2076-5EDED120ECCC}"/>
              </a:ext>
            </a:extLst>
          </p:cNvPr>
          <p:cNvSpPr/>
          <p:nvPr/>
        </p:nvSpPr>
        <p:spPr>
          <a:xfrm>
            <a:off x="2680590" y="1596182"/>
            <a:ext cx="9059250" cy="12085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600" spc="830" dirty="0">
              <a:solidFill>
                <a:schemeClr val="lt1">
                  <a:alpha val="19000"/>
                </a:schemeClr>
              </a:solidFill>
            </a:endParaRP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50C1E326-6121-4960-8C51-3B94045EBD7F}"/>
              </a:ext>
            </a:extLst>
          </p:cNvPr>
          <p:cNvSpPr/>
          <p:nvPr/>
        </p:nvSpPr>
        <p:spPr>
          <a:xfrm>
            <a:off x="2876124" y="1689373"/>
            <a:ext cx="881916" cy="229336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Kick Off</a:t>
            </a:r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98069CB5-2BD3-191C-D8A7-7A46A4DAA221}"/>
              </a:ext>
            </a:extLst>
          </p:cNvPr>
          <p:cNvSpPr/>
          <p:nvPr/>
        </p:nvSpPr>
        <p:spPr>
          <a:xfrm>
            <a:off x="3967489" y="1698575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Test Overview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04D786B3-8D7E-2258-9BC6-51C553E53213}"/>
              </a:ext>
            </a:extLst>
          </p:cNvPr>
          <p:cNvSpPr/>
          <p:nvPr/>
        </p:nvSpPr>
        <p:spPr>
          <a:xfrm>
            <a:off x="5589555" y="1705277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Map Rules</a:t>
            </a:r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B07F11A4-C931-AA23-9F68-0000771763BD}"/>
              </a:ext>
            </a:extLst>
          </p:cNvPr>
          <p:cNvSpPr/>
          <p:nvPr/>
        </p:nvSpPr>
        <p:spPr>
          <a:xfrm>
            <a:off x="7211621" y="1711979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Integration Test</a:t>
            </a:r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48AEFB31-CDC1-9DF4-CCEB-46C8F55F98D3}"/>
              </a:ext>
            </a:extLst>
          </p:cNvPr>
          <p:cNvSpPr/>
          <p:nvPr/>
        </p:nvSpPr>
        <p:spPr>
          <a:xfrm>
            <a:off x="8833687" y="1718681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Define Recovery Plan</a:t>
            </a:r>
          </a:p>
        </p:txBody>
      </p:sp>
      <p:sp>
        <p:nvSpPr>
          <p:cNvPr id="21" name="Arrow: U-Turn 20">
            <a:extLst>
              <a:ext uri="{FF2B5EF4-FFF2-40B4-BE49-F238E27FC236}">
                <a16:creationId xmlns:a16="http://schemas.microsoft.com/office/drawing/2014/main" id="{E2DD6667-09F8-E136-CD07-1C8ABE14F48B}"/>
              </a:ext>
            </a:extLst>
          </p:cNvPr>
          <p:cNvSpPr/>
          <p:nvPr/>
        </p:nvSpPr>
        <p:spPr>
          <a:xfrm rot="5400000">
            <a:off x="10934945" y="1765760"/>
            <a:ext cx="618494" cy="65995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4C09544F-B39A-3B58-3650-76C99D3EEDA6}"/>
              </a:ext>
            </a:extLst>
          </p:cNvPr>
          <p:cNvSpPr/>
          <p:nvPr/>
        </p:nvSpPr>
        <p:spPr>
          <a:xfrm rot="10800000" flipV="1">
            <a:off x="8833686" y="2138921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Impact Assessment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B49DBD09-77B4-352E-4DA8-35054A27BF51}"/>
              </a:ext>
            </a:extLst>
          </p:cNvPr>
          <p:cNvSpPr/>
          <p:nvPr/>
        </p:nvSpPr>
        <p:spPr>
          <a:xfrm rot="10800000" flipV="1">
            <a:off x="7211618" y="2163102"/>
            <a:ext cx="1412619" cy="19595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Build 1.1</a:t>
            </a:r>
          </a:p>
        </p:txBody>
      </p:sp>
      <p:sp>
        <p:nvSpPr>
          <p:cNvPr id="24" name="Arrow: Pentagon 23">
            <a:extLst>
              <a:ext uri="{FF2B5EF4-FFF2-40B4-BE49-F238E27FC236}">
                <a16:creationId xmlns:a16="http://schemas.microsoft.com/office/drawing/2014/main" id="{143D8BEA-E341-B8C8-24F1-ABE0B2C00D75}"/>
              </a:ext>
            </a:extLst>
          </p:cNvPr>
          <p:cNvSpPr/>
          <p:nvPr/>
        </p:nvSpPr>
        <p:spPr>
          <a:xfrm rot="10800000" flipV="1">
            <a:off x="5586993" y="2156927"/>
            <a:ext cx="1412621" cy="19595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Migration Test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371F16F-7526-BAC1-4080-40B3876557CE}"/>
              </a:ext>
            </a:extLst>
          </p:cNvPr>
          <p:cNvSpPr/>
          <p:nvPr/>
        </p:nvSpPr>
        <p:spPr>
          <a:xfrm>
            <a:off x="2700823" y="2939525"/>
            <a:ext cx="9059250" cy="12085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600" spc="830" dirty="0">
              <a:solidFill>
                <a:schemeClr val="lt1">
                  <a:alpha val="19000"/>
                </a:schemeClr>
              </a:solidFill>
            </a:endParaRPr>
          </a:p>
        </p:txBody>
      </p: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8CDA41CC-3726-927D-BC67-A490C1958DB0}"/>
              </a:ext>
            </a:extLst>
          </p:cNvPr>
          <p:cNvSpPr/>
          <p:nvPr/>
        </p:nvSpPr>
        <p:spPr>
          <a:xfrm>
            <a:off x="2896357" y="3032716"/>
            <a:ext cx="881916" cy="229336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Kick Off</a:t>
            </a:r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E12AE9E7-21ED-AC34-EE35-E0585107A6D7}"/>
              </a:ext>
            </a:extLst>
          </p:cNvPr>
          <p:cNvSpPr/>
          <p:nvPr/>
        </p:nvSpPr>
        <p:spPr>
          <a:xfrm>
            <a:off x="3987722" y="3041918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Test Overview</a:t>
            </a:r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25121EA8-991B-7136-664A-14CCDFBD9EB3}"/>
              </a:ext>
            </a:extLst>
          </p:cNvPr>
          <p:cNvSpPr/>
          <p:nvPr/>
        </p:nvSpPr>
        <p:spPr>
          <a:xfrm>
            <a:off x="5609788" y="3048620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Map Rules</a:t>
            </a: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8DFCC5EB-BB09-24B3-E26A-BB51F0C4222C}"/>
              </a:ext>
            </a:extLst>
          </p:cNvPr>
          <p:cNvSpPr/>
          <p:nvPr/>
        </p:nvSpPr>
        <p:spPr>
          <a:xfrm>
            <a:off x="7231854" y="3055322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Integration Test</a:t>
            </a:r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C7A3D1CB-4C86-04D1-0911-86E82FFDABC2}"/>
              </a:ext>
            </a:extLst>
          </p:cNvPr>
          <p:cNvSpPr/>
          <p:nvPr/>
        </p:nvSpPr>
        <p:spPr>
          <a:xfrm>
            <a:off x="8853920" y="3062024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Define Recovery Plan</a:t>
            </a:r>
          </a:p>
        </p:txBody>
      </p:sp>
      <p:sp>
        <p:nvSpPr>
          <p:cNvPr id="31" name="Arrow: U-Turn 30">
            <a:extLst>
              <a:ext uri="{FF2B5EF4-FFF2-40B4-BE49-F238E27FC236}">
                <a16:creationId xmlns:a16="http://schemas.microsoft.com/office/drawing/2014/main" id="{65B3335A-E0DF-88E5-B287-D881ACB30CE5}"/>
              </a:ext>
            </a:extLst>
          </p:cNvPr>
          <p:cNvSpPr/>
          <p:nvPr/>
        </p:nvSpPr>
        <p:spPr>
          <a:xfrm rot="5400000">
            <a:off x="10955178" y="3109103"/>
            <a:ext cx="618494" cy="65995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35E1DEC0-15F0-A568-6153-B78B8D2C0BE8}"/>
              </a:ext>
            </a:extLst>
          </p:cNvPr>
          <p:cNvSpPr/>
          <p:nvPr/>
        </p:nvSpPr>
        <p:spPr>
          <a:xfrm rot="10800000" flipV="1">
            <a:off x="8853919" y="3482264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Impact Assessment</a:t>
            </a:r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280F4D44-072D-A07E-10AA-77020BA956B3}"/>
              </a:ext>
            </a:extLst>
          </p:cNvPr>
          <p:cNvSpPr/>
          <p:nvPr/>
        </p:nvSpPr>
        <p:spPr>
          <a:xfrm rot="10800000" flipV="1">
            <a:off x="7231851" y="3506445"/>
            <a:ext cx="1412619" cy="19595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Build 1.1</a:t>
            </a:r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D1303483-0DE1-1C8A-A236-A68311024E80}"/>
              </a:ext>
            </a:extLst>
          </p:cNvPr>
          <p:cNvSpPr/>
          <p:nvPr/>
        </p:nvSpPr>
        <p:spPr>
          <a:xfrm rot="10800000" flipV="1">
            <a:off x="5607226" y="3500270"/>
            <a:ext cx="1412621" cy="19595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Migration Test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9D4B6A6-CBC9-2D6F-1AF1-4F1EE0EA328F}"/>
              </a:ext>
            </a:extLst>
          </p:cNvPr>
          <p:cNvSpPr/>
          <p:nvPr/>
        </p:nvSpPr>
        <p:spPr>
          <a:xfrm>
            <a:off x="2725592" y="4284287"/>
            <a:ext cx="9059250" cy="12085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600" spc="830" dirty="0">
              <a:solidFill>
                <a:schemeClr val="lt1">
                  <a:alpha val="19000"/>
                </a:schemeClr>
              </a:solidFill>
            </a:endParaRPr>
          </a:p>
        </p:txBody>
      </p:sp>
      <p:sp>
        <p:nvSpPr>
          <p:cNvPr id="36" name="Arrow: Pentagon 35">
            <a:extLst>
              <a:ext uri="{FF2B5EF4-FFF2-40B4-BE49-F238E27FC236}">
                <a16:creationId xmlns:a16="http://schemas.microsoft.com/office/drawing/2014/main" id="{A4F5C966-9584-E37A-EEFD-95C6B33FB3DC}"/>
              </a:ext>
            </a:extLst>
          </p:cNvPr>
          <p:cNvSpPr/>
          <p:nvPr/>
        </p:nvSpPr>
        <p:spPr>
          <a:xfrm>
            <a:off x="2921126" y="4377478"/>
            <a:ext cx="881916" cy="229336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Kick Off</a:t>
            </a:r>
          </a:p>
        </p:txBody>
      </p:sp>
      <p:sp>
        <p:nvSpPr>
          <p:cNvPr id="37" name="Arrow: Pentagon 36">
            <a:extLst>
              <a:ext uri="{FF2B5EF4-FFF2-40B4-BE49-F238E27FC236}">
                <a16:creationId xmlns:a16="http://schemas.microsoft.com/office/drawing/2014/main" id="{61E7580A-38B0-9BD4-F0C4-E8FA99F5B26C}"/>
              </a:ext>
            </a:extLst>
          </p:cNvPr>
          <p:cNvSpPr/>
          <p:nvPr/>
        </p:nvSpPr>
        <p:spPr>
          <a:xfrm>
            <a:off x="4012491" y="4386680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Test Overview</a:t>
            </a:r>
          </a:p>
        </p:txBody>
      </p:sp>
      <p:sp>
        <p:nvSpPr>
          <p:cNvPr id="38" name="Arrow: Pentagon 37">
            <a:extLst>
              <a:ext uri="{FF2B5EF4-FFF2-40B4-BE49-F238E27FC236}">
                <a16:creationId xmlns:a16="http://schemas.microsoft.com/office/drawing/2014/main" id="{E0F6541D-27EE-B244-BF33-EAC86A319526}"/>
              </a:ext>
            </a:extLst>
          </p:cNvPr>
          <p:cNvSpPr/>
          <p:nvPr/>
        </p:nvSpPr>
        <p:spPr>
          <a:xfrm>
            <a:off x="5634557" y="4393382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Map Rules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:a16="http://schemas.microsoft.com/office/drawing/2014/main" id="{9330CB54-7B71-4263-94B2-103050D596EE}"/>
              </a:ext>
            </a:extLst>
          </p:cNvPr>
          <p:cNvSpPr/>
          <p:nvPr/>
        </p:nvSpPr>
        <p:spPr>
          <a:xfrm>
            <a:off x="7256623" y="4400084"/>
            <a:ext cx="1412617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Integration Test</a:t>
            </a:r>
          </a:p>
        </p:txBody>
      </p:sp>
      <p:sp>
        <p:nvSpPr>
          <p:cNvPr id="40" name="Arrow: Pentagon 39">
            <a:extLst>
              <a:ext uri="{FF2B5EF4-FFF2-40B4-BE49-F238E27FC236}">
                <a16:creationId xmlns:a16="http://schemas.microsoft.com/office/drawing/2014/main" id="{89C81FA0-3FA2-128E-42CD-E366FA1813D7}"/>
              </a:ext>
            </a:extLst>
          </p:cNvPr>
          <p:cNvSpPr/>
          <p:nvPr/>
        </p:nvSpPr>
        <p:spPr>
          <a:xfrm>
            <a:off x="8878689" y="4406786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Define Recovery Plan</a:t>
            </a:r>
          </a:p>
        </p:txBody>
      </p:sp>
      <p:sp>
        <p:nvSpPr>
          <p:cNvPr id="41" name="Arrow: U-Turn 40">
            <a:extLst>
              <a:ext uri="{FF2B5EF4-FFF2-40B4-BE49-F238E27FC236}">
                <a16:creationId xmlns:a16="http://schemas.microsoft.com/office/drawing/2014/main" id="{39728969-E775-13F0-914E-4509DFEAED65}"/>
              </a:ext>
            </a:extLst>
          </p:cNvPr>
          <p:cNvSpPr/>
          <p:nvPr/>
        </p:nvSpPr>
        <p:spPr>
          <a:xfrm rot="5400000">
            <a:off x="10979947" y="4453865"/>
            <a:ext cx="618494" cy="65995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Arrow: Pentagon 41">
            <a:extLst>
              <a:ext uri="{FF2B5EF4-FFF2-40B4-BE49-F238E27FC236}">
                <a16:creationId xmlns:a16="http://schemas.microsoft.com/office/drawing/2014/main" id="{8F46CF43-8A4F-633A-D5C8-983EB31E2D52}"/>
              </a:ext>
            </a:extLst>
          </p:cNvPr>
          <p:cNvSpPr/>
          <p:nvPr/>
        </p:nvSpPr>
        <p:spPr>
          <a:xfrm rot="10800000" flipV="1">
            <a:off x="8878688" y="4827026"/>
            <a:ext cx="1921501" cy="22013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Impact Assessment</a:t>
            </a:r>
          </a:p>
        </p:txBody>
      </p:sp>
      <p:sp>
        <p:nvSpPr>
          <p:cNvPr id="43" name="Arrow: Pentagon 42">
            <a:extLst>
              <a:ext uri="{FF2B5EF4-FFF2-40B4-BE49-F238E27FC236}">
                <a16:creationId xmlns:a16="http://schemas.microsoft.com/office/drawing/2014/main" id="{B6B876F2-B44E-9A75-0265-CCD4C732547A}"/>
              </a:ext>
            </a:extLst>
          </p:cNvPr>
          <p:cNvSpPr/>
          <p:nvPr/>
        </p:nvSpPr>
        <p:spPr>
          <a:xfrm rot="10800000" flipV="1">
            <a:off x="7256620" y="4851207"/>
            <a:ext cx="1412619" cy="195954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Build 1.1</a:t>
            </a:r>
          </a:p>
        </p:txBody>
      </p:sp>
      <p:sp>
        <p:nvSpPr>
          <p:cNvPr id="44" name="Arrow: Pentagon 43">
            <a:extLst>
              <a:ext uri="{FF2B5EF4-FFF2-40B4-BE49-F238E27FC236}">
                <a16:creationId xmlns:a16="http://schemas.microsoft.com/office/drawing/2014/main" id="{DB1A31B5-CFB6-E703-3BCB-9E8D3BF4567A}"/>
              </a:ext>
            </a:extLst>
          </p:cNvPr>
          <p:cNvSpPr/>
          <p:nvPr/>
        </p:nvSpPr>
        <p:spPr>
          <a:xfrm rot="10800000" flipV="1">
            <a:off x="5631995" y="4845032"/>
            <a:ext cx="1412621" cy="19595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cs typeface="Calibri"/>
              </a:rPr>
              <a:t>Migration Test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AA2CF5F-DDF4-D433-EB4E-C76FA09D6FE1}"/>
              </a:ext>
            </a:extLst>
          </p:cNvPr>
          <p:cNvSpPr/>
          <p:nvPr/>
        </p:nvSpPr>
        <p:spPr>
          <a:xfrm>
            <a:off x="125103" y="1596182"/>
            <a:ext cx="2430385" cy="1208599"/>
          </a:xfrm>
          <a:prstGeom prst="roundRect">
            <a:avLst/>
          </a:prstGeom>
          <a:solidFill>
            <a:schemeClr val="tx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98E1D4D-FBEC-2C79-C820-EE4CFDE0C411}"/>
              </a:ext>
            </a:extLst>
          </p:cNvPr>
          <p:cNvSpPr txBox="1"/>
          <p:nvPr/>
        </p:nvSpPr>
        <p:spPr>
          <a:xfrm>
            <a:off x="836981" y="1570683"/>
            <a:ext cx="1662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Jan 03-08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1E26F78-3C26-BBC4-5FEB-4B7A6487A1A5}"/>
              </a:ext>
            </a:extLst>
          </p:cNvPr>
          <p:cNvSpPr txBox="1"/>
          <p:nvPr/>
        </p:nvSpPr>
        <p:spPr>
          <a:xfrm>
            <a:off x="125103" y="1814766"/>
            <a:ext cx="237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Kick-off and test of build 1. 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6BF10D8-23BC-A5F3-7CD4-D6A40B248D14}"/>
              </a:ext>
            </a:extLst>
          </p:cNvPr>
          <p:cNvSpPr/>
          <p:nvPr/>
        </p:nvSpPr>
        <p:spPr>
          <a:xfrm>
            <a:off x="138869" y="2951098"/>
            <a:ext cx="2430385" cy="1208599"/>
          </a:xfrm>
          <a:prstGeom prst="roundRect">
            <a:avLst/>
          </a:prstGeom>
          <a:solidFill>
            <a:schemeClr val="tx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8E43FD-6BE8-AC1B-DC6C-677589272554}"/>
              </a:ext>
            </a:extLst>
          </p:cNvPr>
          <p:cNvSpPr txBox="1"/>
          <p:nvPr/>
        </p:nvSpPr>
        <p:spPr>
          <a:xfrm>
            <a:off x="850747" y="2925599"/>
            <a:ext cx="1662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Jan 03-08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40D30CF-494A-F078-84B3-13FB42D9E612}"/>
              </a:ext>
            </a:extLst>
          </p:cNvPr>
          <p:cNvSpPr txBox="1"/>
          <p:nvPr/>
        </p:nvSpPr>
        <p:spPr>
          <a:xfrm>
            <a:off x="138869" y="3169682"/>
            <a:ext cx="237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Kick-off and test of build 1. 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0614A82-E7E5-204F-BDAB-EC437BC75AAD}"/>
              </a:ext>
            </a:extLst>
          </p:cNvPr>
          <p:cNvSpPr/>
          <p:nvPr/>
        </p:nvSpPr>
        <p:spPr>
          <a:xfrm>
            <a:off x="129655" y="4279722"/>
            <a:ext cx="2430385" cy="1208599"/>
          </a:xfrm>
          <a:prstGeom prst="roundRect">
            <a:avLst/>
          </a:prstGeom>
          <a:solidFill>
            <a:schemeClr val="tx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A39DEC0-6E5A-F0B1-508F-592214ED271B}"/>
              </a:ext>
            </a:extLst>
          </p:cNvPr>
          <p:cNvSpPr txBox="1"/>
          <p:nvPr/>
        </p:nvSpPr>
        <p:spPr>
          <a:xfrm>
            <a:off x="841533" y="4254223"/>
            <a:ext cx="1662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Jan 03-08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B4F9A7-EFAA-B13A-E0C0-64B0D06C13CF}"/>
              </a:ext>
            </a:extLst>
          </p:cNvPr>
          <p:cNvSpPr txBox="1"/>
          <p:nvPr/>
        </p:nvSpPr>
        <p:spPr>
          <a:xfrm>
            <a:off x="129655" y="4498306"/>
            <a:ext cx="237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Kick-off and test of build 1. </a:t>
            </a:r>
          </a:p>
        </p:txBody>
      </p:sp>
    </p:spTree>
    <p:extLst>
      <p:ext uri="{BB962C8B-B14F-4D97-AF65-F5344CB8AC3E}">
        <p14:creationId xmlns:p14="http://schemas.microsoft.com/office/powerpoint/2010/main" val="213549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AC6ABD9-0DCA-8E5B-8BDB-6F2DE2196E29}"/>
              </a:ext>
            </a:extLst>
          </p:cNvPr>
          <p:cNvSpPr/>
          <p:nvPr/>
        </p:nvSpPr>
        <p:spPr>
          <a:xfrm>
            <a:off x="256674" y="385011"/>
            <a:ext cx="3120189" cy="11550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960475-D6EA-7BE9-9F7F-64CEA6F40D7F}"/>
              </a:ext>
            </a:extLst>
          </p:cNvPr>
          <p:cNvSpPr/>
          <p:nvPr/>
        </p:nvSpPr>
        <p:spPr>
          <a:xfrm>
            <a:off x="256674" y="1788695"/>
            <a:ext cx="3120189" cy="115503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0FB458-41CF-18B6-7CB1-BE4E5AD0992A}"/>
              </a:ext>
            </a:extLst>
          </p:cNvPr>
          <p:cNvSpPr/>
          <p:nvPr/>
        </p:nvSpPr>
        <p:spPr>
          <a:xfrm>
            <a:off x="256674" y="3192379"/>
            <a:ext cx="3120189" cy="11550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Check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E92799-D32A-3597-43E0-D487F1AC8BAB}"/>
              </a:ext>
            </a:extLst>
          </p:cNvPr>
          <p:cNvSpPr/>
          <p:nvPr/>
        </p:nvSpPr>
        <p:spPr>
          <a:xfrm>
            <a:off x="256673" y="4596063"/>
            <a:ext cx="312018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5AD9A-E084-2762-5A04-3571E8967648}"/>
              </a:ext>
            </a:extLst>
          </p:cNvPr>
          <p:cNvSpPr/>
          <p:nvPr/>
        </p:nvSpPr>
        <p:spPr>
          <a:xfrm>
            <a:off x="3465095" y="385011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8BEC23-5501-5BA4-EAAF-F852D7A84531}"/>
              </a:ext>
            </a:extLst>
          </p:cNvPr>
          <p:cNvSpPr/>
          <p:nvPr/>
        </p:nvSpPr>
        <p:spPr>
          <a:xfrm>
            <a:off x="3465095" y="1820779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9409AF-1C05-7AEF-2E73-DA3DAFCEFF7A}"/>
              </a:ext>
            </a:extLst>
          </p:cNvPr>
          <p:cNvSpPr/>
          <p:nvPr/>
        </p:nvSpPr>
        <p:spPr>
          <a:xfrm>
            <a:off x="3465095" y="3208421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B2F24D-8E86-D174-A309-2AC07A6DD8AE}"/>
              </a:ext>
            </a:extLst>
          </p:cNvPr>
          <p:cNvSpPr/>
          <p:nvPr/>
        </p:nvSpPr>
        <p:spPr>
          <a:xfrm>
            <a:off x="3465095" y="4596063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C4CD73-7DE3-2F93-7C0A-9D512C82A464}"/>
              </a:ext>
            </a:extLst>
          </p:cNvPr>
          <p:cNvSpPr txBox="1"/>
          <p:nvPr/>
        </p:nvSpPr>
        <p:spPr>
          <a:xfrm>
            <a:off x="3465095" y="385011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3B7767-630B-9B54-71B0-065839F04D86}"/>
              </a:ext>
            </a:extLst>
          </p:cNvPr>
          <p:cNvSpPr txBox="1"/>
          <p:nvPr/>
        </p:nvSpPr>
        <p:spPr>
          <a:xfrm>
            <a:off x="3465094" y="1842321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4445A8-AFD2-0518-193B-C5597D84122A}"/>
              </a:ext>
            </a:extLst>
          </p:cNvPr>
          <p:cNvSpPr txBox="1"/>
          <p:nvPr/>
        </p:nvSpPr>
        <p:spPr>
          <a:xfrm>
            <a:off x="3465095" y="3208421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A25948-9E84-C2F9-1383-63C9171ED2CF}"/>
              </a:ext>
            </a:extLst>
          </p:cNvPr>
          <p:cNvSpPr txBox="1"/>
          <p:nvPr/>
        </p:nvSpPr>
        <p:spPr>
          <a:xfrm>
            <a:off x="3465095" y="4615083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</p:spTree>
    <p:extLst>
      <p:ext uri="{BB962C8B-B14F-4D97-AF65-F5344CB8AC3E}">
        <p14:creationId xmlns:p14="http://schemas.microsoft.com/office/powerpoint/2010/main" val="942678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F30822D-1190-5335-3039-19B9C6FDD000}"/>
              </a:ext>
            </a:extLst>
          </p:cNvPr>
          <p:cNvSpPr/>
          <p:nvPr/>
        </p:nvSpPr>
        <p:spPr>
          <a:xfrm>
            <a:off x="1189598" y="5172121"/>
            <a:ext cx="5332611" cy="44071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9C5A341-753A-4421-040D-5430083FABA7}"/>
              </a:ext>
            </a:extLst>
          </p:cNvPr>
          <p:cNvSpPr txBox="1">
            <a:spLocks/>
          </p:cNvSpPr>
          <p:nvPr/>
        </p:nvSpPr>
        <p:spPr>
          <a:xfrm>
            <a:off x="609600" y="274641"/>
            <a:ext cx="10972801" cy="7159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Agile-Driven Pie Chart</a:t>
            </a:r>
            <a:endParaRPr lang="es-UY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D665E0F-0434-2772-0FC1-2742AC862F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1404436"/>
              </p:ext>
            </p:extLst>
          </p:nvPr>
        </p:nvGraphicFramePr>
        <p:xfrm>
          <a:off x="951718" y="1331361"/>
          <a:ext cx="5566681" cy="4931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61825B0-36AF-D026-2964-87294FD8C959}"/>
              </a:ext>
            </a:extLst>
          </p:cNvPr>
          <p:cNvSpPr txBox="1"/>
          <p:nvPr/>
        </p:nvSpPr>
        <p:spPr>
          <a:xfrm flipH="1">
            <a:off x="7375078" y="2887882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A255BF-67D4-B282-E748-8833D1130ADA}"/>
              </a:ext>
            </a:extLst>
          </p:cNvPr>
          <p:cNvSpPr txBox="1"/>
          <p:nvPr/>
        </p:nvSpPr>
        <p:spPr>
          <a:xfrm flipH="1">
            <a:off x="7389751" y="3583173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99349-B4E0-BC35-C7C6-B95514DF909D}"/>
              </a:ext>
            </a:extLst>
          </p:cNvPr>
          <p:cNvSpPr txBox="1"/>
          <p:nvPr/>
        </p:nvSpPr>
        <p:spPr>
          <a:xfrm flipH="1">
            <a:off x="7355964" y="1088784"/>
            <a:ext cx="3609398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A57D34-8AB3-6CAC-F86D-903A9FEE461F}"/>
              </a:ext>
            </a:extLst>
          </p:cNvPr>
          <p:cNvSpPr txBox="1"/>
          <p:nvPr/>
        </p:nvSpPr>
        <p:spPr>
          <a:xfrm flipH="1">
            <a:off x="7392106" y="1503219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9C75E2-8514-DA0E-D510-0BA7ADDC9D59}"/>
              </a:ext>
            </a:extLst>
          </p:cNvPr>
          <p:cNvSpPr txBox="1"/>
          <p:nvPr/>
        </p:nvSpPr>
        <p:spPr>
          <a:xfrm flipH="1">
            <a:off x="7363988" y="2183894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63E64F-8B69-3833-0AAC-539DF4174B25}"/>
              </a:ext>
            </a:extLst>
          </p:cNvPr>
          <p:cNvSpPr txBox="1"/>
          <p:nvPr/>
        </p:nvSpPr>
        <p:spPr>
          <a:xfrm flipH="1">
            <a:off x="7384452" y="4182092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D00D85-19D7-5BD1-F6A6-A98972FC1930}"/>
              </a:ext>
            </a:extLst>
          </p:cNvPr>
          <p:cNvSpPr txBox="1"/>
          <p:nvPr/>
        </p:nvSpPr>
        <p:spPr>
          <a:xfrm flipH="1">
            <a:off x="7394082" y="4837649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9FC052-DFC9-2710-CBF8-B78A22C973D6}"/>
              </a:ext>
            </a:extLst>
          </p:cNvPr>
          <p:cNvSpPr txBox="1"/>
          <p:nvPr/>
        </p:nvSpPr>
        <p:spPr>
          <a:xfrm flipH="1">
            <a:off x="7392106" y="5496881"/>
            <a:ext cx="360939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16280209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Milestone 1"/>
  <p:tag name="OTLDATE" val="2021-05-10T23:59:00.0000000"/>
  <p:tag name="OTLPOSITIONONTASK" val="None"/>
  <p:tag name="OTLRELATEDTASKID" val="00000000-0000-0000-0000-00000000000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463</Words>
  <Application>Microsoft Office PowerPoint</Application>
  <PresentationFormat>Widescreen</PresentationFormat>
  <Paragraphs>135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62</cp:revision>
  <dcterms:created xsi:type="dcterms:W3CDTF">2023-01-21T19:54:36Z</dcterms:created>
  <dcterms:modified xsi:type="dcterms:W3CDTF">2023-08-27T08:20:57Z</dcterms:modified>
</cp:coreProperties>
</file>