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79" r:id="rId2"/>
    <p:sldId id="280" r:id="rId3"/>
    <p:sldId id="281" r:id="rId4"/>
    <p:sldId id="282" r:id="rId5"/>
    <p:sldId id="283" r:id="rId6"/>
    <p:sldId id="28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7" d="100"/>
          <a:sy n="97" d="100"/>
        </p:scale>
        <p:origin x="58"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Phase Days</c:v>
                </c:pt>
              </c:strCache>
            </c:strRef>
          </c:tx>
          <c:dPt>
            <c:idx val="0"/>
            <c:bubble3D val="0"/>
            <c:explosion val="6"/>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C9F4-468A-BBB0-AF1736A8A454}"/>
              </c:ext>
            </c:extLst>
          </c:dPt>
          <c:dPt>
            <c:idx val="1"/>
            <c:bubble3D val="0"/>
            <c:explosion val="8"/>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C9F4-468A-BBB0-AF1736A8A454}"/>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C9F4-468A-BBB0-AF1736A8A454}"/>
              </c:ext>
            </c:extLst>
          </c:dPt>
          <c:dPt>
            <c:idx val="3"/>
            <c:bubble3D val="0"/>
            <c:explosion val="7"/>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C9F4-468A-BBB0-AF1736A8A454}"/>
              </c:ext>
            </c:extLst>
          </c:dPt>
          <c:dPt>
            <c:idx val="4"/>
            <c:bubble3D val="0"/>
            <c:spPr>
              <a:solidFill>
                <a:schemeClr val="accent6">
                  <a:lumMod val="75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C9F4-468A-BBB0-AF1736A8A454}"/>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1-C9F4-468A-BBB0-AF1736A8A454}"/>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3-C9F4-468A-BBB0-AF1736A8A454}"/>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5-C9F4-468A-BBB0-AF1736A8A454}"/>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7-C9F4-468A-BBB0-AF1736A8A454}"/>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9-C9F4-468A-BBB0-AF1736A8A454}"/>
                </c:ext>
              </c:extLst>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Stage 1</c:v>
                </c:pt>
                <c:pt idx="1">
                  <c:v>Stage 2</c:v>
                </c:pt>
                <c:pt idx="2">
                  <c:v>Stage 3</c:v>
                </c:pt>
                <c:pt idx="3">
                  <c:v>Stage 4</c:v>
                </c:pt>
                <c:pt idx="4">
                  <c:v>Stage 5</c:v>
                </c:pt>
              </c:strCache>
            </c:strRef>
          </c:cat>
          <c:val>
            <c:numRef>
              <c:f>Sheet1!$B$2:$B$6</c:f>
              <c:numCache>
                <c:formatCode>General</c:formatCode>
                <c:ptCount val="5"/>
                <c:pt idx="0">
                  <c:v>8.1999999999999993</c:v>
                </c:pt>
                <c:pt idx="1">
                  <c:v>3.2</c:v>
                </c:pt>
                <c:pt idx="2">
                  <c:v>1.4</c:v>
                </c:pt>
                <c:pt idx="3">
                  <c:v>1.2</c:v>
                </c:pt>
                <c:pt idx="4">
                  <c:v>3.4</c:v>
                </c:pt>
              </c:numCache>
            </c:numRef>
          </c:val>
          <c:extLst>
            <c:ext xmlns:c16="http://schemas.microsoft.com/office/drawing/2014/chart" uri="{C3380CC4-5D6E-409C-BE32-E72D297353CC}">
              <c16:uniqueId val="{0000000A-C9F4-468A-BBB0-AF1736A8A454}"/>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1026FA-005D-4F83-91B7-4A67E527D09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7035807-436B-4098-B283-CFDB1C2C895B}">
      <dgm:prSet phldrT="[Text]" custT="1"/>
      <dgm:spPr>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CF38784C-E47C-4381-88BA-3A6C34619753}" type="parTrans" cxnId="{568EF7AE-5E7A-4A4B-8C1E-7742DE39B02B}">
      <dgm:prSet/>
      <dgm:spPr/>
      <dgm:t>
        <a:bodyPr/>
        <a:lstStyle/>
        <a:p>
          <a:endParaRPr lang="en-US" sz="1600">
            <a:solidFill>
              <a:schemeClr val="bg1"/>
            </a:solidFill>
          </a:endParaRPr>
        </a:p>
      </dgm:t>
    </dgm:pt>
    <dgm:pt modelId="{9FD588D3-FE2F-4AEF-ABC5-9048826E4994}" type="sibTrans" cxnId="{568EF7AE-5E7A-4A4B-8C1E-7742DE39B02B}">
      <dgm:prSet/>
      <dgm:spPr>
        <a:solidFill>
          <a:schemeClr val="tx1">
            <a:lumMod val="50000"/>
            <a:lumOff val="50000"/>
          </a:schemeClr>
        </a:solidFill>
        <a:ln>
          <a:noFill/>
        </a:ln>
      </dgm:spPr>
      <dgm:t>
        <a:bodyPr/>
        <a:lstStyle/>
        <a:p>
          <a:endParaRPr lang="en-US" sz="1600">
            <a:solidFill>
              <a:schemeClr val="bg1"/>
            </a:solidFill>
          </a:endParaRPr>
        </a:p>
      </dgm:t>
    </dgm:pt>
    <dgm:pt modelId="{493133E4-0A75-4988-B893-C64C3896137C}">
      <dgm:prSet phldrT="[Text]" custT="1"/>
      <dgm:spPr>
        <a:solidFill>
          <a:schemeClr val="accent2"/>
        </a:solidFill>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786492F5-D397-4BFF-8CD6-C70719EE8EC7}" type="parTrans" cxnId="{BBC9D532-9666-4D18-8598-ADC8785C9EE5}">
      <dgm:prSet/>
      <dgm:spPr/>
      <dgm:t>
        <a:bodyPr/>
        <a:lstStyle/>
        <a:p>
          <a:endParaRPr lang="en-US" sz="1600">
            <a:solidFill>
              <a:schemeClr val="bg1"/>
            </a:solidFill>
          </a:endParaRPr>
        </a:p>
      </dgm:t>
    </dgm:pt>
    <dgm:pt modelId="{5407D118-DF82-41F2-B25C-B08B875AD3C1}" type="sibTrans" cxnId="{BBC9D532-9666-4D18-8598-ADC8785C9EE5}">
      <dgm:prSet/>
      <dgm:spPr/>
      <dgm:t>
        <a:bodyPr/>
        <a:lstStyle/>
        <a:p>
          <a:endParaRPr lang="en-US" sz="1600">
            <a:solidFill>
              <a:schemeClr val="bg1"/>
            </a:solidFill>
          </a:endParaRPr>
        </a:p>
      </dgm:t>
    </dgm:pt>
    <dgm:pt modelId="{05AAF50B-5C87-4E19-B1B3-38E188CC8D32}">
      <dgm:prSet phldrT="[Text]" custT="1"/>
      <dgm:spPr>
        <a:solidFill>
          <a:schemeClr val="accent3"/>
        </a:solidFill>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7FF2B4BD-297A-43EE-8D5C-D466EF2F37C8}" type="parTrans" cxnId="{EE9B1865-1468-41CE-9B5A-69A5D2D9CDD8}">
      <dgm:prSet/>
      <dgm:spPr/>
      <dgm:t>
        <a:bodyPr/>
        <a:lstStyle/>
        <a:p>
          <a:endParaRPr lang="en-US" sz="1600">
            <a:solidFill>
              <a:schemeClr val="bg1"/>
            </a:solidFill>
          </a:endParaRPr>
        </a:p>
      </dgm:t>
    </dgm:pt>
    <dgm:pt modelId="{16810300-1F98-4C00-98C7-7F4C93CDEE9E}" type="sibTrans" cxnId="{EE9B1865-1468-41CE-9B5A-69A5D2D9CDD8}">
      <dgm:prSet/>
      <dgm:spPr/>
      <dgm:t>
        <a:bodyPr/>
        <a:lstStyle/>
        <a:p>
          <a:endParaRPr lang="en-US" sz="1600">
            <a:solidFill>
              <a:schemeClr val="bg1"/>
            </a:solidFill>
          </a:endParaRPr>
        </a:p>
      </dgm:t>
    </dgm:pt>
    <dgm:pt modelId="{C8D3EB2C-1B33-49F1-A09D-9D8BC98DCFFC}">
      <dgm:prSet custT="1"/>
      <dgm:spPr>
        <a:solidFill>
          <a:schemeClr val="accent4"/>
        </a:solidFill>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E4244590-7546-41EF-B8E3-CE696B7074AA}" type="parTrans" cxnId="{1A156D4A-22BD-4D92-84FE-40225A3AEAE5}">
      <dgm:prSet/>
      <dgm:spPr/>
      <dgm:t>
        <a:bodyPr/>
        <a:lstStyle/>
        <a:p>
          <a:endParaRPr lang="en-US" sz="1600">
            <a:solidFill>
              <a:schemeClr val="bg1"/>
            </a:solidFill>
          </a:endParaRPr>
        </a:p>
      </dgm:t>
    </dgm:pt>
    <dgm:pt modelId="{858B79B7-C7F1-4032-BEBB-EED6A59C485A}" type="sibTrans" cxnId="{1A156D4A-22BD-4D92-84FE-40225A3AEAE5}">
      <dgm:prSet/>
      <dgm:spPr/>
      <dgm:t>
        <a:bodyPr/>
        <a:lstStyle/>
        <a:p>
          <a:endParaRPr lang="en-US" sz="1600">
            <a:solidFill>
              <a:schemeClr val="bg1"/>
            </a:solidFill>
          </a:endParaRPr>
        </a:p>
      </dgm:t>
    </dgm:pt>
    <dgm:pt modelId="{A96F4048-1F86-40B8-8EB8-B0D3CCB904AC}">
      <dgm:prSet custT="1"/>
      <dgm:spPr>
        <a:solidFill>
          <a:schemeClr val="accent6"/>
        </a:solidFill>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FB4DE79F-C8CE-4AD5-908F-46F2DD11FEAF}" type="parTrans" cxnId="{836D2420-AD9D-45DF-9FEC-CF5DD690EEA6}">
      <dgm:prSet/>
      <dgm:spPr/>
      <dgm:t>
        <a:bodyPr/>
        <a:lstStyle/>
        <a:p>
          <a:endParaRPr lang="en-US" sz="1600">
            <a:solidFill>
              <a:schemeClr val="bg1"/>
            </a:solidFill>
          </a:endParaRPr>
        </a:p>
      </dgm:t>
    </dgm:pt>
    <dgm:pt modelId="{8A04FE2A-8093-4AA8-9662-819B2383A01F}" type="sibTrans" cxnId="{836D2420-AD9D-45DF-9FEC-CF5DD690EEA6}">
      <dgm:prSet/>
      <dgm:spPr/>
      <dgm:t>
        <a:bodyPr/>
        <a:lstStyle/>
        <a:p>
          <a:endParaRPr lang="en-US" sz="1600">
            <a:solidFill>
              <a:schemeClr val="bg1"/>
            </a:solidFill>
          </a:endParaRPr>
        </a:p>
      </dgm:t>
    </dgm:pt>
    <dgm:pt modelId="{1A27FCBB-E541-4E0E-B1EF-0DC3B82F7D6B}" type="pres">
      <dgm:prSet presAssocID="{B61026FA-005D-4F83-91B7-4A67E527D09C}" presName="Name0" presStyleCnt="0">
        <dgm:presLayoutVars>
          <dgm:chMax val="7"/>
          <dgm:chPref val="7"/>
          <dgm:dir/>
        </dgm:presLayoutVars>
      </dgm:prSet>
      <dgm:spPr/>
    </dgm:pt>
    <dgm:pt modelId="{1FECFB32-E6B3-4745-B74B-03EBCFD88A4F}" type="pres">
      <dgm:prSet presAssocID="{B61026FA-005D-4F83-91B7-4A67E527D09C}" presName="Name1" presStyleCnt="0"/>
      <dgm:spPr/>
    </dgm:pt>
    <dgm:pt modelId="{E80E83BC-FA7D-41C4-ADB9-CFD4B5BC7C27}" type="pres">
      <dgm:prSet presAssocID="{B61026FA-005D-4F83-91B7-4A67E527D09C}" presName="cycle" presStyleCnt="0"/>
      <dgm:spPr/>
    </dgm:pt>
    <dgm:pt modelId="{60030C70-F1E5-4987-AFAD-C98CFD15F308}" type="pres">
      <dgm:prSet presAssocID="{B61026FA-005D-4F83-91B7-4A67E527D09C}" presName="srcNode" presStyleLbl="node1" presStyleIdx="0" presStyleCnt="5"/>
      <dgm:spPr/>
    </dgm:pt>
    <dgm:pt modelId="{75CD2D43-FF46-486F-8F92-07E6EFDCB430}" type="pres">
      <dgm:prSet presAssocID="{B61026FA-005D-4F83-91B7-4A67E527D09C}" presName="conn" presStyleLbl="parChTrans1D2" presStyleIdx="0" presStyleCnt="1"/>
      <dgm:spPr/>
    </dgm:pt>
    <dgm:pt modelId="{45661116-E63B-4383-BA11-80CAAF8FBF7E}" type="pres">
      <dgm:prSet presAssocID="{B61026FA-005D-4F83-91B7-4A67E527D09C}" presName="extraNode" presStyleLbl="node1" presStyleIdx="0" presStyleCnt="5"/>
      <dgm:spPr/>
    </dgm:pt>
    <dgm:pt modelId="{4AF4D685-69D0-43E3-9F8A-CC8E8769CF62}" type="pres">
      <dgm:prSet presAssocID="{B61026FA-005D-4F83-91B7-4A67E527D09C}" presName="dstNode" presStyleLbl="node1" presStyleIdx="0" presStyleCnt="5"/>
      <dgm:spPr/>
    </dgm:pt>
    <dgm:pt modelId="{2EDA5132-F085-4E3B-BEF6-ED2C397CDBF7}" type="pres">
      <dgm:prSet presAssocID="{C7035807-436B-4098-B283-CFDB1C2C895B}" presName="text_1" presStyleLbl="node1" presStyleIdx="0" presStyleCnt="5">
        <dgm:presLayoutVars>
          <dgm:bulletEnabled val="1"/>
        </dgm:presLayoutVars>
      </dgm:prSet>
      <dgm:spPr>
        <a:prstGeom prst="roundRect">
          <a:avLst/>
        </a:prstGeom>
      </dgm:spPr>
    </dgm:pt>
    <dgm:pt modelId="{4A080864-EA3F-460E-A43D-87F682A0B74D}" type="pres">
      <dgm:prSet presAssocID="{C7035807-436B-4098-B283-CFDB1C2C895B}" presName="accent_1" presStyleCnt="0"/>
      <dgm:spPr/>
    </dgm:pt>
    <dgm:pt modelId="{ED3C09F1-2D6D-4190-9E6D-EDDB3272A725}" type="pres">
      <dgm:prSet presAssocID="{C7035807-436B-4098-B283-CFDB1C2C895B}" presName="accentRepeatNode" presStyleLbl="solidFgAcc1" presStyleIdx="0" presStyleCnt="5"/>
      <dgm:spPr>
        <a:ln w="38100">
          <a:solidFill>
            <a:schemeClr val="accent1"/>
          </a:solidFill>
        </a:ln>
      </dgm:spPr>
    </dgm:pt>
    <dgm:pt modelId="{890952B4-38AA-41FF-A5D3-8211D557B0E1}" type="pres">
      <dgm:prSet presAssocID="{493133E4-0A75-4988-B893-C64C3896137C}" presName="text_2" presStyleLbl="node1" presStyleIdx="1" presStyleCnt="5">
        <dgm:presLayoutVars>
          <dgm:bulletEnabled val="1"/>
        </dgm:presLayoutVars>
      </dgm:prSet>
      <dgm:spPr>
        <a:prstGeom prst="roundRect">
          <a:avLst/>
        </a:prstGeom>
      </dgm:spPr>
    </dgm:pt>
    <dgm:pt modelId="{E83AB650-1351-42AD-B40B-62B6DEA53B72}" type="pres">
      <dgm:prSet presAssocID="{493133E4-0A75-4988-B893-C64C3896137C}" presName="accent_2" presStyleCnt="0"/>
      <dgm:spPr/>
    </dgm:pt>
    <dgm:pt modelId="{BCF104F0-8207-4D4B-8D30-9B5FF072325D}" type="pres">
      <dgm:prSet presAssocID="{493133E4-0A75-4988-B893-C64C3896137C}" presName="accentRepeatNode" presStyleLbl="solidFgAcc1" presStyleIdx="1" presStyleCnt="5"/>
      <dgm:spPr>
        <a:ln w="38100">
          <a:solidFill>
            <a:schemeClr val="accent2"/>
          </a:solidFill>
        </a:ln>
      </dgm:spPr>
    </dgm:pt>
    <dgm:pt modelId="{1D64D228-CAB5-4574-A504-DE95AB25EA27}" type="pres">
      <dgm:prSet presAssocID="{05AAF50B-5C87-4E19-B1B3-38E188CC8D32}" presName="text_3" presStyleLbl="node1" presStyleIdx="2" presStyleCnt="5">
        <dgm:presLayoutVars>
          <dgm:bulletEnabled val="1"/>
        </dgm:presLayoutVars>
      </dgm:prSet>
      <dgm:spPr>
        <a:prstGeom prst="roundRect">
          <a:avLst/>
        </a:prstGeom>
      </dgm:spPr>
    </dgm:pt>
    <dgm:pt modelId="{BF4E84FF-9029-4B61-A15A-25C1445C740A}" type="pres">
      <dgm:prSet presAssocID="{05AAF50B-5C87-4E19-B1B3-38E188CC8D32}" presName="accent_3" presStyleCnt="0"/>
      <dgm:spPr/>
    </dgm:pt>
    <dgm:pt modelId="{D318C2A8-EF24-405C-81FA-6A044674B627}" type="pres">
      <dgm:prSet presAssocID="{05AAF50B-5C87-4E19-B1B3-38E188CC8D32}" presName="accentRepeatNode" presStyleLbl="solidFgAcc1" presStyleIdx="2" presStyleCnt="5"/>
      <dgm:spPr>
        <a:ln w="38100">
          <a:solidFill>
            <a:schemeClr val="accent3"/>
          </a:solidFill>
        </a:ln>
      </dgm:spPr>
    </dgm:pt>
    <dgm:pt modelId="{9D6787BB-1453-4DA2-861D-55C8D5BC14DD}" type="pres">
      <dgm:prSet presAssocID="{C8D3EB2C-1B33-49F1-A09D-9D8BC98DCFFC}" presName="text_4" presStyleLbl="node1" presStyleIdx="3" presStyleCnt="5">
        <dgm:presLayoutVars>
          <dgm:bulletEnabled val="1"/>
        </dgm:presLayoutVars>
      </dgm:prSet>
      <dgm:spPr>
        <a:prstGeom prst="roundRect">
          <a:avLst/>
        </a:prstGeom>
      </dgm:spPr>
    </dgm:pt>
    <dgm:pt modelId="{6445DC0A-CE26-4AB2-8731-BC6E51433055}" type="pres">
      <dgm:prSet presAssocID="{C8D3EB2C-1B33-49F1-A09D-9D8BC98DCFFC}" presName="accent_4" presStyleCnt="0"/>
      <dgm:spPr/>
    </dgm:pt>
    <dgm:pt modelId="{E5C31066-E276-44EE-AA8A-6739FF02CE8E}" type="pres">
      <dgm:prSet presAssocID="{C8D3EB2C-1B33-49F1-A09D-9D8BC98DCFFC}" presName="accentRepeatNode" presStyleLbl="solidFgAcc1" presStyleIdx="3" presStyleCnt="5"/>
      <dgm:spPr>
        <a:ln w="38100">
          <a:solidFill>
            <a:schemeClr val="accent4"/>
          </a:solidFill>
        </a:ln>
      </dgm:spPr>
    </dgm:pt>
    <dgm:pt modelId="{3A56A0E3-B579-4A51-9047-4696CD9A7063}" type="pres">
      <dgm:prSet presAssocID="{A96F4048-1F86-40B8-8EB8-B0D3CCB904AC}" presName="text_5" presStyleLbl="node1" presStyleIdx="4" presStyleCnt="5">
        <dgm:presLayoutVars>
          <dgm:bulletEnabled val="1"/>
        </dgm:presLayoutVars>
      </dgm:prSet>
      <dgm:spPr>
        <a:prstGeom prst="roundRect">
          <a:avLst/>
        </a:prstGeom>
      </dgm:spPr>
    </dgm:pt>
    <dgm:pt modelId="{5DF17D16-4460-4468-895F-5280190648E0}" type="pres">
      <dgm:prSet presAssocID="{A96F4048-1F86-40B8-8EB8-B0D3CCB904AC}" presName="accent_5" presStyleCnt="0"/>
      <dgm:spPr/>
    </dgm:pt>
    <dgm:pt modelId="{C565211A-F819-4789-B901-16E10409A102}" type="pres">
      <dgm:prSet presAssocID="{A96F4048-1F86-40B8-8EB8-B0D3CCB904AC}" presName="accentRepeatNode" presStyleLbl="solidFgAcc1" presStyleIdx="4" presStyleCnt="5"/>
      <dgm:spPr>
        <a:ln w="38100">
          <a:solidFill>
            <a:schemeClr val="accent6"/>
          </a:solidFill>
        </a:ln>
      </dgm:spPr>
    </dgm:pt>
  </dgm:ptLst>
  <dgm:cxnLst>
    <dgm:cxn modelId="{836D2420-AD9D-45DF-9FEC-CF5DD690EEA6}" srcId="{B61026FA-005D-4F83-91B7-4A67E527D09C}" destId="{A96F4048-1F86-40B8-8EB8-B0D3CCB904AC}" srcOrd="4" destOrd="0" parTransId="{FB4DE79F-C8CE-4AD5-908F-46F2DD11FEAF}" sibTransId="{8A04FE2A-8093-4AA8-9662-819B2383A01F}"/>
    <dgm:cxn modelId="{B62A9530-F903-664A-89C6-DAD414C0ED72}" type="presOf" srcId="{05AAF50B-5C87-4E19-B1B3-38E188CC8D32}" destId="{1D64D228-CAB5-4574-A504-DE95AB25EA27}" srcOrd="0" destOrd="0" presId="urn:microsoft.com/office/officeart/2008/layout/VerticalCurvedList"/>
    <dgm:cxn modelId="{BBC9D532-9666-4D18-8598-ADC8785C9EE5}" srcId="{B61026FA-005D-4F83-91B7-4A67E527D09C}" destId="{493133E4-0A75-4988-B893-C64C3896137C}" srcOrd="1" destOrd="0" parTransId="{786492F5-D397-4BFF-8CD6-C70719EE8EC7}" sibTransId="{5407D118-DF82-41F2-B25C-B08B875AD3C1}"/>
    <dgm:cxn modelId="{AB680935-48A9-1C4A-AD3D-8D690F739DC4}" type="presOf" srcId="{A96F4048-1F86-40B8-8EB8-B0D3CCB904AC}" destId="{3A56A0E3-B579-4A51-9047-4696CD9A7063}" srcOrd="0" destOrd="0" presId="urn:microsoft.com/office/officeart/2008/layout/VerticalCurvedList"/>
    <dgm:cxn modelId="{4108BF3B-2A79-4849-8B84-9C7D5064644E}" type="presOf" srcId="{493133E4-0A75-4988-B893-C64C3896137C}" destId="{890952B4-38AA-41FF-A5D3-8211D557B0E1}" srcOrd="0" destOrd="0" presId="urn:microsoft.com/office/officeart/2008/layout/VerticalCurvedList"/>
    <dgm:cxn modelId="{A06B8B42-2991-574A-B300-7570D0468C1B}" type="presOf" srcId="{C7035807-436B-4098-B283-CFDB1C2C895B}" destId="{2EDA5132-F085-4E3B-BEF6-ED2C397CDBF7}" srcOrd="0" destOrd="0" presId="urn:microsoft.com/office/officeart/2008/layout/VerticalCurvedList"/>
    <dgm:cxn modelId="{9D11DD43-469B-4849-9BB1-87F4C316A7C3}" type="presOf" srcId="{9FD588D3-FE2F-4AEF-ABC5-9048826E4994}" destId="{75CD2D43-FF46-486F-8F92-07E6EFDCB430}" srcOrd="0" destOrd="0" presId="urn:microsoft.com/office/officeart/2008/layout/VerticalCurvedList"/>
    <dgm:cxn modelId="{EE9B1865-1468-41CE-9B5A-69A5D2D9CDD8}" srcId="{B61026FA-005D-4F83-91B7-4A67E527D09C}" destId="{05AAF50B-5C87-4E19-B1B3-38E188CC8D32}" srcOrd="2" destOrd="0" parTransId="{7FF2B4BD-297A-43EE-8D5C-D466EF2F37C8}" sibTransId="{16810300-1F98-4C00-98C7-7F4C93CDEE9E}"/>
    <dgm:cxn modelId="{1A156D4A-22BD-4D92-84FE-40225A3AEAE5}" srcId="{B61026FA-005D-4F83-91B7-4A67E527D09C}" destId="{C8D3EB2C-1B33-49F1-A09D-9D8BC98DCFFC}" srcOrd="3" destOrd="0" parTransId="{E4244590-7546-41EF-B8E3-CE696B7074AA}" sibTransId="{858B79B7-C7F1-4032-BEBB-EED6A59C485A}"/>
    <dgm:cxn modelId="{AAD16551-5A5E-FC49-BB58-6B94BB6104A9}" type="presOf" srcId="{B61026FA-005D-4F83-91B7-4A67E527D09C}" destId="{1A27FCBB-E541-4E0E-B1EF-0DC3B82F7D6B}" srcOrd="0" destOrd="0" presId="urn:microsoft.com/office/officeart/2008/layout/VerticalCurvedList"/>
    <dgm:cxn modelId="{0DD58272-4520-BA4D-81AC-7DCAD2DA1A1E}" type="presOf" srcId="{C8D3EB2C-1B33-49F1-A09D-9D8BC98DCFFC}" destId="{9D6787BB-1453-4DA2-861D-55C8D5BC14DD}" srcOrd="0" destOrd="0" presId="urn:microsoft.com/office/officeart/2008/layout/VerticalCurvedList"/>
    <dgm:cxn modelId="{568EF7AE-5E7A-4A4B-8C1E-7742DE39B02B}" srcId="{B61026FA-005D-4F83-91B7-4A67E527D09C}" destId="{C7035807-436B-4098-B283-CFDB1C2C895B}" srcOrd="0" destOrd="0" parTransId="{CF38784C-E47C-4381-88BA-3A6C34619753}" sibTransId="{9FD588D3-FE2F-4AEF-ABC5-9048826E4994}"/>
    <dgm:cxn modelId="{A5C964ED-2DBA-7442-846C-91AD59BC5796}" type="presParOf" srcId="{1A27FCBB-E541-4E0E-B1EF-0DC3B82F7D6B}" destId="{1FECFB32-E6B3-4745-B74B-03EBCFD88A4F}" srcOrd="0" destOrd="0" presId="urn:microsoft.com/office/officeart/2008/layout/VerticalCurvedList"/>
    <dgm:cxn modelId="{C250C0CC-D4B7-D747-A48E-2EE8033D92A0}" type="presParOf" srcId="{1FECFB32-E6B3-4745-B74B-03EBCFD88A4F}" destId="{E80E83BC-FA7D-41C4-ADB9-CFD4B5BC7C27}" srcOrd="0" destOrd="0" presId="urn:microsoft.com/office/officeart/2008/layout/VerticalCurvedList"/>
    <dgm:cxn modelId="{5103C171-47F0-F448-A513-4649D65C8DC6}" type="presParOf" srcId="{E80E83BC-FA7D-41C4-ADB9-CFD4B5BC7C27}" destId="{60030C70-F1E5-4987-AFAD-C98CFD15F308}" srcOrd="0" destOrd="0" presId="urn:microsoft.com/office/officeart/2008/layout/VerticalCurvedList"/>
    <dgm:cxn modelId="{E94CB5FA-7DA1-CE43-965F-1C56B534F3B0}" type="presParOf" srcId="{E80E83BC-FA7D-41C4-ADB9-CFD4B5BC7C27}" destId="{75CD2D43-FF46-486F-8F92-07E6EFDCB430}" srcOrd="1" destOrd="0" presId="urn:microsoft.com/office/officeart/2008/layout/VerticalCurvedList"/>
    <dgm:cxn modelId="{1C501B0C-49B4-324C-8988-6B90A9E03655}" type="presParOf" srcId="{E80E83BC-FA7D-41C4-ADB9-CFD4B5BC7C27}" destId="{45661116-E63B-4383-BA11-80CAAF8FBF7E}" srcOrd="2" destOrd="0" presId="urn:microsoft.com/office/officeart/2008/layout/VerticalCurvedList"/>
    <dgm:cxn modelId="{52558EF1-08FD-B449-B9A6-F3D939E069D1}" type="presParOf" srcId="{E80E83BC-FA7D-41C4-ADB9-CFD4B5BC7C27}" destId="{4AF4D685-69D0-43E3-9F8A-CC8E8769CF62}" srcOrd="3" destOrd="0" presId="urn:microsoft.com/office/officeart/2008/layout/VerticalCurvedList"/>
    <dgm:cxn modelId="{2D1A91BD-03DB-8C4D-AB30-A328336DEE67}" type="presParOf" srcId="{1FECFB32-E6B3-4745-B74B-03EBCFD88A4F}" destId="{2EDA5132-F085-4E3B-BEF6-ED2C397CDBF7}" srcOrd="1" destOrd="0" presId="urn:microsoft.com/office/officeart/2008/layout/VerticalCurvedList"/>
    <dgm:cxn modelId="{EC753BC0-7D69-EA4F-8735-52DCD0657939}" type="presParOf" srcId="{1FECFB32-E6B3-4745-B74B-03EBCFD88A4F}" destId="{4A080864-EA3F-460E-A43D-87F682A0B74D}" srcOrd="2" destOrd="0" presId="urn:microsoft.com/office/officeart/2008/layout/VerticalCurvedList"/>
    <dgm:cxn modelId="{BABBE586-BBBD-6F46-ACE8-031A6CCC0E93}" type="presParOf" srcId="{4A080864-EA3F-460E-A43D-87F682A0B74D}" destId="{ED3C09F1-2D6D-4190-9E6D-EDDB3272A725}" srcOrd="0" destOrd="0" presId="urn:microsoft.com/office/officeart/2008/layout/VerticalCurvedList"/>
    <dgm:cxn modelId="{3B29E863-6DED-8D46-B54A-437B4977CD9F}" type="presParOf" srcId="{1FECFB32-E6B3-4745-B74B-03EBCFD88A4F}" destId="{890952B4-38AA-41FF-A5D3-8211D557B0E1}" srcOrd="3" destOrd="0" presId="urn:microsoft.com/office/officeart/2008/layout/VerticalCurvedList"/>
    <dgm:cxn modelId="{B716654D-076E-CE44-8EB2-B37B5E56536D}" type="presParOf" srcId="{1FECFB32-E6B3-4745-B74B-03EBCFD88A4F}" destId="{E83AB650-1351-42AD-B40B-62B6DEA53B72}" srcOrd="4" destOrd="0" presId="urn:microsoft.com/office/officeart/2008/layout/VerticalCurvedList"/>
    <dgm:cxn modelId="{8AD5E4A0-37D0-C740-9CD1-3AF105912A9F}" type="presParOf" srcId="{E83AB650-1351-42AD-B40B-62B6DEA53B72}" destId="{BCF104F0-8207-4D4B-8D30-9B5FF072325D}" srcOrd="0" destOrd="0" presId="urn:microsoft.com/office/officeart/2008/layout/VerticalCurvedList"/>
    <dgm:cxn modelId="{B466FB31-7EC1-DB49-9A79-E36C4F9ECA0D}" type="presParOf" srcId="{1FECFB32-E6B3-4745-B74B-03EBCFD88A4F}" destId="{1D64D228-CAB5-4574-A504-DE95AB25EA27}" srcOrd="5" destOrd="0" presId="urn:microsoft.com/office/officeart/2008/layout/VerticalCurvedList"/>
    <dgm:cxn modelId="{CF13D80E-21A3-F04D-A365-93DD4374314B}" type="presParOf" srcId="{1FECFB32-E6B3-4745-B74B-03EBCFD88A4F}" destId="{BF4E84FF-9029-4B61-A15A-25C1445C740A}" srcOrd="6" destOrd="0" presId="urn:microsoft.com/office/officeart/2008/layout/VerticalCurvedList"/>
    <dgm:cxn modelId="{4AFA633E-C550-B24D-BA84-81DB74662097}" type="presParOf" srcId="{BF4E84FF-9029-4B61-A15A-25C1445C740A}" destId="{D318C2A8-EF24-405C-81FA-6A044674B627}" srcOrd="0" destOrd="0" presId="urn:microsoft.com/office/officeart/2008/layout/VerticalCurvedList"/>
    <dgm:cxn modelId="{5291EEF9-E788-5F45-B6F1-378CE737C0B1}" type="presParOf" srcId="{1FECFB32-E6B3-4745-B74B-03EBCFD88A4F}" destId="{9D6787BB-1453-4DA2-861D-55C8D5BC14DD}" srcOrd="7" destOrd="0" presId="urn:microsoft.com/office/officeart/2008/layout/VerticalCurvedList"/>
    <dgm:cxn modelId="{2EDDCBF1-DA5E-C448-BC00-E5A234829445}" type="presParOf" srcId="{1FECFB32-E6B3-4745-B74B-03EBCFD88A4F}" destId="{6445DC0A-CE26-4AB2-8731-BC6E51433055}" srcOrd="8" destOrd="0" presId="urn:microsoft.com/office/officeart/2008/layout/VerticalCurvedList"/>
    <dgm:cxn modelId="{0E2F1DE9-630F-EF4C-89B2-78FD1168B22B}" type="presParOf" srcId="{6445DC0A-CE26-4AB2-8731-BC6E51433055}" destId="{E5C31066-E276-44EE-AA8A-6739FF02CE8E}" srcOrd="0" destOrd="0" presId="urn:microsoft.com/office/officeart/2008/layout/VerticalCurvedList"/>
    <dgm:cxn modelId="{F68AF48B-3D43-374C-BE83-D9C2A51D3E3F}" type="presParOf" srcId="{1FECFB32-E6B3-4745-B74B-03EBCFD88A4F}" destId="{3A56A0E3-B579-4A51-9047-4696CD9A7063}" srcOrd="9" destOrd="0" presId="urn:microsoft.com/office/officeart/2008/layout/VerticalCurvedList"/>
    <dgm:cxn modelId="{75742D35-0991-204B-8B45-19852C4B7654}" type="presParOf" srcId="{1FECFB32-E6B3-4745-B74B-03EBCFD88A4F}" destId="{5DF17D16-4460-4468-895F-5280190648E0}" srcOrd="10" destOrd="0" presId="urn:microsoft.com/office/officeart/2008/layout/VerticalCurvedList"/>
    <dgm:cxn modelId="{12834863-23BC-8842-96EE-A451BB829614}" type="presParOf" srcId="{5DF17D16-4460-4468-895F-5280190648E0}" destId="{C565211A-F819-4789-B901-16E10409A10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CD2D43-FF46-486F-8F92-07E6EFDCB430}">
      <dsp:nvSpPr>
        <dsp:cNvPr id="0" name=""/>
        <dsp:cNvSpPr/>
      </dsp:nvSpPr>
      <dsp:spPr>
        <a:xfrm>
          <a:off x="-6125384" y="-937168"/>
          <a:ext cx="7291592" cy="7291592"/>
        </a:xfrm>
        <a:prstGeom prst="blockArc">
          <a:avLst>
            <a:gd name="adj1" fmla="val 18900000"/>
            <a:gd name="adj2" fmla="val 2700000"/>
            <a:gd name="adj3" fmla="val 296"/>
          </a:avLst>
        </a:prstGeom>
        <a:solidFill>
          <a:schemeClr val="tx1">
            <a:lumMod val="50000"/>
            <a:lumOff val="50000"/>
          </a:schemeClr>
        </a:solid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EDA5132-F085-4E3B-BEF6-ED2C397CDBF7}">
      <dsp:nvSpPr>
        <dsp:cNvPr id="0" name=""/>
        <dsp:cNvSpPr/>
      </dsp:nvSpPr>
      <dsp:spPr>
        <a:xfrm>
          <a:off x="509587" y="338470"/>
          <a:ext cx="5421629" cy="677373"/>
        </a:xfrm>
        <a:prstGeom prst="roundRect">
          <a:avLst/>
        </a:prstGeom>
        <a:solidFill>
          <a:schemeClr val="accent1">
            <a:hueOff val="0"/>
            <a:satOff val="0"/>
            <a:lumOff val="0"/>
            <a:alphaOff val="0"/>
          </a:schemeClr>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542654" y="371537"/>
        <a:ext cx="5355495" cy="611239"/>
      </dsp:txXfrm>
    </dsp:sp>
    <dsp:sp modelId="{ED3C09F1-2D6D-4190-9E6D-EDDB3272A725}">
      <dsp:nvSpPr>
        <dsp:cNvPr id="0" name=""/>
        <dsp:cNvSpPr/>
      </dsp:nvSpPr>
      <dsp:spPr>
        <a:xfrm>
          <a:off x="86228" y="253798"/>
          <a:ext cx="846717" cy="846717"/>
        </a:xfrm>
        <a:prstGeom prst="ellipse">
          <a:avLst/>
        </a:prstGeom>
        <a:solidFill>
          <a:schemeClr val="lt1">
            <a:hueOff val="0"/>
            <a:satOff val="0"/>
            <a:lumOff val="0"/>
            <a:alphaOff val="0"/>
          </a:schemeClr>
        </a:solidFill>
        <a:ln w="381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sp>
    <dsp:sp modelId="{890952B4-38AA-41FF-A5D3-8211D557B0E1}">
      <dsp:nvSpPr>
        <dsp:cNvPr id="0" name=""/>
        <dsp:cNvSpPr/>
      </dsp:nvSpPr>
      <dsp:spPr>
        <a:xfrm>
          <a:off x="994973" y="1354205"/>
          <a:ext cx="4936243" cy="677373"/>
        </a:xfrm>
        <a:prstGeom prst="roundRect">
          <a:avLst/>
        </a:prstGeom>
        <a:solidFill>
          <a:schemeClr val="accent2"/>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1028040" y="1387272"/>
        <a:ext cx="4870109" cy="611239"/>
      </dsp:txXfrm>
    </dsp:sp>
    <dsp:sp modelId="{BCF104F0-8207-4D4B-8D30-9B5FF072325D}">
      <dsp:nvSpPr>
        <dsp:cNvPr id="0" name=""/>
        <dsp:cNvSpPr/>
      </dsp:nvSpPr>
      <dsp:spPr>
        <a:xfrm>
          <a:off x="571614" y="1269533"/>
          <a:ext cx="846717" cy="846717"/>
        </a:xfrm>
        <a:prstGeom prst="ellipse">
          <a:avLst/>
        </a:prstGeom>
        <a:solidFill>
          <a:schemeClr val="lt1">
            <a:hueOff val="0"/>
            <a:satOff val="0"/>
            <a:lumOff val="0"/>
            <a:alphaOff val="0"/>
          </a:schemeClr>
        </a:solidFill>
        <a:ln w="381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1D64D228-CAB5-4574-A504-DE95AB25EA27}">
      <dsp:nvSpPr>
        <dsp:cNvPr id="0" name=""/>
        <dsp:cNvSpPr/>
      </dsp:nvSpPr>
      <dsp:spPr>
        <a:xfrm>
          <a:off x="1143947" y="2369941"/>
          <a:ext cx="4787269" cy="677373"/>
        </a:xfrm>
        <a:prstGeom prst="roundRect">
          <a:avLst/>
        </a:prstGeom>
        <a:solidFill>
          <a:schemeClr val="accent3"/>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1177014" y="2403008"/>
        <a:ext cx="4721135" cy="611239"/>
      </dsp:txXfrm>
    </dsp:sp>
    <dsp:sp modelId="{D318C2A8-EF24-405C-81FA-6A044674B627}">
      <dsp:nvSpPr>
        <dsp:cNvPr id="0" name=""/>
        <dsp:cNvSpPr/>
      </dsp:nvSpPr>
      <dsp:spPr>
        <a:xfrm>
          <a:off x="720589" y="2285269"/>
          <a:ext cx="846717" cy="846717"/>
        </a:xfrm>
        <a:prstGeom prst="ellipse">
          <a:avLst/>
        </a:prstGeom>
        <a:solidFill>
          <a:schemeClr val="lt1">
            <a:hueOff val="0"/>
            <a:satOff val="0"/>
            <a:lumOff val="0"/>
            <a:alphaOff val="0"/>
          </a:schemeClr>
        </a:solidFill>
        <a:ln w="381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 modelId="{9D6787BB-1453-4DA2-861D-55C8D5BC14DD}">
      <dsp:nvSpPr>
        <dsp:cNvPr id="0" name=""/>
        <dsp:cNvSpPr/>
      </dsp:nvSpPr>
      <dsp:spPr>
        <a:xfrm>
          <a:off x="994973" y="3385676"/>
          <a:ext cx="4936243" cy="677373"/>
        </a:xfrm>
        <a:prstGeom prst="roundRect">
          <a:avLst/>
        </a:prstGeom>
        <a:solidFill>
          <a:schemeClr val="accent4"/>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1028040" y="3418743"/>
        <a:ext cx="4870109" cy="611239"/>
      </dsp:txXfrm>
    </dsp:sp>
    <dsp:sp modelId="{E5C31066-E276-44EE-AA8A-6739FF02CE8E}">
      <dsp:nvSpPr>
        <dsp:cNvPr id="0" name=""/>
        <dsp:cNvSpPr/>
      </dsp:nvSpPr>
      <dsp:spPr>
        <a:xfrm>
          <a:off x="571614" y="3301004"/>
          <a:ext cx="846717" cy="846717"/>
        </a:xfrm>
        <a:prstGeom prst="ellipse">
          <a:avLst/>
        </a:prstGeom>
        <a:solidFill>
          <a:schemeClr val="lt1">
            <a:hueOff val="0"/>
            <a:satOff val="0"/>
            <a:lumOff val="0"/>
            <a:alphaOff val="0"/>
          </a:schemeClr>
        </a:solidFill>
        <a:ln w="381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 modelId="{3A56A0E3-B579-4A51-9047-4696CD9A7063}">
      <dsp:nvSpPr>
        <dsp:cNvPr id="0" name=""/>
        <dsp:cNvSpPr/>
      </dsp:nvSpPr>
      <dsp:spPr>
        <a:xfrm>
          <a:off x="509587" y="4401412"/>
          <a:ext cx="5421629" cy="677373"/>
        </a:xfrm>
        <a:prstGeom prst="roundRect">
          <a:avLst/>
        </a:prstGeom>
        <a:solidFill>
          <a:schemeClr val="accent6"/>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542654" y="4434479"/>
        <a:ext cx="5355495" cy="611239"/>
      </dsp:txXfrm>
    </dsp:sp>
    <dsp:sp modelId="{C565211A-F819-4789-B901-16E10409A102}">
      <dsp:nvSpPr>
        <dsp:cNvPr id="0" name=""/>
        <dsp:cNvSpPr/>
      </dsp:nvSpPr>
      <dsp:spPr>
        <a:xfrm>
          <a:off x="86228" y="4316740"/>
          <a:ext cx="846717" cy="846717"/>
        </a:xfrm>
        <a:prstGeom prst="ellipse">
          <a:avLst/>
        </a:prstGeom>
        <a:solidFill>
          <a:schemeClr val="lt1">
            <a:hueOff val="0"/>
            <a:satOff val="0"/>
            <a:lumOff val="0"/>
            <a:alphaOff val="0"/>
          </a:schemeClr>
        </a:solidFill>
        <a:ln w="38100"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B28F7-B636-058D-C383-9ADDE6B74D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1EE502F-0476-0415-FAD8-ED5F81AF53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38424FF-7926-FF82-D93B-E515D5387752}"/>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5" name="Footer Placeholder 4">
            <a:extLst>
              <a:ext uri="{FF2B5EF4-FFF2-40B4-BE49-F238E27FC236}">
                <a16:creationId xmlns:a16="http://schemas.microsoft.com/office/drawing/2014/main" id="{B653AB7A-E0A4-35A4-6B56-5DF32841B4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C76E6F-FBFE-7F46-525D-D67C31B61A84}"/>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2544490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EDD7D-90D5-0887-F713-6D47C1CBC31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4C64E5C-0497-75EB-5F91-16775DA875E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9954A6-679B-F27D-CFFA-620CC53E0F39}"/>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5" name="Footer Placeholder 4">
            <a:extLst>
              <a:ext uri="{FF2B5EF4-FFF2-40B4-BE49-F238E27FC236}">
                <a16:creationId xmlns:a16="http://schemas.microsoft.com/office/drawing/2014/main" id="{D296B531-3FEF-7D73-0D8F-4CC2077028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99CEDD-8C49-3D01-1A9B-8841DFCFA39E}"/>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037540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61EFEC-4AEF-65B7-4B3A-C3F82656635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D194A34-675C-9E81-96B2-5872792EAC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B0EA6B-3D70-A787-3D84-BD0D2371F4A6}"/>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5" name="Footer Placeholder 4">
            <a:extLst>
              <a:ext uri="{FF2B5EF4-FFF2-40B4-BE49-F238E27FC236}">
                <a16:creationId xmlns:a16="http://schemas.microsoft.com/office/drawing/2014/main" id="{0BE17AC8-B12E-2A38-1A43-9ED2F4FB10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5204B9-747F-B479-AEAA-48DDA9ABC341}"/>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34119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1BA59-BCEB-47DD-054B-2710F2636B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BF3AB82-6E85-7396-4C55-3C0B04FEFE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062F31-F3E3-8121-59DF-59C7EF5ACBA8}"/>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5" name="Footer Placeholder 4">
            <a:extLst>
              <a:ext uri="{FF2B5EF4-FFF2-40B4-BE49-F238E27FC236}">
                <a16:creationId xmlns:a16="http://schemas.microsoft.com/office/drawing/2014/main" id="{1EE92502-1283-72B9-EE4F-7519A682D8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78BB57-5294-06A6-8B2C-C6D5F888C556}"/>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459408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7ADD2-FEB2-3893-A477-FAF4C8F4DCC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C7B05BC-BD96-CE45-80E3-7A69A24831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F40381-AABA-A436-CF08-0AA64FD8A62A}"/>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5" name="Footer Placeholder 4">
            <a:extLst>
              <a:ext uri="{FF2B5EF4-FFF2-40B4-BE49-F238E27FC236}">
                <a16:creationId xmlns:a16="http://schemas.microsoft.com/office/drawing/2014/main" id="{C13BDB76-DC93-65C9-D5F2-A99D37D0B7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BDF531-15AA-4975-A571-A36A3A7A38A8}"/>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4912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14E4D-7034-FCEA-3C03-B7948C9227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8B89FF-1604-F94C-5E82-2CE37521C2F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D6992B1-15AC-475B-A05E-699EADF0F2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21FE6B0-2C93-DC05-57E5-1B9644078B8C}"/>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6" name="Footer Placeholder 5">
            <a:extLst>
              <a:ext uri="{FF2B5EF4-FFF2-40B4-BE49-F238E27FC236}">
                <a16:creationId xmlns:a16="http://schemas.microsoft.com/office/drawing/2014/main" id="{230FECC1-5440-5C7C-E8D5-A991E30A85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B967D25-CE00-FC3B-C23F-763B6365140D}"/>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320216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22B38-D903-DBBE-AFA4-543214A0F63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ACCFC49-595C-3AA1-77A9-5489B31DAE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DED350-2A44-4E86-459C-565E9AA581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74FECE5-8DB0-BB9C-038C-31FC789E0E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272391-7DE4-75F6-078B-3C7C7B2D9D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663B9AB-3F77-4F37-6D66-022EC13C6E97}"/>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8" name="Footer Placeholder 7">
            <a:extLst>
              <a:ext uri="{FF2B5EF4-FFF2-40B4-BE49-F238E27FC236}">
                <a16:creationId xmlns:a16="http://schemas.microsoft.com/office/drawing/2014/main" id="{C1D53342-603B-7B22-0035-680E52A63F1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E73DF4B-310F-AF14-59D7-CAB594BDBD2A}"/>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377755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629B6-17CB-EEEA-1865-F7EC382E7CC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6751DE4-4436-B3EA-BC4D-58CDBEBC7E75}"/>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4" name="Footer Placeholder 3">
            <a:extLst>
              <a:ext uri="{FF2B5EF4-FFF2-40B4-BE49-F238E27FC236}">
                <a16:creationId xmlns:a16="http://schemas.microsoft.com/office/drawing/2014/main" id="{8811F468-A76E-1B13-2B1C-DDA6D5F31F2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0460F09-7A29-C713-B9E8-F3D14D67BA2D}"/>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2154431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B0AE29-6C80-46E3-E693-6626AD86241E}"/>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3" name="Footer Placeholder 2">
            <a:extLst>
              <a:ext uri="{FF2B5EF4-FFF2-40B4-BE49-F238E27FC236}">
                <a16:creationId xmlns:a16="http://schemas.microsoft.com/office/drawing/2014/main" id="{F77F6C86-7E5E-CB29-D2D4-4BFFD28F8D3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F357C44-BCC9-9317-DEBA-3AF6C09DF3A6}"/>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917786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B2272-D066-F61A-7CA1-0C8CD7E3B1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670E7FB-687A-341B-1527-6E368E2F63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2593055-DDAB-FBC8-3155-AE098A01D0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42108D-8567-CA3C-149D-A0D790E98165}"/>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6" name="Footer Placeholder 5">
            <a:extLst>
              <a:ext uri="{FF2B5EF4-FFF2-40B4-BE49-F238E27FC236}">
                <a16:creationId xmlns:a16="http://schemas.microsoft.com/office/drawing/2014/main" id="{02072A28-86F4-7AFF-B02D-6C66C0DB1B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1F10E2-39B6-D3D0-69A6-D816B7184073}"/>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940615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E7A9F-231D-FBE0-C96C-218BEA4B22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0065696-63E4-7952-2B2D-AD8184CB01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9015CFA-C33B-2FE2-DFD3-B3254101BC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720A76-4AF1-DBD0-029F-B217F9FE4FE0}"/>
              </a:ext>
            </a:extLst>
          </p:cNvPr>
          <p:cNvSpPr>
            <a:spLocks noGrp="1"/>
          </p:cNvSpPr>
          <p:nvPr>
            <p:ph type="dt" sz="half" idx="10"/>
          </p:nvPr>
        </p:nvSpPr>
        <p:spPr/>
        <p:txBody>
          <a:bodyPr/>
          <a:lstStyle/>
          <a:p>
            <a:fld id="{411D07BA-BE1F-48AA-A01E-6260AE4B82D4}" type="datetimeFigureOut">
              <a:rPr lang="en-GB" smtClean="0"/>
              <a:t>25/11/2023</a:t>
            </a:fld>
            <a:endParaRPr lang="en-GB"/>
          </a:p>
        </p:txBody>
      </p:sp>
      <p:sp>
        <p:nvSpPr>
          <p:cNvPr id="6" name="Footer Placeholder 5">
            <a:extLst>
              <a:ext uri="{FF2B5EF4-FFF2-40B4-BE49-F238E27FC236}">
                <a16:creationId xmlns:a16="http://schemas.microsoft.com/office/drawing/2014/main" id="{A4895858-AB33-7BB9-1B70-DB0EE83ECF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D2215D-D0DA-0EF1-6269-98A80741628B}"/>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1129566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847CC1-8C65-41E2-6E4B-99D2105ED1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AA61F9F-B56E-B7F2-A41B-3A6E917DF6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E9D544-A6BD-AC0A-2862-ED33D5A508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D07BA-BE1F-48AA-A01E-6260AE4B82D4}" type="datetimeFigureOut">
              <a:rPr lang="en-GB" smtClean="0"/>
              <a:t>25/11/2023</a:t>
            </a:fld>
            <a:endParaRPr lang="en-GB"/>
          </a:p>
        </p:txBody>
      </p:sp>
      <p:sp>
        <p:nvSpPr>
          <p:cNvPr id="5" name="Footer Placeholder 4">
            <a:extLst>
              <a:ext uri="{FF2B5EF4-FFF2-40B4-BE49-F238E27FC236}">
                <a16:creationId xmlns:a16="http://schemas.microsoft.com/office/drawing/2014/main" id="{B68F0F2A-54E3-01DD-74E9-4E65183DFC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7FEDCBF-0CD4-CE8A-1EE9-246CEE3B86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B1E9F9-DCB4-4244-90C1-287EDEC2AB10}" type="slidenum">
              <a:rPr lang="en-GB" smtClean="0"/>
              <a:t>‹#›</a:t>
            </a:fld>
            <a:endParaRPr lang="en-GB"/>
          </a:p>
        </p:txBody>
      </p:sp>
    </p:spTree>
    <p:extLst>
      <p:ext uri="{BB962C8B-B14F-4D97-AF65-F5344CB8AC3E}">
        <p14:creationId xmlns:p14="http://schemas.microsoft.com/office/powerpoint/2010/main" val="26542798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7" Type="http://schemas.openxmlformats.org/officeDocument/2006/relationships/tags" Target="../tags/tag117.xml"/><Relationship Id="rId21" Type="http://schemas.openxmlformats.org/officeDocument/2006/relationships/tags" Target="../tags/tag21.xml"/><Relationship Id="rId42" Type="http://schemas.openxmlformats.org/officeDocument/2006/relationships/tags" Target="../tags/tag42.xml"/><Relationship Id="rId47" Type="http://schemas.openxmlformats.org/officeDocument/2006/relationships/tags" Target="../tags/tag47.xml"/><Relationship Id="rId63" Type="http://schemas.openxmlformats.org/officeDocument/2006/relationships/tags" Target="../tags/tag63.xml"/><Relationship Id="rId68" Type="http://schemas.openxmlformats.org/officeDocument/2006/relationships/tags" Target="../tags/tag68.xml"/><Relationship Id="rId84" Type="http://schemas.openxmlformats.org/officeDocument/2006/relationships/tags" Target="../tags/tag84.xml"/><Relationship Id="rId89" Type="http://schemas.openxmlformats.org/officeDocument/2006/relationships/tags" Target="../tags/tag89.xml"/><Relationship Id="rId112" Type="http://schemas.openxmlformats.org/officeDocument/2006/relationships/tags" Target="../tags/tag112.xml"/><Relationship Id="rId16" Type="http://schemas.openxmlformats.org/officeDocument/2006/relationships/tags" Target="../tags/tag16.xml"/><Relationship Id="rId107" Type="http://schemas.openxmlformats.org/officeDocument/2006/relationships/tags" Target="../tags/tag107.xml"/><Relationship Id="rId11" Type="http://schemas.openxmlformats.org/officeDocument/2006/relationships/tags" Target="../tags/tag11.xml"/><Relationship Id="rId32" Type="http://schemas.openxmlformats.org/officeDocument/2006/relationships/tags" Target="../tags/tag32.xml"/><Relationship Id="rId37" Type="http://schemas.openxmlformats.org/officeDocument/2006/relationships/tags" Target="../tags/tag37.xml"/><Relationship Id="rId53" Type="http://schemas.openxmlformats.org/officeDocument/2006/relationships/tags" Target="../tags/tag53.xml"/><Relationship Id="rId58" Type="http://schemas.openxmlformats.org/officeDocument/2006/relationships/tags" Target="../tags/tag58.xml"/><Relationship Id="rId74" Type="http://schemas.openxmlformats.org/officeDocument/2006/relationships/tags" Target="../tags/tag74.xml"/><Relationship Id="rId79" Type="http://schemas.openxmlformats.org/officeDocument/2006/relationships/tags" Target="../tags/tag79.xml"/><Relationship Id="rId102" Type="http://schemas.openxmlformats.org/officeDocument/2006/relationships/tags" Target="../tags/tag102.xml"/><Relationship Id="rId123" Type="http://schemas.openxmlformats.org/officeDocument/2006/relationships/tags" Target="../tags/tag123.xml"/><Relationship Id="rId128" Type="http://schemas.openxmlformats.org/officeDocument/2006/relationships/tags" Target="../tags/tag128.xml"/><Relationship Id="rId5" Type="http://schemas.openxmlformats.org/officeDocument/2006/relationships/tags" Target="../tags/tag5.xml"/><Relationship Id="rId90" Type="http://schemas.openxmlformats.org/officeDocument/2006/relationships/tags" Target="../tags/tag90.xml"/><Relationship Id="rId95" Type="http://schemas.openxmlformats.org/officeDocument/2006/relationships/tags" Target="../tags/tag95.xml"/><Relationship Id="rId22" Type="http://schemas.openxmlformats.org/officeDocument/2006/relationships/tags" Target="../tags/tag22.xml"/><Relationship Id="rId27" Type="http://schemas.openxmlformats.org/officeDocument/2006/relationships/tags" Target="../tags/tag27.xml"/><Relationship Id="rId43" Type="http://schemas.openxmlformats.org/officeDocument/2006/relationships/tags" Target="../tags/tag43.xml"/><Relationship Id="rId48" Type="http://schemas.openxmlformats.org/officeDocument/2006/relationships/tags" Target="../tags/tag48.xml"/><Relationship Id="rId64" Type="http://schemas.openxmlformats.org/officeDocument/2006/relationships/tags" Target="../tags/tag64.xml"/><Relationship Id="rId69" Type="http://schemas.openxmlformats.org/officeDocument/2006/relationships/tags" Target="../tags/tag69.xml"/><Relationship Id="rId113" Type="http://schemas.openxmlformats.org/officeDocument/2006/relationships/tags" Target="../tags/tag113.xml"/><Relationship Id="rId118" Type="http://schemas.openxmlformats.org/officeDocument/2006/relationships/tags" Target="../tags/tag118.xml"/><Relationship Id="rId80" Type="http://schemas.openxmlformats.org/officeDocument/2006/relationships/tags" Target="../tags/tag80.xml"/><Relationship Id="rId85" Type="http://schemas.openxmlformats.org/officeDocument/2006/relationships/tags" Target="../tags/tag85.xml"/><Relationship Id="rId12" Type="http://schemas.openxmlformats.org/officeDocument/2006/relationships/tags" Target="../tags/tag12.xml"/><Relationship Id="rId17" Type="http://schemas.openxmlformats.org/officeDocument/2006/relationships/tags" Target="../tags/tag17.xml"/><Relationship Id="rId33" Type="http://schemas.openxmlformats.org/officeDocument/2006/relationships/tags" Target="../tags/tag33.xml"/><Relationship Id="rId38" Type="http://schemas.openxmlformats.org/officeDocument/2006/relationships/tags" Target="../tags/tag38.xml"/><Relationship Id="rId59" Type="http://schemas.openxmlformats.org/officeDocument/2006/relationships/tags" Target="../tags/tag59.xml"/><Relationship Id="rId103" Type="http://schemas.openxmlformats.org/officeDocument/2006/relationships/tags" Target="../tags/tag103.xml"/><Relationship Id="rId108" Type="http://schemas.openxmlformats.org/officeDocument/2006/relationships/tags" Target="../tags/tag108.xml"/><Relationship Id="rId124" Type="http://schemas.openxmlformats.org/officeDocument/2006/relationships/tags" Target="../tags/tag124.xml"/><Relationship Id="rId129" Type="http://schemas.openxmlformats.org/officeDocument/2006/relationships/slideLayout" Target="../slideLayouts/slideLayout7.xml"/><Relationship Id="rId54" Type="http://schemas.openxmlformats.org/officeDocument/2006/relationships/tags" Target="../tags/tag54.xml"/><Relationship Id="rId70" Type="http://schemas.openxmlformats.org/officeDocument/2006/relationships/tags" Target="../tags/tag70.xml"/><Relationship Id="rId75" Type="http://schemas.openxmlformats.org/officeDocument/2006/relationships/tags" Target="../tags/tag75.xml"/><Relationship Id="rId91" Type="http://schemas.openxmlformats.org/officeDocument/2006/relationships/tags" Target="../tags/tag91.xml"/><Relationship Id="rId96" Type="http://schemas.openxmlformats.org/officeDocument/2006/relationships/tags" Target="../tags/tag96.xml"/><Relationship Id="rId1" Type="http://schemas.openxmlformats.org/officeDocument/2006/relationships/tags" Target="../tags/tag1.xml"/><Relationship Id="rId6" Type="http://schemas.openxmlformats.org/officeDocument/2006/relationships/tags" Target="../tags/tag6.xml"/><Relationship Id="rId23" Type="http://schemas.openxmlformats.org/officeDocument/2006/relationships/tags" Target="../tags/tag23.xml"/><Relationship Id="rId28" Type="http://schemas.openxmlformats.org/officeDocument/2006/relationships/tags" Target="../tags/tag28.xml"/><Relationship Id="rId49" Type="http://schemas.openxmlformats.org/officeDocument/2006/relationships/tags" Target="../tags/tag49.xml"/><Relationship Id="rId114" Type="http://schemas.openxmlformats.org/officeDocument/2006/relationships/tags" Target="../tags/tag114.xml"/><Relationship Id="rId119" Type="http://schemas.openxmlformats.org/officeDocument/2006/relationships/tags" Target="../tags/tag119.xml"/><Relationship Id="rId44" Type="http://schemas.openxmlformats.org/officeDocument/2006/relationships/tags" Target="../tags/tag44.xml"/><Relationship Id="rId60" Type="http://schemas.openxmlformats.org/officeDocument/2006/relationships/tags" Target="../tags/tag60.xml"/><Relationship Id="rId65" Type="http://schemas.openxmlformats.org/officeDocument/2006/relationships/tags" Target="../tags/tag65.xml"/><Relationship Id="rId81" Type="http://schemas.openxmlformats.org/officeDocument/2006/relationships/tags" Target="../tags/tag81.xml"/><Relationship Id="rId86" Type="http://schemas.openxmlformats.org/officeDocument/2006/relationships/tags" Target="../tags/tag86.xml"/><Relationship Id="rId13" Type="http://schemas.openxmlformats.org/officeDocument/2006/relationships/tags" Target="../tags/tag13.xml"/><Relationship Id="rId18" Type="http://schemas.openxmlformats.org/officeDocument/2006/relationships/tags" Target="../tags/tag18.xml"/><Relationship Id="rId39" Type="http://schemas.openxmlformats.org/officeDocument/2006/relationships/tags" Target="../tags/tag39.xml"/><Relationship Id="rId109" Type="http://schemas.openxmlformats.org/officeDocument/2006/relationships/tags" Target="../tags/tag109.xml"/><Relationship Id="rId34" Type="http://schemas.openxmlformats.org/officeDocument/2006/relationships/tags" Target="../tags/tag34.xml"/><Relationship Id="rId50" Type="http://schemas.openxmlformats.org/officeDocument/2006/relationships/tags" Target="../tags/tag50.xml"/><Relationship Id="rId55" Type="http://schemas.openxmlformats.org/officeDocument/2006/relationships/tags" Target="../tags/tag55.xml"/><Relationship Id="rId76" Type="http://schemas.openxmlformats.org/officeDocument/2006/relationships/tags" Target="../tags/tag76.xml"/><Relationship Id="rId97" Type="http://schemas.openxmlformats.org/officeDocument/2006/relationships/tags" Target="../tags/tag97.xml"/><Relationship Id="rId104" Type="http://schemas.openxmlformats.org/officeDocument/2006/relationships/tags" Target="../tags/tag104.xml"/><Relationship Id="rId120" Type="http://schemas.openxmlformats.org/officeDocument/2006/relationships/tags" Target="../tags/tag120.xml"/><Relationship Id="rId125" Type="http://schemas.openxmlformats.org/officeDocument/2006/relationships/tags" Target="../tags/tag125.xml"/><Relationship Id="rId7" Type="http://schemas.openxmlformats.org/officeDocument/2006/relationships/tags" Target="../tags/tag7.xml"/><Relationship Id="rId71" Type="http://schemas.openxmlformats.org/officeDocument/2006/relationships/tags" Target="../tags/tag71.xml"/><Relationship Id="rId92" Type="http://schemas.openxmlformats.org/officeDocument/2006/relationships/tags" Target="../tags/tag92.xml"/><Relationship Id="rId2" Type="http://schemas.openxmlformats.org/officeDocument/2006/relationships/tags" Target="../tags/tag2.xml"/><Relationship Id="rId29" Type="http://schemas.openxmlformats.org/officeDocument/2006/relationships/tags" Target="../tags/tag29.xml"/><Relationship Id="rId24" Type="http://schemas.openxmlformats.org/officeDocument/2006/relationships/tags" Target="../tags/tag24.xml"/><Relationship Id="rId40" Type="http://schemas.openxmlformats.org/officeDocument/2006/relationships/tags" Target="../tags/tag40.xml"/><Relationship Id="rId45" Type="http://schemas.openxmlformats.org/officeDocument/2006/relationships/tags" Target="../tags/tag45.xml"/><Relationship Id="rId66" Type="http://schemas.openxmlformats.org/officeDocument/2006/relationships/tags" Target="../tags/tag66.xml"/><Relationship Id="rId87" Type="http://schemas.openxmlformats.org/officeDocument/2006/relationships/tags" Target="../tags/tag87.xml"/><Relationship Id="rId110" Type="http://schemas.openxmlformats.org/officeDocument/2006/relationships/tags" Target="../tags/tag110.xml"/><Relationship Id="rId115" Type="http://schemas.openxmlformats.org/officeDocument/2006/relationships/tags" Target="../tags/tag115.xml"/><Relationship Id="rId61" Type="http://schemas.openxmlformats.org/officeDocument/2006/relationships/tags" Target="../tags/tag61.xml"/><Relationship Id="rId82" Type="http://schemas.openxmlformats.org/officeDocument/2006/relationships/tags" Target="../tags/tag82.xml"/><Relationship Id="rId19" Type="http://schemas.openxmlformats.org/officeDocument/2006/relationships/tags" Target="../tags/tag19.xml"/><Relationship Id="rId14" Type="http://schemas.openxmlformats.org/officeDocument/2006/relationships/tags" Target="../tags/tag14.xml"/><Relationship Id="rId30" Type="http://schemas.openxmlformats.org/officeDocument/2006/relationships/tags" Target="../tags/tag30.xml"/><Relationship Id="rId35" Type="http://schemas.openxmlformats.org/officeDocument/2006/relationships/tags" Target="../tags/tag35.xml"/><Relationship Id="rId56" Type="http://schemas.openxmlformats.org/officeDocument/2006/relationships/tags" Target="../tags/tag56.xml"/><Relationship Id="rId77" Type="http://schemas.openxmlformats.org/officeDocument/2006/relationships/tags" Target="../tags/tag77.xml"/><Relationship Id="rId100" Type="http://schemas.openxmlformats.org/officeDocument/2006/relationships/tags" Target="../tags/tag100.xml"/><Relationship Id="rId105" Type="http://schemas.openxmlformats.org/officeDocument/2006/relationships/tags" Target="../tags/tag105.xml"/><Relationship Id="rId126" Type="http://schemas.openxmlformats.org/officeDocument/2006/relationships/tags" Target="../tags/tag126.xml"/><Relationship Id="rId8" Type="http://schemas.openxmlformats.org/officeDocument/2006/relationships/tags" Target="../tags/tag8.xml"/><Relationship Id="rId51" Type="http://schemas.openxmlformats.org/officeDocument/2006/relationships/tags" Target="../tags/tag51.xml"/><Relationship Id="rId72" Type="http://schemas.openxmlformats.org/officeDocument/2006/relationships/tags" Target="../tags/tag72.xml"/><Relationship Id="rId93" Type="http://schemas.openxmlformats.org/officeDocument/2006/relationships/tags" Target="../tags/tag93.xml"/><Relationship Id="rId98" Type="http://schemas.openxmlformats.org/officeDocument/2006/relationships/tags" Target="../tags/tag98.xml"/><Relationship Id="rId121" Type="http://schemas.openxmlformats.org/officeDocument/2006/relationships/tags" Target="../tags/tag121.xml"/><Relationship Id="rId3" Type="http://schemas.openxmlformats.org/officeDocument/2006/relationships/tags" Target="../tags/tag3.xml"/><Relationship Id="rId25" Type="http://schemas.openxmlformats.org/officeDocument/2006/relationships/tags" Target="../tags/tag25.xml"/><Relationship Id="rId46" Type="http://schemas.openxmlformats.org/officeDocument/2006/relationships/tags" Target="../tags/tag46.xml"/><Relationship Id="rId67" Type="http://schemas.openxmlformats.org/officeDocument/2006/relationships/tags" Target="../tags/tag67.xml"/><Relationship Id="rId116" Type="http://schemas.openxmlformats.org/officeDocument/2006/relationships/tags" Target="../tags/tag116.xml"/><Relationship Id="rId20" Type="http://schemas.openxmlformats.org/officeDocument/2006/relationships/tags" Target="../tags/tag20.xml"/><Relationship Id="rId41" Type="http://schemas.openxmlformats.org/officeDocument/2006/relationships/tags" Target="../tags/tag41.xml"/><Relationship Id="rId62" Type="http://schemas.openxmlformats.org/officeDocument/2006/relationships/tags" Target="../tags/tag62.xml"/><Relationship Id="rId83" Type="http://schemas.openxmlformats.org/officeDocument/2006/relationships/tags" Target="../tags/tag83.xml"/><Relationship Id="rId88" Type="http://schemas.openxmlformats.org/officeDocument/2006/relationships/tags" Target="../tags/tag88.xml"/><Relationship Id="rId111" Type="http://schemas.openxmlformats.org/officeDocument/2006/relationships/tags" Target="../tags/tag111.xml"/><Relationship Id="rId15" Type="http://schemas.openxmlformats.org/officeDocument/2006/relationships/tags" Target="../tags/tag15.xml"/><Relationship Id="rId36" Type="http://schemas.openxmlformats.org/officeDocument/2006/relationships/tags" Target="../tags/tag36.xml"/><Relationship Id="rId57" Type="http://schemas.openxmlformats.org/officeDocument/2006/relationships/tags" Target="../tags/tag57.xml"/><Relationship Id="rId106" Type="http://schemas.openxmlformats.org/officeDocument/2006/relationships/tags" Target="../tags/tag106.xml"/><Relationship Id="rId127" Type="http://schemas.openxmlformats.org/officeDocument/2006/relationships/tags" Target="../tags/tag127.xml"/><Relationship Id="rId10" Type="http://schemas.openxmlformats.org/officeDocument/2006/relationships/tags" Target="../tags/tag10.xml"/><Relationship Id="rId31" Type="http://schemas.openxmlformats.org/officeDocument/2006/relationships/tags" Target="../tags/tag31.xml"/><Relationship Id="rId52" Type="http://schemas.openxmlformats.org/officeDocument/2006/relationships/tags" Target="../tags/tag52.xml"/><Relationship Id="rId73" Type="http://schemas.openxmlformats.org/officeDocument/2006/relationships/tags" Target="../tags/tag73.xml"/><Relationship Id="rId78" Type="http://schemas.openxmlformats.org/officeDocument/2006/relationships/tags" Target="../tags/tag78.xml"/><Relationship Id="rId94" Type="http://schemas.openxmlformats.org/officeDocument/2006/relationships/tags" Target="../tags/tag94.xml"/><Relationship Id="rId99" Type="http://schemas.openxmlformats.org/officeDocument/2006/relationships/tags" Target="../tags/tag99.xml"/><Relationship Id="rId101" Type="http://schemas.openxmlformats.org/officeDocument/2006/relationships/tags" Target="../tags/tag101.xml"/><Relationship Id="rId122" Type="http://schemas.openxmlformats.org/officeDocument/2006/relationships/tags" Target="../tags/tag122.xml"/><Relationship Id="rId4" Type="http://schemas.openxmlformats.org/officeDocument/2006/relationships/tags" Target="../tags/tag4.xml"/><Relationship Id="rId9" Type="http://schemas.openxmlformats.org/officeDocument/2006/relationships/tags" Target="../tags/tag9.xml"/><Relationship Id="rId26" Type="http://schemas.openxmlformats.org/officeDocument/2006/relationships/tags" Target="../tags/tag2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chart" Target="../charts/char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5.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3.png"/><Relationship Id="rId4" Type="http://schemas.openxmlformats.org/officeDocument/2006/relationships/image" Target="../media/image4.sv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OTLSHAPE_SL2A_916ff03b14ba44139a973ab1f2bb90c4_BackgroundRectangle">
            <a:extLst>
              <a:ext uri="{FF2B5EF4-FFF2-40B4-BE49-F238E27FC236}">
                <a16:creationId xmlns:a16="http://schemas.microsoft.com/office/drawing/2014/main" id="{627C0BFB-97B1-5750-160D-AF34AD14647F}"/>
              </a:ext>
            </a:extLst>
          </p:cNvPr>
          <p:cNvSpPr/>
          <p:nvPr>
            <p:custDataLst>
              <p:tags r:id="rId2"/>
            </p:custDataLst>
          </p:nvPr>
        </p:nvSpPr>
        <p:spPr>
          <a:xfrm>
            <a:off x="63292" y="4102127"/>
            <a:ext cx="11793384" cy="403437"/>
          </a:xfrm>
          <a:prstGeom prst="rect">
            <a:avLst/>
          </a:prstGeom>
          <a:solidFill>
            <a:schemeClr val="accent6">
              <a:lumMod val="60000"/>
              <a:lumOff val="4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2" name="OTLSHAPE_SL2A_916ff03b14ba44139a973ab1f2bb90c4_BackgroundRectangle">
            <a:extLst>
              <a:ext uri="{FF2B5EF4-FFF2-40B4-BE49-F238E27FC236}">
                <a16:creationId xmlns:a16="http://schemas.microsoft.com/office/drawing/2014/main" id="{B4B0C5F9-0568-AA7A-FB3E-D574AAC28DEB}"/>
              </a:ext>
            </a:extLst>
          </p:cNvPr>
          <p:cNvSpPr/>
          <p:nvPr>
            <p:custDataLst>
              <p:tags r:id="rId3"/>
            </p:custDataLst>
          </p:nvPr>
        </p:nvSpPr>
        <p:spPr>
          <a:xfrm>
            <a:off x="80756" y="4498364"/>
            <a:ext cx="11793384" cy="403437"/>
          </a:xfrm>
          <a:prstGeom prst="rect">
            <a:avLst/>
          </a:prstGeom>
          <a:solidFill>
            <a:schemeClr val="accent6">
              <a:lumMod val="60000"/>
              <a:lumOff val="4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Rectangle: Rounded Corners 85">
            <a:extLst>
              <a:ext uri="{FF2B5EF4-FFF2-40B4-BE49-F238E27FC236}">
                <a16:creationId xmlns:a16="http://schemas.microsoft.com/office/drawing/2014/main" id="{103BC526-53FF-2F5C-EB88-236E025E8E36}"/>
              </a:ext>
            </a:extLst>
          </p:cNvPr>
          <p:cNvSpPr/>
          <p:nvPr/>
        </p:nvSpPr>
        <p:spPr>
          <a:xfrm>
            <a:off x="88610" y="1016013"/>
            <a:ext cx="2992689" cy="33953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p>
        </p:txBody>
      </p:sp>
      <p:sp>
        <p:nvSpPr>
          <p:cNvPr id="43" name="Arrow: Chevron 42">
            <a:extLst>
              <a:ext uri="{FF2B5EF4-FFF2-40B4-BE49-F238E27FC236}">
                <a16:creationId xmlns:a16="http://schemas.microsoft.com/office/drawing/2014/main" id="{F9A32BD0-D2F0-8720-2BF9-70F78D5E1214}"/>
              </a:ext>
            </a:extLst>
          </p:cNvPr>
          <p:cNvSpPr/>
          <p:nvPr/>
        </p:nvSpPr>
        <p:spPr>
          <a:xfrm>
            <a:off x="434010" y="1487495"/>
            <a:ext cx="3732021" cy="165453"/>
          </a:xfrm>
          <a:prstGeom prst="chevron">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
              <a:solidFill>
                <a:schemeClr val="tx1"/>
              </a:solidFill>
            </a:endParaRPr>
          </a:p>
        </p:txBody>
      </p:sp>
      <p:sp>
        <p:nvSpPr>
          <p:cNvPr id="5" name="OTLSHAPE_SL_f3fd36f25146462ba73e79a9a616c386_BackgroundRectangle">
            <a:extLst>
              <a:ext uri="{FF2B5EF4-FFF2-40B4-BE49-F238E27FC236}">
                <a16:creationId xmlns:a16="http://schemas.microsoft.com/office/drawing/2014/main" id="{76A20814-EE64-D593-1999-C69411D45CF0}"/>
              </a:ext>
            </a:extLst>
          </p:cNvPr>
          <p:cNvSpPr/>
          <p:nvPr>
            <p:custDataLst>
              <p:tags r:id="rId4"/>
            </p:custDataLst>
          </p:nvPr>
        </p:nvSpPr>
        <p:spPr>
          <a:xfrm>
            <a:off x="47298" y="1402421"/>
            <a:ext cx="12012885" cy="794173"/>
          </a:xfrm>
          <a:prstGeom prst="rect">
            <a:avLst/>
          </a:prstGeom>
          <a:solidFill>
            <a:schemeClr val="accent5">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0" name="OTLSHAPE_SL_f3fd36f25146462ba73e79a9a616c386_BackgroundRectangle">
            <a:extLst>
              <a:ext uri="{FF2B5EF4-FFF2-40B4-BE49-F238E27FC236}">
                <a16:creationId xmlns:a16="http://schemas.microsoft.com/office/drawing/2014/main" id="{DDA62556-D75B-AC0A-A391-BDEDC7D216EA}"/>
              </a:ext>
            </a:extLst>
          </p:cNvPr>
          <p:cNvSpPr/>
          <p:nvPr>
            <p:custDataLst>
              <p:tags r:id="rId5"/>
            </p:custDataLst>
          </p:nvPr>
        </p:nvSpPr>
        <p:spPr>
          <a:xfrm>
            <a:off x="44638" y="3204621"/>
            <a:ext cx="11290300" cy="794173"/>
          </a:xfrm>
          <a:prstGeom prst="rect">
            <a:avLst/>
          </a:prstGeom>
          <a:solidFill>
            <a:schemeClr val="bg2">
              <a:lumMod val="75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3" name="OTLSHAPE_SL2A_916ff03b14ba44139a973ab1f2bb90c4_BackgroundRectangle">
            <a:extLst>
              <a:ext uri="{FF2B5EF4-FFF2-40B4-BE49-F238E27FC236}">
                <a16:creationId xmlns:a16="http://schemas.microsoft.com/office/drawing/2014/main" id="{5E9B68F7-0C37-D9C7-6006-C79A13F1B162}"/>
              </a:ext>
            </a:extLst>
          </p:cNvPr>
          <p:cNvSpPr/>
          <p:nvPr>
            <p:custDataLst>
              <p:tags r:id="rId6"/>
            </p:custDataLst>
          </p:nvPr>
        </p:nvSpPr>
        <p:spPr>
          <a:xfrm>
            <a:off x="88610" y="4097420"/>
            <a:ext cx="11793384" cy="403437"/>
          </a:xfrm>
          <a:prstGeom prst="rect">
            <a:avLst/>
          </a:prstGeom>
          <a:solidFill>
            <a:schemeClr val="accent6">
              <a:lumMod val="60000"/>
              <a:lumOff val="4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6" name="OTLSHAPE_SL2AL_00000000000000000000000000000000_ShapeBelow0">
            <a:extLst>
              <a:ext uri="{FF2B5EF4-FFF2-40B4-BE49-F238E27FC236}">
                <a16:creationId xmlns:a16="http://schemas.microsoft.com/office/drawing/2014/main" id="{FB0681AA-52D7-72FB-BFC0-4718D8DD5655}"/>
              </a:ext>
            </a:extLst>
          </p:cNvPr>
          <p:cNvCxnSpPr/>
          <p:nvPr>
            <p:custDataLst>
              <p:tags r:id="rId7"/>
            </p:custDataLst>
          </p:nvPr>
        </p:nvCxnSpPr>
        <p:spPr>
          <a:xfrm>
            <a:off x="266222" y="4510328"/>
            <a:ext cx="11042734" cy="0"/>
          </a:xfrm>
          <a:prstGeom prst="line">
            <a:avLst/>
          </a:prstGeom>
          <a:ln w="9525" cap="flat" cmpd="sng" algn="ctr">
            <a:solidFill>
              <a:schemeClr val="accent1">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OTLSHAPE_TB_00000000000000000000000000000000_ScaleContainer">
            <a:extLst>
              <a:ext uri="{FF2B5EF4-FFF2-40B4-BE49-F238E27FC236}">
                <a16:creationId xmlns:a16="http://schemas.microsoft.com/office/drawing/2014/main" id="{014EE251-CCF7-C846-29FD-94C4C2244B67}"/>
              </a:ext>
            </a:extLst>
          </p:cNvPr>
          <p:cNvSpPr/>
          <p:nvPr>
            <p:custDataLst>
              <p:tags r:id="rId8"/>
            </p:custDataLst>
          </p:nvPr>
        </p:nvSpPr>
        <p:spPr>
          <a:xfrm>
            <a:off x="398897" y="630830"/>
            <a:ext cx="11290299" cy="154581"/>
          </a:xfrm>
          <a:prstGeom prst="round2SameRect">
            <a:avLst/>
          </a:prstGeom>
          <a:solidFill>
            <a:schemeClr val="accent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2" name="OTLSHAPE_TB_00000000000000000000000000000000_MiddleScaleContainer">
            <a:extLst>
              <a:ext uri="{FF2B5EF4-FFF2-40B4-BE49-F238E27FC236}">
                <a16:creationId xmlns:a16="http://schemas.microsoft.com/office/drawing/2014/main" id="{37120287-04F3-0699-418B-D965830EC7EE}"/>
              </a:ext>
            </a:extLst>
          </p:cNvPr>
          <p:cNvSpPr/>
          <p:nvPr>
            <p:custDataLst>
              <p:tags r:id="rId9"/>
            </p:custDataLst>
          </p:nvPr>
        </p:nvSpPr>
        <p:spPr>
          <a:xfrm>
            <a:off x="36288" y="802439"/>
            <a:ext cx="11945503" cy="167822"/>
          </a:xfrm>
          <a:prstGeom prst="rect">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1" name="OTLSHAPE_SL_f3fd36f25146462ba73e79a9a616c386_HeaderRectangle">
            <a:extLst>
              <a:ext uri="{FF2B5EF4-FFF2-40B4-BE49-F238E27FC236}">
                <a16:creationId xmlns:a16="http://schemas.microsoft.com/office/drawing/2014/main" id="{8CAF0230-F606-93F5-B170-1CC97521C908}"/>
              </a:ext>
            </a:extLst>
          </p:cNvPr>
          <p:cNvSpPr/>
          <p:nvPr>
            <p:custDataLst>
              <p:tags r:id="rId10"/>
            </p:custDataLst>
          </p:nvPr>
        </p:nvSpPr>
        <p:spPr>
          <a:xfrm>
            <a:off x="10738806" y="1408854"/>
            <a:ext cx="1320800" cy="794173"/>
          </a:xfrm>
          <a:prstGeom prst="rect">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4" name="OTLSHAPE_SL_8ae9208cfee14081bcc973534f0a2501_HeaderRectangle">
            <a:extLst>
              <a:ext uri="{FF2B5EF4-FFF2-40B4-BE49-F238E27FC236}">
                <a16:creationId xmlns:a16="http://schemas.microsoft.com/office/drawing/2014/main" id="{AAEB207C-D2C3-437A-D866-084D49D8D9EB}"/>
              </a:ext>
            </a:extLst>
          </p:cNvPr>
          <p:cNvSpPr/>
          <p:nvPr>
            <p:custDataLst>
              <p:tags r:id="rId11"/>
            </p:custDataLst>
          </p:nvPr>
        </p:nvSpPr>
        <p:spPr>
          <a:xfrm>
            <a:off x="24922" y="4106891"/>
            <a:ext cx="241300" cy="77419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6" name="OTLSHAPE_G_00000000000000000000000000000000_ShapeBelow0">
            <a:extLst>
              <a:ext uri="{FF2B5EF4-FFF2-40B4-BE49-F238E27FC236}">
                <a16:creationId xmlns:a16="http://schemas.microsoft.com/office/drawing/2014/main" id="{B556A09A-6D5E-0360-3869-7C0C5B25615F}"/>
              </a:ext>
            </a:extLst>
          </p:cNvPr>
          <p:cNvCxnSpPr/>
          <p:nvPr>
            <p:custDataLst>
              <p:tags r:id="rId12"/>
            </p:custDataLst>
          </p:nvPr>
        </p:nvCxnSpPr>
        <p:spPr>
          <a:xfrm>
            <a:off x="2225078" y="1099005"/>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7" name="OTLSHAPE_G_00000000000000000000000000000000_ShapeBelow1">
            <a:extLst>
              <a:ext uri="{FF2B5EF4-FFF2-40B4-BE49-F238E27FC236}">
                <a16:creationId xmlns:a16="http://schemas.microsoft.com/office/drawing/2014/main" id="{DE8D69E5-E1E7-C673-0E05-2A7ACDFBDD79}"/>
              </a:ext>
            </a:extLst>
          </p:cNvPr>
          <p:cNvCxnSpPr/>
          <p:nvPr>
            <p:custDataLst>
              <p:tags r:id="rId13"/>
            </p:custDataLst>
          </p:nvPr>
        </p:nvCxnSpPr>
        <p:spPr>
          <a:xfrm>
            <a:off x="3311377" y="1106892"/>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8" name="OTLSHAPE_G_00000000000000000000000000000000_ShapeBelow2">
            <a:extLst>
              <a:ext uri="{FF2B5EF4-FFF2-40B4-BE49-F238E27FC236}">
                <a16:creationId xmlns:a16="http://schemas.microsoft.com/office/drawing/2014/main" id="{90C82F49-3C28-0732-E35C-D29C10FE2D5B}"/>
              </a:ext>
            </a:extLst>
          </p:cNvPr>
          <p:cNvCxnSpPr/>
          <p:nvPr>
            <p:custDataLst>
              <p:tags r:id="rId14"/>
            </p:custDataLst>
          </p:nvPr>
        </p:nvCxnSpPr>
        <p:spPr>
          <a:xfrm>
            <a:off x="4397705" y="1114771"/>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9" name="OTLSHAPE_G_00000000000000000000000000000000_ShapeBelow3">
            <a:extLst>
              <a:ext uri="{FF2B5EF4-FFF2-40B4-BE49-F238E27FC236}">
                <a16:creationId xmlns:a16="http://schemas.microsoft.com/office/drawing/2014/main" id="{875BE1C6-F94F-42A6-4DDB-10D4921E34E7}"/>
              </a:ext>
            </a:extLst>
          </p:cNvPr>
          <p:cNvCxnSpPr/>
          <p:nvPr>
            <p:custDataLst>
              <p:tags r:id="rId15"/>
            </p:custDataLst>
          </p:nvPr>
        </p:nvCxnSpPr>
        <p:spPr>
          <a:xfrm>
            <a:off x="5458578" y="1137394"/>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0" name="OTLSHAPE_G_00000000000000000000000000000000_ShapeBelow4">
            <a:extLst>
              <a:ext uri="{FF2B5EF4-FFF2-40B4-BE49-F238E27FC236}">
                <a16:creationId xmlns:a16="http://schemas.microsoft.com/office/drawing/2014/main" id="{D414294D-0ADF-1FCE-7BEE-CCB43856CCD8}"/>
              </a:ext>
            </a:extLst>
          </p:cNvPr>
          <p:cNvCxnSpPr/>
          <p:nvPr>
            <p:custDataLst>
              <p:tags r:id="rId16"/>
            </p:custDataLst>
          </p:nvPr>
        </p:nvCxnSpPr>
        <p:spPr>
          <a:xfrm>
            <a:off x="6547815" y="1169460"/>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1" name="OTLSHAPE_G_00000000000000000000000000000000_ShapeBelow5">
            <a:extLst>
              <a:ext uri="{FF2B5EF4-FFF2-40B4-BE49-F238E27FC236}">
                <a16:creationId xmlns:a16="http://schemas.microsoft.com/office/drawing/2014/main" id="{9A8A0A29-AC6D-CCA5-E568-89C8AE1AC89C}"/>
              </a:ext>
            </a:extLst>
          </p:cNvPr>
          <p:cNvCxnSpPr/>
          <p:nvPr>
            <p:custDataLst>
              <p:tags r:id="rId17"/>
            </p:custDataLst>
          </p:nvPr>
        </p:nvCxnSpPr>
        <p:spPr>
          <a:xfrm>
            <a:off x="7588583" y="1191288"/>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2" name="OTLSHAPE_G_00000000000000000000000000000000_ShapeBelow6">
            <a:extLst>
              <a:ext uri="{FF2B5EF4-FFF2-40B4-BE49-F238E27FC236}">
                <a16:creationId xmlns:a16="http://schemas.microsoft.com/office/drawing/2014/main" id="{508DE417-025C-5481-2450-0CCF986C3C9C}"/>
              </a:ext>
            </a:extLst>
          </p:cNvPr>
          <p:cNvCxnSpPr/>
          <p:nvPr>
            <p:custDataLst>
              <p:tags r:id="rId18"/>
            </p:custDataLst>
          </p:nvPr>
        </p:nvCxnSpPr>
        <p:spPr>
          <a:xfrm>
            <a:off x="1136903" y="1108136"/>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3" name="OTLSHAPE_G_00000000000000000000000000000000_ShapeBelow7">
            <a:extLst>
              <a:ext uri="{FF2B5EF4-FFF2-40B4-BE49-F238E27FC236}">
                <a16:creationId xmlns:a16="http://schemas.microsoft.com/office/drawing/2014/main" id="{784B02D7-E529-34E6-1259-690213897AC2}"/>
              </a:ext>
            </a:extLst>
          </p:cNvPr>
          <p:cNvCxnSpPr/>
          <p:nvPr>
            <p:custDataLst>
              <p:tags r:id="rId19"/>
            </p:custDataLst>
          </p:nvPr>
        </p:nvCxnSpPr>
        <p:spPr>
          <a:xfrm>
            <a:off x="8698433" y="1199623"/>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OTLSHAPE_G_00000000000000000000000000000000_ShapeBelow8">
            <a:extLst>
              <a:ext uri="{FF2B5EF4-FFF2-40B4-BE49-F238E27FC236}">
                <a16:creationId xmlns:a16="http://schemas.microsoft.com/office/drawing/2014/main" id="{7D6EE801-07EE-9830-2F72-97B8CC195645}"/>
              </a:ext>
            </a:extLst>
          </p:cNvPr>
          <p:cNvCxnSpPr/>
          <p:nvPr>
            <p:custDataLst>
              <p:tags r:id="rId20"/>
            </p:custDataLst>
          </p:nvPr>
        </p:nvCxnSpPr>
        <p:spPr>
          <a:xfrm>
            <a:off x="9780389" y="1191288"/>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6" name="OTLSHAPE_SLT_cf2603a2b58e4b5eab3cf249221c9975_Shape">
            <a:extLst>
              <a:ext uri="{FF2B5EF4-FFF2-40B4-BE49-F238E27FC236}">
                <a16:creationId xmlns:a16="http://schemas.microsoft.com/office/drawing/2014/main" id="{D66BF75E-2ED0-4EBD-0368-576B883E9FC0}"/>
              </a:ext>
            </a:extLst>
          </p:cNvPr>
          <p:cNvSpPr/>
          <p:nvPr>
            <p:custDataLst>
              <p:tags r:id="rId21"/>
            </p:custDataLst>
          </p:nvPr>
        </p:nvSpPr>
        <p:spPr>
          <a:xfrm>
            <a:off x="1431970" y="4128948"/>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2" name="OTLSHAPE_SL_f3fd36f25146462ba73e79a9a616c386_Header">
            <a:extLst>
              <a:ext uri="{FF2B5EF4-FFF2-40B4-BE49-F238E27FC236}">
                <a16:creationId xmlns:a16="http://schemas.microsoft.com/office/drawing/2014/main" id="{2CCE3CFE-9767-3C5F-7C63-5733648416F1}"/>
              </a:ext>
            </a:extLst>
          </p:cNvPr>
          <p:cNvSpPr txBox="1"/>
          <p:nvPr>
            <p:custDataLst>
              <p:tags r:id="rId22"/>
            </p:custDataLst>
          </p:nvPr>
        </p:nvSpPr>
        <p:spPr>
          <a:xfrm>
            <a:off x="10738806" y="1682004"/>
            <a:ext cx="1320800" cy="186055"/>
          </a:xfrm>
          <a:prstGeom prst="rect">
            <a:avLst/>
          </a:prstGeom>
          <a:noFill/>
        </p:spPr>
        <p:txBody>
          <a:bodyPr vert="horz" wrap="square" lIns="0" tIns="0" rIns="0" bIns="0" rtlCol="0" anchor="ctr" anchorCtr="0">
            <a:noAutofit/>
          </a:bodyPr>
          <a:lstStyle/>
          <a:p>
            <a:pPr algn="ctr"/>
            <a:r>
              <a:rPr lang="en-GB" sz="1050" b="1" i="0" dirty="0">
                <a:solidFill>
                  <a:srgbClr val="BDC1C6"/>
                </a:solidFill>
                <a:effectLst/>
                <a:latin typeface="arial" panose="020B0604020202020204" pitchFamily="34" charset="0"/>
              </a:rPr>
              <a:t>Data-Access Layer (DAL)</a:t>
            </a:r>
            <a:endParaRPr lang="en-GB" sz="1050" dirty="0">
              <a:solidFill>
                <a:schemeClr val="lt1"/>
              </a:solidFill>
              <a:latin typeface="Calibri" panose="020F0502020204030204" pitchFamily="34" charset="0"/>
            </a:endParaRPr>
          </a:p>
        </p:txBody>
      </p:sp>
      <p:sp>
        <p:nvSpPr>
          <p:cNvPr id="252" name="OTLSHAPE_SL2A_916ff03b14ba44139a973ab1f2bb90c4_Header">
            <a:extLst>
              <a:ext uri="{FF2B5EF4-FFF2-40B4-BE49-F238E27FC236}">
                <a16:creationId xmlns:a16="http://schemas.microsoft.com/office/drawing/2014/main" id="{E217C8DD-B545-C49E-A332-B88278AEBE19}"/>
              </a:ext>
            </a:extLst>
          </p:cNvPr>
          <p:cNvSpPr txBox="1"/>
          <p:nvPr>
            <p:custDataLst>
              <p:tags r:id="rId23"/>
            </p:custDataLst>
          </p:nvPr>
        </p:nvSpPr>
        <p:spPr>
          <a:xfrm>
            <a:off x="329722" y="4223350"/>
            <a:ext cx="952500" cy="170519"/>
          </a:xfrm>
          <a:prstGeom prst="rect">
            <a:avLst/>
          </a:prstGeom>
          <a:noFill/>
        </p:spPr>
        <p:txBody>
          <a:bodyPr vert="horz" wrap="square" lIns="0" tIns="0" rIns="0" bIns="0" rtlCol="0" anchor="ctr" anchorCtr="0">
            <a:noAutofit/>
          </a:bodyPr>
          <a:lstStyle/>
          <a:p>
            <a:r>
              <a:rPr lang="en-GB" sz="1100" dirty="0">
                <a:solidFill>
                  <a:schemeClr val="dk1"/>
                </a:solidFill>
                <a:latin typeface="Calibri" panose="020F0502020204030204" pitchFamily="34" charset="0"/>
              </a:rPr>
              <a:t>Test-Swimlane</a:t>
            </a:r>
          </a:p>
        </p:txBody>
      </p:sp>
      <p:sp>
        <p:nvSpPr>
          <p:cNvPr id="255" name="OTLSHAPE_SL2A_3a65343266e24d1bb1d376baed464a76_Header">
            <a:extLst>
              <a:ext uri="{FF2B5EF4-FFF2-40B4-BE49-F238E27FC236}">
                <a16:creationId xmlns:a16="http://schemas.microsoft.com/office/drawing/2014/main" id="{0B76D1B8-DD07-16F8-B5E8-FD25DA9C38B4}"/>
              </a:ext>
            </a:extLst>
          </p:cNvPr>
          <p:cNvSpPr txBox="1"/>
          <p:nvPr>
            <p:custDataLst>
              <p:tags r:id="rId24"/>
            </p:custDataLst>
          </p:nvPr>
        </p:nvSpPr>
        <p:spPr>
          <a:xfrm>
            <a:off x="329722" y="4610446"/>
            <a:ext cx="952500" cy="170519"/>
          </a:xfrm>
          <a:prstGeom prst="rect">
            <a:avLst/>
          </a:prstGeom>
          <a:noFill/>
        </p:spPr>
        <p:txBody>
          <a:bodyPr vert="horz" wrap="square" lIns="0" tIns="0" rIns="0" bIns="0" rtlCol="0" anchor="ctr" anchorCtr="0">
            <a:noAutofit/>
          </a:bodyPr>
          <a:lstStyle/>
          <a:p>
            <a:r>
              <a:rPr lang="en-GB" sz="1100" dirty="0">
                <a:solidFill>
                  <a:schemeClr val="dk1"/>
                </a:solidFill>
                <a:latin typeface="Calibri" panose="020F0502020204030204" pitchFamily="34" charset="0"/>
              </a:rPr>
              <a:t>Train-Swimlane </a:t>
            </a:r>
          </a:p>
        </p:txBody>
      </p:sp>
      <p:sp>
        <p:nvSpPr>
          <p:cNvPr id="8" name="OTLSHAPE_TB_00000000000000000000000000000000_TimescaleInterval1">
            <a:extLst>
              <a:ext uri="{FF2B5EF4-FFF2-40B4-BE49-F238E27FC236}">
                <a16:creationId xmlns:a16="http://schemas.microsoft.com/office/drawing/2014/main" id="{0215B7E8-FDE3-8E04-AF72-DC0C822153BD}"/>
              </a:ext>
            </a:extLst>
          </p:cNvPr>
          <p:cNvSpPr txBox="1"/>
          <p:nvPr>
            <p:custDataLst>
              <p:tags r:id="rId25"/>
            </p:custDataLst>
          </p:nvPr>
        </p:nvSpPr>
        <p:spPr>
          <a:xfrm>
            <a:off x="462398" y="600945"/>
            <a:ext cx="268150" cy="186055"/>
          </a:xfrm>
          <a:prstGeom prst="rect">
            <a:avLst/>
          </a:prstGeom>
          <a:noFill/>
        </p:spPr>
        <p:txBody>
          <a:bodyPr vert="horz" wrap="none" lIns="0" tIns="0" rIns="0" bIns="0" rtlCol="0" anchor="ctr" anchorCtr="0">
            <a:noAutofit/>
          </a:bodyPr>
          <a:lstStyle/>
          <a:p>
            <a:r>
              <a:rPr lang="en-GB" sz="1200" spc="-18" dirty="0">
                <a:solidFill>
                  <a:schemeClr val="lt1"/>
                </a:solidFill>
                <a:latin typeface="Calibri" panose="020F0502020204030204" pitchFamily="34" charset="0"/>
              </a:rPr>
              <a:t>Jan</a:t>
            </a:r>
          </a:p>
        </p:txBody>
      </p:sp>
      <p:sp>
        <p:nvSpPr>
          <p:cNvPr id="10" name="OTLSHAPE_TB_00000000000000000000000000000000_TimescaleInterval2">
            <a:extLst>
              <a:ext uri="{FF2B5EF4-FFF2-40B4-BE49-F238E27FC236}">
                <a16:creationId xmlns:a16="http://schemas.microsoft.com/office/drawing/2014/main" id="{8180AD40-6C24-F902-8976-43748A0D9FCF}"/>
              </a:ext>
            </a:extLst>
          </p:cNvPr>
          <p:cNvSpPr txBox="1"/>
          <p:nvPr>
            <p:custDataLst>
              <p:tags r:id="rId26"/>
            </p:custDataLst>
          </p:nvPr>
        </p:nvSpPr>
        <p:spPr>
          <a:xfrm>
            <a:off x="1235405" y="600945"/>
            <a:ext cx="209994" cy="186055"/>
          </a:xfrm>
          <a:prstGeom prst="rect">
            <a:avLst/>
          </a:prstGeom>
          <a:noFill/>
        </p:spPr>
        <p:txBody>
          <a:bodyPr vert="horz" wrap="none" lIns="0" tIns="0" rIns="0" bIns="0" rtlCol="0" anchor="ctr" anchorCtr="0">
            <a:noAutofit/>
          </a:bodyPr>
          <a:lstStyle/>
          <a:p>
            <a:r>
              <a:rPr lang="en-GB" sz="1200" spc="-18" dirty="0">
                <a:solidFill>
                  <a:schemeClr val="lt1"/>
                </a:solidFill>
                <a:latin typeface="Calibri" panose="020F0502020204030204" pitchFamily="34" charset="0"/>
              </a:rPr>
              <a:t>Feb</a:t>
            </a:r>
          </a:p>
        </p:txBody>
      </p:sp>
      <p:sp>
        <p:nvSpPr>
          <p:cNvPr id="12" name="OTLSHAPE_TB_00000000000000000000000000000000_TimescaleInterval3">
            <a:extLst>
              <a:ext uri="{FF2B5EF4-FFF2-40B4-BE49-F238E27FC236}">
                <a16:creationId xmlns:a16="http://schemas.microsoft.com/office/drawing/2014/main" id="{7862B6D1-83BF-FF52-C81B-26E01966EE38}"/>
              </a:ext>
            </a:extLst>
          </p:cNvPr>
          <p:cNvSpPr txBox="1"/>
          <p:nvPr>
            <p:custDataLst>
              <p:tags r:id="rId27"/>
            </p:custDataLst>
          </p:nvPr>
        </p:nvSpPr>
        <p:spPr>
          <a:xfrm>
            <a:off x="2289505" y="600945"/>
            <a:ext cx="158185" cy="186055"/>
          </a:xfrm>
          <a:prstGeom prst="rect">
            <a:avLst/>
          </a:prstGeom>
          <a:noFill/>
        </p:spPr>
        <p:txBody>
          <a:bodyPr vert="horz" wrap="none" lIns="0" tIns="0" rIns="0" bIns="0" rtlCol="0" anchor="ctr" anchorCtr="0">
            <a:noAutofit/>
          </a:bodyPr>
          <a:lstStyle/>
          <a:p>
            <a:r>
              <a:rPr lang="en-GB" sz="1200" spc="-20" dirty="0">
                <a:solidFill>
                  <a:schemeClr val="lt1"/>
                </a:solidFill>
                <a:latin typeface="Calibri" panose="020F0502020204030204" pitchFamily="34" charset="0"/>
              </a:rPr>
              <a:t>Mar</a:t>
            </a:r>
          </a:p>
        </p:txBody>
      </p:sp>
      <p:sp>
        <p:nvSpPr>
          <p:cNvPr id="14" name="OTLSHAPE_TB_00000000000000000000000000000000_TimescaleInterval4">
            <a:extLst>
              <a:ext uri="{FF2B5EF4-FFF2-40B4-BE49-F238E27FC236}">
                <a16:creationId xmlns:a16="http://schemas.microsoft.com/office/drawing/2014/main" id="{B51408A5-C828-0A7C-25B4-306D22EC9D34}"/>
              </a:ext>
            </a:extLst>
          </p:cNvPr>
          <p:cNvSpPr txBox="1"/>
          <p:nvPr>
            <p:custDataLst>
              <p:tags r:id="rId28"/>
            </p:custDataLst>
          </p:nvPr>
        </p:nvSpPr>
        <p:spPr>
          <a:xfrm>
            <a:off x="3378741" y="600945"/>
            <a:ext cx="241300" cy="186055"/>
          </a:xfrm>
          <a:prstGeom prst="rect">
            <a:avLst/>
          </a:prstGeom>
          <a:noFill/>
        </p:spPr>
        <p:txBody>
          <a:bodyPr vert="horz" wrap="none" lIns="0" tIns="0" rIns="0" bIns="0" rtlCol="0" anchor="ctr" anchorCtr="0">
            <a:noAutofit/>
          </a:bodyPr>
          <a:lstStyle/>
          <a:p>
            <a:r>
              <a:rPr lang="en-GB" sz="1200" spc="-20" dirty="0">
                <a:solidFill>
                  <a:schemeClr val="lt1"/>
                </a:solidFill>
                <a:latin typeface="Calibri" panose="020F0502020204030204" pitchFamily="34" charset="0"/>
              </a:rPr>
              <a:t>Apr</a:t>
            </a:r>
          </a:p>
        </p:txBody>
      </p:sp>
      <p:sp>
        <p:nvSpPr>
          <p:cNvPr id="16" name="OTLSHAPE_TB_00000000000000000000000000000000_TimescaleInterval5">
            <a:extLst>
              <a:ext uri="{FF2B5EF4-FFF2-40B4-BE49-F238E27FC236}">
                <a16:creationId xmlns:a16="http://schemas.microsoft.com/office/drawing/2014/main" id="{7DFD8285-C874-7F4A-78BB-97DE75A59CA1}"/>
              </a:ext>
            </a:extLst>
          </p:cNvPr>
          <p:cNvSpPr txBox="1"/>
          <p:nvPr>
            <p:custDataLst>
              <p:tags r:id="rId29"/>
            </p:custDataLst>
          </p:nvPr>
        </p:nvSpPr>
        <p:spPr>
          <a:xfrm>
            <a:off x="4467978" y="600945"/>
            <a:ext cx="228600" cy="186055"/>
          </a:xfrm>
          <a:prstGeom prst="rect">
            <a:avLst/>
          </a:prstGeom>
          <a:noFill/>
        </p:spPr>
        <p:txBody>
          <a:bodyPr vert="horz" wrap="none" lIns="0" tIns="0" rIns="0" bIns="0" rtlCol="0" anchor="ctr" anchorCtr="0">
            <a:noAutofit/>
          </a:bodyPr>
          <a:lstStyle/>
          <a:p>
            <a:r>
              <a:rPr lang="en-GB" sz="1200" spc="-18" dirty="0">
                <a:solidFill>
                  <a:schemeClr val="lt1"/>
                </a:solidFill>
                <a:latin typeface="Calibri" panose="020F0502020204030204" pitchFamily="34" charset="0"/>
              </a:rPr>
              <a:t>May</a:t>
            </a:r>
          </a:p>
        </p:txBody>
      </p:sp>
      <p:sp>
        <p:nvSpPr>
          <p:cNvPr id="18" name="OTLSHAPE_TB_00000000000000000000000000000000_TimescaleInterval6">
            <a:extLst>
              <a:ext uri="{FF2B5EF4-FFF2-40B4-BE49-F238E27FC236}">
                <a16:creationId xmlns:a16="http://schemas.microsoft.com/office/drawing/2014/main" id="{4AAAB48C-C80B-903B-B3B0-6C571DEB8E07}"/>
              </a:ext>
            </a:extLst>
          </p:cNvPr>
          <p:cNvSpPr txBox="1"/>
          <p:nvPr>
            <p:custDataLst>
              <p:tags r:id="rId30"/>
            </p:custDataLst>
          </p:nvPr>
        </p:nvSpPr>
        <p:spPr>
          <a:xfrm>
            <a:off x="5522079" y="600945"/>
            <a:ext cx="211148" cy="186055"/>
          </a:xfrm>
          <a:prstGeom prst="rect">
            <a:avLst/>
          </a:prstGeom>
          <a:noFill/>
        </p:spPr>
        <p:txBody>
          <a:bodyPr vert="horz" wrap="none" lIns="0" tIns="0" rIns="0" bIns="0" rtlCol="0" anchor="ctr" anchorCtr="0">
            <a:noAutofit/>
          </a:bodyPr>
          <a:lstStyle/>
          <a:p>
            <a:r>
              <a:rPr lang="en-GB" sz="1200" spc="-22" dirty="0">
                <a:solidFill>
                  <a:schemeClr val="lt1"/>
                </a:solidFill>
                <a:latin typeface="Calibri" panose="020F0502020204030204" pitchFamily="34" charset="0"/>
              </a:rPr>
              <a:t>Jun</a:t>
            </a:r>
          </a:p>
        </p:txBody>
      </p:sp>
      <p:sp>
        <p:nvSpPr>
          <p:cNvPr id="20" name="OTLSHAPE_TB_00000000000000000000000000000000_TimescaleInterval7">
            <a:extLst>
              <a:ext uri="{FF2B5EF4-FFF2-40B4-BE49-F238E27FC236}">
                <a16:creationId xmlns:a16="http://schemas.microsoft.com/office/drawing/2014/main" id="{4FF262AB-02EA-782A-13BD-06548EE8AFC8}"/>
              </a:ext>
            </a:extLst>
          </p:cNvPr>
          <p:cNvSpPr txBox="1"/>
          <p:nvPr>
            <p:custDataLst>
              <p:tags r:id="rId31"/>
            </p:custDataLst>
          </p:nvPr>
        </p:nvSpPr>
        <p:spPr>
          <a:xfrm>
            <a:off x="6611315" y="600945"/>
            <a:ext cx="243978" cy="186055"/>
          </a:xfrm>
          <a:prstGeom prst="rect">
            <a:avLst/>
          </a:prstGeom>
          <a:noFill/>
        </p:spPr>
        <p:txBody>
          <a:bodyPr vert="horz" wrap="none" lIns="0" tIns="0" rIns="0" bIns="0" rtlCol="0" anchor="ctr" anchorCtr="0">
            <a:noAutofit/>
          </a:bodyPr>
          <a:lstStyle/>
          <a:p>
            <a:r>
              <a:rPr lang="en-GB" sz="1200" spc="-20" dirty="0">
                <a:solidFill>
                  <a:schemeClr val="lt1"/>
                </a:solidFill>
                <a:latin typeface="Calibri" panose="020F0502020204030204" pitchFamily="34" charset="0"/>
              </a:rPr>
              <a:t>Jul</a:t>
            </a:r>
          </a:p>
        </p:txBody>
      </p:sp>
      <p:sp>
        <p:nvSpPr>
          <p:cNvPr id="22" name="OTLSHAPE_TB_00000000000000000000000000000000_TimescaleInterval8">
            <a:extLst>
              <a:ext uri="{FF2B5EF4-FFF2-40B4-BE49-F238E27FC236}">
                <a16:creationId xmlns:a16="http://schemas.microsoft.com/office/drawing/2014/main" id="{E1E1AB88-35B6-6421-F9E7-51FAF52CBBA3}"/>
              </a:ext>
            </a:extLst>
          </p:cNvPr>
          <p:cNvSpPr txBox="1"/>
          <p:nvPr>
            <p:custDataLst>
              <p:tags r:id="rId32"/>
            </p:custDataLst>
          </p:nvPr>
        </p:nvSpPr>
        <p:spPr>
          <a:xfrm>
            <a:off x="7665415" y="600945"/>
            <a:ext cx="237244" cy="186055"/>
          </a:xfrm>
          <a:prstGeom prst="rect">
            <a:avLst/>
          </a:prstGeom>
          <a:noFill/>
        </p:spPr>
        <p:txBody>
          <a:bodyPr vert="horz" wrap="none" lIns="0" tIns="0" rIns="0" bIns="0" rtlCol="0" anchor="ctr" anchorCtr="0">
            <a:noAutofit/>
          </a:bodyPr>
          <a:lstStyle/>
          <a:p>
            <a:r>
              <a:rPr lang="en-GB" sz="1200" spc="-22" dirty="0">
                <a:solidFill>
                  <a:schemeClr val="lt1"/>
                </a:solidFill>
                <a:latin typeface="Calibri" panose="020F0502020204030204" pitchFamily="34" charset="0"/>
              </a:rPr>
              <a:t>Aug</a:t>
            </a:r>
          </a:p>
        </p:txBody>
      </p:sp>
      <p:sp>
        <p:nvSpPr>
          <p:cNvPr id="24" name="OTLSHAPE_TB_00000000000000000000000000000000_TimescaleInterval9">
            <a:extLst>
              <a:ext uri="{FF2B5EF4-FFF2-40B4-BE49-F238E27FC236}">
                <a16:creationId xmlns:a16="http://schemas.microsoft.com/office/drawing/2014/main" id="{2A055F69-41CD-005D-43A7-B580B2458D03}"/>
              </a:ext>
            </a:extLst>
          </p:cNvPr>
          <p:cNvSpPr txBox="1"/>
          <p:nvPr>
            <p:custDataLst>
              <p:tags r:id="rId33"/>
            </p:custDataLst>
          </p:nvPr>
        </p:nvSpPr>
        <p:spPr>
          <a:xfrm>
            <a:off x="8754653" y="600945"/>
            <a:ext cx="203200" cy="186055"/>
          </a:xfrm>
          <a:prstGeom prst="rect">
            <a:avLst/>
          </a:prstGeom>
          <a:noFill/>
        </p:spPr>
        <p:txBody>
          <a:bodyPr vert="horz" wrap="none" lIns="0" tIns="0" rIns="0" bIns="0" rtlCol="0" anchor="ctr" anchorCtr="0">
            <a:noAutofit/>
          </a:bodyPr>
          <a:lstStyle/>
          <a:p>
            <a:r>
              <a:rPr lang="en-GB" sz="1200" spc="-20" dirty="0">
                <a:solidFill>
                  <a:schemeClr val="lt1"/>
                </a:solidFill>
                <a:latin typeface="Calibri" panose="020F0502020204030204" pitchFamily="34" charset="0"/>
              </a:rPr>
              <a:t>Sep</a:t>
            </a:r>
          </a:p>
        </p:txBody>
      </p:sp>
      <p:sp>
        <p:nvSpPr>
          <p:cNvPr id="115" name="OTLSHAPE_TB_00000000000000000000000000000000_TimescaleInterval10">
            <a:extLst>
              <a:ext uri="{FF2B5EF4-FFF2-40B4-BE49-F238E27FC236}">
                <a16:creationId xmlns:a16="http://schemas.microsoft.com/office/drawing/2014/main" id="{540E6606-10B7-1CD1-4B2D-32A6068C5D54}"/>
              </a:ext>
            </a:extLst>
          </p:cNvPr>
          <p:cNvSpPr txBox="1"/>
          <p:nvPr>
            <p:custDataLst>
              <p:tags r:id="rId34"/>
            </p:custDataLst>
          </p:nvPr>
        </p:nvSpPr>
        <p:spPr>
          <a:xfrm>
            <a:off x="9843889" y="600945"/>
            <a:ext cx="225383" cy="186055"/>
          </a:xfrm>
          <a:prstGeom prst="rect">
            <a:avLst/>
          </a:prstGeom>
          <a:noFill/>
        </p:spPr>
        <p:txBody>
          <a:bodyPr vert="horz" wrap="none" lIns="0" tIns="0" rIns="0" bIns="0" rtlCol="0" anchor="ctr" anchorCtr="0">
            <a:noAutofit/>
          </a:bodyPr>
          <a:lstStyle/>
          <a:p>
            <a:r>
              <a:rPr lang="en-GB" sz="1200" spc="-18" dirty="0">
                <a:solidFill>
                  <a:schemeClr val="lt1"/>
                </a:solidFill>
                <a:latin typeface="Calibri" panose="020F0502020204030204" pitchFamily="34" charset="0"/>
              </a:rPr>
              <a:t>Oct</a:t>
            </a:r>
          </a:p>
        </p:txBody>
      </p:sp>
      <p:sp>
        <p:nvSpPr>
          <p:cNvPr id="116" name="OTLSHAPE_TB_00000000000000000000000000000000_MiddleTimescaleInterval1">
            <a:extLst>
              <a:ext uri="{FF2B5EF4-FFF2-40B4-BE49-F238E27FC236}">
                <a16:creationId xmlns:a16="http://schemas.microsoft.com/office/drawing/2014/main" id="{17D771F5-4D8D-CA3C-BAD4-571A7CA02E59}"/>
              </a:ext>
            </a:extLst>
          </p:cNvPr>
          <p:cNvSpPr txBox="1"/>
          <p:nvPr>
            <p:custDataLst>
              <p:tags r:id="rId35"/>
            </p:custDataLst>
          </p:nvPr>
        </p:nvSpPr>
        <p:spPr>
          <a:xfrm>
            <a:off x="462398" y="792968"/>
            <a:ext cx="175561" cy="186055"/>
          </a:xfrm>
          <a:prstGeom prst="rect">
            <a:avLst/>
          </a:prstGeom>
          <a:noFill/>
        </p:spPr>
        <p:txBody>
          <a:bodyPr vert="horz" wrap="none" lIns="0" tIns="0" rIns="0" bIns="0" rtlCol="0" anchor="ctr" anchorCtr="0">
            <a:noAutofit/>
          </a:bodyPr>
          <a:lstStyle/>
          <a:p>
            <a:r>
              <a:rPr lang="en-GB" sz="1200" spc="-30" dirty="0">
                <a:solidFill>
                  <a:schemeClr val="lt1"/>
                </a:solidFill>
                <a:latin typeface="Calibri" panose="020F0502020204030204" pitchFamily="34" charset="0"/>
              </a:rPr>
              <a:t>Q1</a:t>
            </a:r>
          </a:p>
        </p:txBody>
      </p:sp>
      <p:sp>
        <p:nvSpPr>
          <p:cNvPr id="118" name="OTLSHAPE_TB_00000000000000000000000000000000_MiddleTimescaleInterval2">
            <a:extLst>
              <a:ext uri="{FF2B5EF4-FFF2-40B4-BE49-F238E27FC236}">
                <a16:creationId xmlns:a16="http://schemas.microsoft.com/office/drawing/2014/main" id="{27991F95-6CBA-87AB-FBCB-2BF10513B720}"/>
              </a:ext>
            </a:extLst>
          </p:cNvPr>
          <p:cNvSpPr txBox="1"/>
          <p:nvPr>
            <p:custDataLst>
              <p:tags r:id="rId36"/>
            </p:custDataLst>
          </p:nvPr>
        </p:nvSpPr>
        <p:spPr>
          <a:xfrm>
            <a:off x="3377334" y="792968"/>
            <a:ext cx="175561" cy="186055"/>
          </a:xfrm>
          <a:prstGeom prst="rect">
            <a:avLst/>
          </a:prstGeom>
          <a:noFill/>
        </p:spPr>
        <p:txBody>
          <a:bodyPr vert="horz" wrap="none" lIns="0" tIns="0" rIns="0" bIns="0" rtlCol="0" anchor="ctr" anchorCtr="0">
            <a:noAutofit/>
          </a:bodyPr>
          <a:lstStyle/>
          <a:p>
            <a:r>
              <a:rPr lang="en-GB" sz="1200" spc="-30" dirty="0">
                <a:solidFill>
                  <a:schemeClr val="lt1"/>
                </a:solidFill>
                <a:latin typeface="Calibri" panose="020F0502020204030204" pitchFamily="34" charset="0"/>
              </a:rPr>
              <a:t>Q2</a:t>
            </a:r>
          </a:p>
        </p:txBody>
      </p:sp>
      <p:sp>
        <p:nvSpPr>
          <p:cNvPr id="120" name="OTLSHAPE_TB_00000000000000000000000000000000_MiddleTimescaleInterval3">
            <a:extLst>
              <a:ext uri="{FF2B5EF4-FFF2-40B4-BE49-F238E27FC236}">
                <a16:creationId xmlns:a16="http://schemas.microsoft.com/office/drawing/2014/main" id="{2C641A77-2CD8-2145-538E-21329F0394F1}"/>
              </a:ext>
            </a:extLst>
          </p:cNvPr>
          <p:cNvSpPr txBox="1"/>
          <p:nvPr>
            <p:custDataLst>
              <p:tags r:id="rId37"/>
            </p:custDataLst>
          </p:nvPr>
        </p:nvSpPr>
        <p:spPr>
          <a:xfrm>
            <a:off x="6594139" y="792968"/>
            <a:ext cx="175561" cy="186055"/>
          </a:xfrm>
          <a:prstGeom prst="rect">
            <a:avLst/>
          </a:prstGeom>
          <a:noFill/>
        </p:spPr>
        <p:txBody>
          <a:bodyPr vert="horz" wrap="none" lIns="0" tIns="0" rIns="0" bIns="0" rtlCol="0" anchor="ctr" anchorCtr="0">
            <a:noAutofit/>
          </a:bodyPr>
          <a:lstStyle/>
          <a:p>
            <a:r>
              <a:rPr lang="en-GB" sz="1200" spc="-30" dirty="0">
                <a:solidFill>
                  <a:schemeClr val="lt1"/>
                </a:solidFill>
                <a:latin typeface="Calibri" panose="020F0502020204030204" pitchFamily="34" charset="0"/>
              </a:rPr>
              <a:t>Q3</a:t>
            </a:r>
          </a:p>
        </p:txBody>
      </p:sp>
      <p:sp>
        <p:nvSpPr>
          <p:cNvPr id="122" name="OTLSHAPE_TB_00000000000000000000000000000000_MiddleTimescaleInterval4">
            <a:extLst>
              <a:ext uri="{FF2B5EF4-FFF2-40B4-BE49-F238E27FC236}">
                <a16:creationId xmlns:a16="http://schemas.microsoft.com/office/drawing/2014/main" id="{F8F26390-D0A5-7389-21A5-EB094AA7664A}"/>
              </a:ext>
            </a:extLst>
          </p:cNvPr>
          <p:cNvSpPr txBox="1"/>
          <p:nvPr>
            <p:custDataLst>
              <p:tags r:id="rId38"/>
            </p:custDataLst>
          </p:nvPr>
        </p:nvSpPr>
        <p:spPr>
          <a:xfrm>
            <a:off x="9858245" y="792968"/>
            <a:ext cx="175561" cy="186055"/>
          </a:xfrm>
          <a:prstGeom prst="rect">
            <a:avLst/>
          </a:prstGeom>
          <a:noFill/>
        </p:spPr>
        <p:txBody>
          <a:bodyPr vert="horz" wrap="none" lIns="0" tIns="0" rIns="0" bIns="0" rtlCol="0" anchor="ctr" anchorCtr="0">
            <a:noAutofit/>
          </a:bodyPr>
          <a:lstStyle/>
          <a:p>
            <a:r>
              <a:rPr lang="en-GB" sz="1200" spc="-30" dirty="0">
                <a:solidFill>
                  <a:schemeClr val="lt1"/>
                </a:solidFill>
                <a:latin typeface="Calibri" panose="020F0502020204030204" pitchFamily="34" charset="0"/>
              </a:rPr>
              <a:t>Q4</a:t>
            </a:r>
          </a:p>
        </p:txBody>
      </p:sp>
      <p:sp>
        <p:nvSpPr>
          <p:cNvPr id="123" name="OTLSHAPE_TB_00000000000000000000000000000000_BottomTimescaleInterval1">
            <a:extLst>
              <a:ext uri="{FF2B5EF4-FFF2-40B4-BE49-F238E27FC236}">
                <a16:creationId xmlns:a16="http://schemas.microsoft.com/office/drawing/2014/main" id="{9AE0418C-CCBF-E901-82D4-2971D3487F50}"/>
              </a:ext>
            </a:extLst>
          </p:cNvPr>
          <p:cNvSpPr txBox="1"/>
          <p:nvPr>
            <p:custDataLst>
              <p:tags r:id="rId39"/>
            </p:custDataLst>
          </p:nvPr>
        </p:nvSpPr>
        <p:spPr>
          <a:xfrm>
            <a:off x="1391966" y="1112312"/>
            <a:ext cx="988205" cy="174418"/>
          </a:xfrm>
          <a:prstGeom prst="rect">
            <a:avLst/>
          </a:prstGeom>
          <a:noFill/>
        </p:spPr>
        <p:txBody>
          <a:bodyPr vert="horz" wrap="none" lIns="0" tIns="0" rIns="0" bIns="0" rtlCol="0" anchor="ctr" anchorCtr="0">
            <a:noAutofit/>
          </a:bodyPr>
          <a:lstStyle/>
          <a:p>
            <a:r>
              <a:rPr lang="en-GB" sz="1200" b="1" spc="-28" dirty="0">
                <a:solidFill>
                  <a:schemeClr val="tx1">
                    <a:lumMod val="85000"/>
                    <a:lumOff val="15000"/>
                  </a:schemeClr>
                </a:solidFill>
                <a:latin typeface="Calibri" panose="020F0502020204030204" pitchFamily="34" charset="0"/>
              </a:rPr>
              <a:t>Phase 1</a:t>
            </a:r>
          </a:p>
        </p:txBody>
      </p:sp>
      <p:sp>
        <p:nvSpPr>
          <p:cNvPr id="125" name="OTLSHAPE_TB_00000000000000000000000000000000_BottomTimescaleInterval2">
            <a:extLst>
              <a:ext uri="{FF2B5EF4-FFF2-40B4-BE49-F238E27FC236}">
                <a16:creationId xmlns:a16="http://schemas.microsoft.com/office/drawing/2014/main" id="{31F94D15-61D4-0912-86C5-E94E2599779D}"/>
              </a:ext>
            </a:extLst>
          </p:cNvPr>
          <p:cNvSpPr txBox="1"/>
          <p:nvPr>
            <p:custDataLst>
              <p:tags r:id="rId40"/>
            </p:custDataLst>
          </p:nvPr>
        </p:nvSpPr>
        <p:spPr>
          <a:xfrm>
            <a:off x="1446225" y="984993"/>
            <a:ext cx="150939" cy="186055"/>
          </a:xfrm>
          <a:prstGeom prst="rect">
            <a:avLst/>
          </a:prstGeom>
          <a:noFill/>
        </p:spPr>
        <p:txBody>
          <a:bodyPr vert="horz" wrap="none" lIns="0" tIns="0" rIns="0" bIns="0" rtlCol="0" anchor="ctr" anchorCtr="0">
            <a:noAutofit/>
          </a:bodyPr>
          <a:lstStyle/>
          <a:p>
            <a:endParaRPr lang="en-GB" sz="1200" spc="-28" dirty="0">
              <a:solidFill>
                <a:schemeClr val="lt1"/>
              </a:solidFill>
              <a:latin typeface="Calibri" panose="020F0502020204030204" pitchFamily="34" charset="0"/>
            </a:endParaRPr>
          </a:p>
        </p:txBody>
      </p:sp>
      <p:sp>
        <p:nvSpPr>
          <p:cNvPr id="127" name="OTLSHAPE_TB_00000000000000000000000000000000_BottomTimescaleInterval3">
            <a:extLst>
              <a:ext uri="{FF2B5EF4-FFF2-40B4-BE49-F238E27FC236}">
                <a16:creationId xmlns:a16="http://schemas.microsoft.com/office/drawing/2014/main" id="{440A89D9-6417-AE19-4508-14D0928FA21F}"/>
              </a:ext>
            </a:extLst>
          </p:cNvPr>
          <p:cNvSpPr txBox="1"/>
          <p:nvPr>
            <p:custDataLst>
              <p:tags r:id="rId41"/>
            </p:custDataLst>
          </p:nvPr>
        </p:nvSpPr>
        <p:spPr>
          <a:xfrm>
            <a:off x="3274908" y="4271861"/>
            <a:ext cx="150939" cy="186055"/>
          </a:xfrm>
          <a:prstGeom prst="rect">
            <a:avLst/>
          </a:prstGeom>
          <a:noFill/>
        </p:spPr>
        <p:txBody>
          <a:bodyPr vert="horz" wrap="none" lIns="0" tIns="0" rIns="0" bIns="0" rtlCol="0" anchor="ctr" anchorCtr="0">
            <a:noAutofit/>
          </a:bodyPr>
          <a:lstStyle/>
          <a:p>
            <a:endParaRPr lang="en-GB" sz="1200" spc="-28" dirty="0">
              <a:solidFill>
                <a:schemeClr val="lt1"/>
              </a:solidFill>
              <a:latin typeface="Calibri" panose="020F0502020204030204" pitchFamily="34" charset="0"/>
            </a:endParaRPr>
          </a:p>
        </p:txBody>
      </p:sp>
      <p:sp>
        <p:nvSpPr>
          <p:cNvPr id="129" name="OTLSHAPE_TB_00000000000000000000000000000000_BottomTimescaleInterval4">
            <a:extLst>
              <a:ext uri="{FF2B5EF4-FFF2-40B4-BE49-F238E27FC236}">
                <a16:creationId xmlns:a16="http://schemas.microsoft.com/office/drawing/2014/main" id="{972DE2EB-0EE6-1D15-8EEE-63058586CA6E}"/>
              </a:ext>
            </a:extLst>
          </p:cNvPr>
          <p:cNvSpPr txBox="1"/>
          <p:nvPr>
            <p:custDataLst>
              <p:tags r:id="rId42"/>
            </p:custDataLst>
          </p:nvPr>
        </p:nvSpPr>
        <p:spPr>
          <a:xfrm>
            <a:off x="3413878" y="984993"/>
            <a:ext cx="150939" cy="186055"/>
          </a:xfrm>
          <a:prstGeom prst="rect">
            <a:avLst/>
          </a:prstGeom>
          <a:noFill/>
        </p:spPr>
        <p:txBody>
          <a:bodyPr vert="horz" wrap="none" lIns="0" tIns="0" rIns="0" bIns="0" rtlCol="0" anchor="ctr" anchorCtr="0">
            <a:noAutofit/>
          </a:bodyPr>
          <a:lstStyle/>
          <a:p>
            <a:r>
              <a:rPr lang="en-GB" sz="1200" spc="-28" dirty="0">
                <a:solidFill>
                  <a:schemeClr val="lt1"/>
                </a:solidFill>
                <a:latin typeface="Calibri" panose="020F0502020204030204" pitchFamily="34" charset="0"/>
              </a:rPr>
              <a:t>31</a:t>
            </a:r>
          </a:p>
        </p:txBody>
      </p:sp>
      <p:sp>
        <p:nvSpPr>
          <p:cNvPr id="131" name="OTLSHAPE_TB_00000000000000000000000000000000_BottomTimescaleInterval5">
            <a:extLst>
              <a:ext uri="{FF2B5EF4-FFF2-40B4-BE49-F238E27FC236}">
                <a16:creationId xmlns:a16="http://schemas.microsoft.com/office/drawing/2014/main" id="{1479341D-67B1-ED1E-7B45-F7954A32E8C2}"/>
              </a:ext>
            </a:extLst>
          </p:cNvPr>
          <p:cNvSpPr txBox="1"/>
          <p:nvPr>
            <p:custDataLst>
              <p:tags r:id="rId43"/>
            </p:custDataLst>
          </p:nvPr>
        </p:nvSpPr>
        <p:spPr>
          <a:xfrm>
            <a:off x="4397705" y="984993"/>
            <a:ext cx="150939" cy="186055"/>
          </a:xfrm>
          <a:prstGeom prst="rect">
            <a:avLst/>
          </a:prstGeom>
          <a:noFill/>
        </p:spPr>
        <p:txBody>
          <a:bodyPr vert="horz" wrap="none" lIns="0" tIns="0" rIns="0" bIns="0" rtlCol="0" anchor="ctr" anchorCtr="0">
            <a:noAutofit/>
          </a:bodyPr>
          <a:lstStyle/>
          <a:p>
            <a:r>
              <a:rPr lang="en-GB" sz="1200" spc="-28">
                <a:solidFill>
                  <a:schemeClr val="lt1"/>
                </a:solidFill>
                <a:latin typeface="Calibri" panose="020F0502020204030204" pitchFamily="34" charset="0"/>
              </a:rPr>
              <a:t>35</a:t>
            </a:r>
          </a:p>
        </p:txBody>
      </p:sp>
      <p:sp>
        <p:nvSpPr>
          <p:cNvPr id="133" name="OTLSHAPE_TB_00000000000000000000000000000000_BottomTimescaleInterval6">
            <a:extLst>
              <a:ext uri="{FF2B5EF4-FFF2-40B4-BE49-F238E27FC236}">
                <a16:creationId xmlns:a16="http://schemas.microsoft.com/office/drawing/2014/main" id="{01A4D052-CB05-1D36-4CCA-EB5A1606E9FC}"/>
              </a:ext>
            </a:extLst>
          </p:cNvPr>
          <p:cNvSpPr txBox="1"/>
          <p:nvPr>
            <p:custDataLst>
              <p:tags r:id="rId44"/>
            </p:custDataLst>
          </p:nvPr>
        </p:nvSpPr>
        <p:spPr>
          <a:xfrm>
            <a:off x="5381532" y="984993"/>
            <a:ext cx="150939" cy="186055"/>
          </a:xfrm>
          <a:prstGeom prst="rect">
            <a:avLst/>
          </a:prstGeom>
          <a:noFill/>
        </p:spPr>
        <p:txBody>
          <a:bodyPr vert="horz" wrap="none" lIns="0" tIns="0" rIns="0" bIns="0" rtlCol="0" anchor="ctr" anchorCtr="0">
            <a:noAutofit/>
          </a:bodyPr>
          <a:lstStyle/>
          <a:p>
            <a:r>
              <a:rPr lang="en-GB" sz="1200" spc="-28">
                <a:solidFill>
                  <a:schemeClr val="lt1"/>
                </a:solidFill>
                <a:latin typeface="Calibri" panose="020F0502020204030204" pitchFamily="34" charset="0"/>
              </a:rPr>
              <a:t>39</a:t>
            </a:r>
          </a:p>
        </p:txBody>
      </p:sp>
      <p:sp>
        <p:nvSpPr>
          <p:cNvPr id="135" name="OTLSHAPE_TB_00000000000000000000000000000000_BottomTimescaleInterval7">
            <a:extLst>
              <a:ext uri="{FF2B5EF4-FFF2-40B4-BE49-F238E27FC236}">
                <a16:creationId xmlns:a16="http://schemas.microsoft.com/office/drawing/2014/main" id="{37E73D23-94EE-D18C-A0A0-8D9BEFF9A083}"/>
              </a:ext>
            </a:extLst>
          </p:cNvPr>
          <p:cNvSpPr txBox="1"/>
          <p:nvPr>
            <p:custDataLst>
              <p:tags r:id="rId45"/>
            </p:custDataLst>
          </p:nvPr>
        </p:nvSpPr>
        <p:spPr>
          <a:xfrm>
            <a:off x="6365358" y="984993"/>
            <a:ext cx="150939" cy="186055"/>
          </a:xfrm>
          <a:prstGeom prst="rect">
            <a:avLst/>
          </a:prstGeom>
          <a:noFill/>
        </p:spPr>
        <p:txBody>
          <a:bodyPr vert="horz" wrap="none" lIns="0" tIns="0" rIns="0" bIns="0" rtlCol="0" anchor="ctr" anchorCtr="0">
            <a:noAutofit/>
          </a:bodyPr>
          <a:lstStyle/>
          <a:p>
            <a:r>
              <a:rPr lang="en-GB" sz="1200" spc="-28">
                <a:solidFill>
                  <a:schemeClr val="lt1"/>
                </a:solidFill>
                <a:latin typeface="Calibri" panose="020F0502020204030204" pitchFamily="34" charset="0"/>
              </a:rPr>
              <a:t>43</a:t>
            </a:r>
          </a:p>
        </p:txBody>
      </p:sp>
      <p:sp>
        <p:nvSpPr>
          <p:cNvPr id="137" name="OTLSHAPE_TB_00000000000000000000000000000000_BottomTimescaleInterval8">
            <a:extLst>
              <a:ext uri="{FF2B5EF4-FFF2-40B4-BE49-F238E27FC236}">
                <a16:creationId xmlns:a16="http://schemas.microsoft.com/office/drawing/2014/main" id="{4E283DB3-CFE4-3E27-188D-E1AE1707CEC3}"/>
              </a:ext>
            </a:extLst>
          </p:cNvPr>
          <p:cNvSpPr txBox="1"/>
          <p:nvPr>
            <p:custDataLst>
              <p:tags r:id="rId46"/>
            </p:custDataLst>
          </p:nvPr>
        </p:nvSpPr>
        <p:spPr>
          <a:xfrm>
            <a:off x="7349186" y="984993"/>
            <a:ext cx="150939" cy="186055"/>
          </a:xfrm>
          <a:prstGeom prst="rect">
            <a:avLst/>
          </a:prstGeom>
          <a:noFill/>
        </p:spPr>
        <p:txBody>
          <a:bodyPr vert="horz" wrap="none" lIns="0" tIns="0" rIns="0" bIns="0" rtlCol="0" anchor="ctr" anchorCtr="0">
            <a:noAutofit/>
          </a:bodyPr>
          <a:lstStyle/>
          <a:p>
            <a:r>
              <a:rPr lang="en-GB" sz="1200" spc="-28">
                <a:solidFill>
                  <a:schemeClr val="lt1"/>
                </a:solidFill>
                <a:latin typeface="Calibri" panose="020F0502020204030204" pitchFamily="34" charset="0"/>
              </a:rPr>
              <a:t>47</a:t>
            </a:r>
          </a:p>
        </p:txBody>
      </p:sp>
      <p:sp>
        <p:nvSpPr>
          <p:cNvPr id="139" name="OTLSHAPE_TB_00000000000000000000000000000000_BottomTimescaleInterval9">
            <a:extLst>
              <a:ext uri="{FF2B5EF4-FFF2-40B4-BE49-F238E27FC236}">
                <a16:creationId xmlns:a16="http://schemas.microsoft.com/office/drawing/2014/main" id="{3E0077CC-BE5D-D7A8-E02F-E7A098A70945}"/>
              </a:ext>
            </a:extLst>
          </p:cNvPr>
          <p:cNvSpPr txBox="1"/>
          <p:nvPr>
            <p:custDataLst>
              <p:tags r:id="rId47"/>
            </p:custDataLst>
          </p:nvPr>
        </p:nvSpPr>
        <p:spPr>
          <a:xfrm>
            <a:off x="8333013" y="984993"/>
            <a:ext cx="150939" cy="186055"/>
          </a:xfrm>
          <a:prstGeom prst="rect">
            <a:avLst/>
          </a:prstGeom>
          <a:noFill/>
        </p:spPr>
        <p:txBody>
          <a:bodyPr vert="horz" wrap="none" lIns="0" tIns="0" rIns="0" bIns="0" rtlCol="0" anchor="ctr" anchorCtr="0">
            <a:noAutofit/>
          </a:bodyPr>
          <a:lstStyle/>
          <a:p>
            <a:r>
              <a:rPr lang="en-GB" sz="1200" spc="-28" dirty="0">
                <a:solidFill>
                  <a:schemeClr val="lt1"/>
                </a:solidFill>
                <a:latin typeface="Calibri" panose="020F0502020204030204" pitchFamily="34" charset="0"/>
              </a:rPr>
              <a:t>51</a:t>
            </a:r>
          </a:p>
        </p:txBody>
      </p:sp>
      <p:sp>
        <p:nvSpPr>
          <p:cNvPr id="141" name="OTLSHAPE_TB_00000000000000000000000000000000_BottomTimescaleInterval10">
            <a:extLst>
              <a:ext uri="{FF2B5EF4-FFF2-40B4-BE49-F238E27FC236}">
                <a16:creationId xmlns:a16="http://schemas.microsoft.com/office/drawing/2014/main" id="{F8870287-3CF0-C51F-DA46-1614E507A15B}"/>
              </a:ext>
            </a:extLst>
          </p:cNvPr>
          <p:cNvSpPr txBox="1"/>
          <p:nvPr>
            <p:custDataLst>
              <p:tags r:id="rId48"/>
            </p:custDataLst>
          </p:nvPr>
        </p:nvSpPr>
        <p:spPr>
          <a:xfrm>
            <a:off x="9316839" y="984993"/>
            <a:ext cx="75470" cy="186055"/>
          </a:xfrm>
          <a:prstGeom prst="rect">
            <a:avLst/>
          </a:prstGeom>
          <a:noFill/>
        </p:spPr>
        <p:txBody>
          <a:bodyPr vert="horz" wrap="none" lIns="0" tIns="0" rIns="0" bIns="0" rtlCol="0" anchor="ctr" anchorCtr="0">
            <a:noAutofit/>
          </a:bodyPr>
          <a:lstStyle/>
          <a:p>
            <a:r>
              <a:rPr lang="en-GB" sz="1200" spc="-40">
                <a:solidFill>
                  <a:schemeClr val="lt1"/>
                </a:solidFill>
                <a:latin typeface="Calibri" panose="020F0502020204030204" pitchFamily="34" charset="0"/>
              </a:rPr>
              <a:t>3</a:t>
            </a:r>
          </a:p>
        </p:txBody>
      </p:sp>
      <p:sp>
        <p:nvSpPr>
          <p:cNvPr id="222" name="OTLSHAPE_SLT_24d3febe49dd495ab74dfc8524f697fb_Title">
            <a:extLst>
              <a:ext uri="{FF2B5EF4-FFF2-40B4-BE49-F238E27FC236}">
                <a16:creationId xmlns:a16="http://schemas.microsoft.com/office/drawing/2014/main" id="{CECDCE64-4741-FEDE-9EC7-0AD692815E9A}"/>
              </a:ext>
            </a:extLst>
          </p:cNvPr>
          <p:cNvSpPr txBox="1"/>
          <p:nvPr>
            <p:custDataLst>
              <p:tags r:id="rId49"/>
            </p:custDataLst>
          </p:nvPr>
        </p:nvSpPr>
        <p:spPr>
          <a:xfrm>
            <a:off x="6033558" y="5588209"/>
            <a:ext cx="393700" cy="186055"/>
          </a:xfrm>
          <a:prstGeom prst="rect">
            <a:avLst/>
          </a:prstGeom>
          <a:noFill/>
        </p:spPr>
        <p:txBody>
          <a:bodyPr vert="horz" wrap="square" lIns="0" tIns="0" rIns="0" bIns="0" rtlCol="0" anchor="ctr" anchorCtr="0">
            <a:spAutoFit/>
          </a:bodyPr>
          <a:lstStyle/>
          <a:p>
            <a:pPr algn="ctr"/>
            <a:r>
              <a:rPr lang="en-GB" sz="1200" b="1" spc="-12">
                <a:solidFill>
                  <a:schemeClr val="lt1"/>
                </a:solidFill>
                <a:latin typeface="Calibri" panose="020F0502020204030204" pitchFamily="34" charset="0"/>
              </a:rPr>
              <a:t>Task 4</a:t>
            </a:r>
          </a:p>
        </p:txBody>
      </p:sp>
      <p:sp>
        <p:nvSpPr>
          <p:cNvPr id="232" name="OTLSHAPE_SLT_cf2603a2b58e4b5eab3cf249221c9975_JoinedDate">
            <a:extLst>
              <a:ext uri="{FF2B5EF4-FFF2-40B4-BE49-F238E27FC236}">
                <a16:creationId xmlns:a16="http://schemas.microsoft.com/office/drawing/2014/main" id="{8CA26167-534F-7B69-E82C-CBBFAC7963BE}"/>
              </a:ext>
            </a:extLst>
          </p:cNvPr>
          <p:cNvSpPr txBox="1"/>
          <p:nvPr>
            <p:custDataLst>
              <p:tags r:id="rId50"/>
            </p:custDataLst>
          </p:nvPr>
        </p:nvSpPr>
        <p:spPr>
          <a:xfrm>
            <a:off x="1672744" y="4363750"/>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Feb 13 -Feb 16</a:t>
            </a:r>
          </a:p>
        </p:txBody>
      </p:sp>
      <p:sp>
        <p:nvSpPr>
          <p:cNvPr id="233" name="OTLSHAPE_SLT_cf2603a2b58e4b5eab3cf249221c9975_Title">
            <a:extLst>
              <a:ext uri="{FF2B5EF4-FFF2-40B4-BE49-F238E27FC236}">
                <a16:creationId xmlns:a16="http://schemas.microsoft.com/office/drawing/2014/main" id="{DBD70B96-1777-28EA-4B7D-50CB8DBE7440}"/>
              </a:ext>
            </a:extLst>
          </p:cNvPr>
          <p:cNvSpPr txBox="1"/>
          <p:nvPr>
            <p:custDataLst>
              <p:tags r:id="rId51"/>
            </p:custDataLst>
          </p:nvPr>
        </p:nvSpPr>
        <p:spPr>
          <a:xfrm>
            <a:off x="1799263" y="4138216"/>
            <a:ext cx="461072"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TEST 1</a:t>
            </a:r>
          </a:p>
        </p:txBody>
      </p:sp>
      <p:cxnSp>
        <p:nvCxnSpPr>
          <p:cNvPr id="9" name="OTLSHAPE_TB_00000000000000000000000000000000_Separator1">
            <a:extLst>
              <a:ext uri="{FF2B5EF4-FFF2-40B4-BE49-F238E27FC236}">
                <a16:creationId xmlns:a16="http://schemas.microsoft.com/office/drawing/2014/main" id="{E6D7ACD6-7EDA-F53C-35B9-11671E3463EB}"/>
              </a:ext>
            </a:extLst>
          </p:cNvPr>
          <p:cNvCxnSpPr/>
          <p:nvPr>
            <p:custDataLst>
              <p:tags r:id="rId52"/>
            </p:custDataLst>
          </p:nvPr>
        </p:nvCxnSpPr>
        <p:spPr>
          <a:xfrm>
            <a:off x="1171904"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OTLSHAPE_TB_00000000000000000000000000000000_Separator2">
            <a:extLst>
              <a:ext uri="{FF2B5EF4-FFF2-40B4-BE49-F238E27FC236}">
                <a16:creationId xmlns:a16="http://schemas.microsoft.com/office/drawing/2014/main" id="{4AA8682B-7DDE-899E-9FB4-E0FE3D97EDBE}"/>
              </a:ext>
            </a:extLst>
          </p:cNvPr>
          <p:cNvCxnSpPr/>
          <p:nvPr>
            <p:custDataLst>
              <p:tags r:id="rId53"/>
            </p:custDataLst>
          </p:nvPr>
        </p:nvCxnSpPr>
        <p:spPr>
          <a:xfrm>
            <a:off x="2226004"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OTLSHAPE_TB_00000000000000000000000000000000_Separator3">
            <a:extLst>
              <a:ext uri="{FF2B5EF4-FFF2-40B4-BE49-F238E27FC236}">
                <a16:creationId xmlns:a16="http://schemas.microsoft.com/office/drawing/2014/main" id="{7A6799F4-19F2-345E-D316-8066FCF15001}"/>
              </a:ext>
            </a:extLst>
          </p:cNvPr>
          <p:cNvCxnSpPr/>
          <p:nvPr>
            <p:custDataLst>
              <p:tags r:id="rId54"/>
            </p:custDataLst>
          </p:nvPr>
        </p:nvCxnSpPr>
        <p:spPr>
          <a:xfrm>
            <a:off x="3315241"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OTLSHAPE_TB_00000000000000000000000000000000_Separator4">
            <a:extLst>
              <a:ext uri="{FF2B5EF4-FFF2-40B4-BE49-F238E27FC236}">
                <a16:creationId xmlns:a16="http://schemas.microsoft.com/office/drawing/2014/main" id="{1BC36D9B-C950-ECBD-784E-1A4C0F67FD14}"/>
              </a:ext>
            </a:extLst>
          </p:cNvPr>
          <p:cNvCxnSpPr/>
          <p:nvPr>
            <p:custDataLst>
              <p:tags r:id="rId55"/>
            </p:custDataLst>
          </p:nvPr>
        </p:nvCxnSpPr>
        <p:spPr>
          <a:xfrm>
            <a:off x="4404478"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OTLSHAPE_TB_00000000000000000000000000000000_Separator5">
            <a:extLst>
              <a:ext uri="{FF2B5EF4-FFF2-40B4-BE49-F238E27FC236}">
                <a16:creationId xmlns:a16="http://schemas.microsoft.com/office/drawing/2014/main" id="{26974906-13DE-04F2-19E3-55350C2D1E5D}"/>
              </a:ext>
            </a:extLst>
          </p:cNvPr>
          <p:cNvCxnSpPr/>
          <p:nvPr>
            <p:custDataLst>
              <p:tags r:id="rId56"/>
            </p:custDataLst>
          </p:nvPr>
        </p:nvCxnSpPr>
        <p:spPr>
          <a:xfrm>
            <a:off x="5458578"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OTLSHAPE_TB_00000000000000000000000000000000_Separator6">
            <a:extLst>
              <a:ext uri="{FF2B5EF4-FFF2-40B4-BE49-F238E27FC236}">
                <a16:creationId xmlns:a16="http://schemas.microsoft.com/office/drawing/2014/main" id="{A5C520C6-81DA-A4F1-FA78-08E072C8AC2C}"/>
              </a:ext>
            </a:extLst>
          </p:cNvPr>
          <p:cNvCxnSpPr/>
          <p:nvPr>
            <p:custDataLst>
              <p:tags r:id="rId57"/>
            </p:custDataLst>
          </p:nvPr>
        </p:nvCxnSpPr>
        <p:spPr>
          <a:xfrm>
            <a:off x="6547815"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OTLSHAPE_TB_00000000000000000000000000000000_Separator7">
            <a:extLst>
              <a:ext uri="{FF2B5EF4-FFF2-40B4-BE49-F238E27FC236}">
                <a16:creationId xmlns:a16="http://schemas.microsoft.com/office/drawing/2014/main" id="{6FC73E4E-0897-E135-C410-F63579E460B2}"/>
              </a:ext>
            </a:extLst>
          </p:cNvPr>
          <p:cNvCxnSpPr/>
          <p:nvPr>
            <p:custDataLst>
              <p:tags r:id="rId58"/>
            </p:custDataLst>
          </p:nvPr>
        </p:nvCxnSpPr>
        <p:spPr>
          <a:xfrm>
            <a:off x="7601915"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OTLSHAPE_TB_00000000000000000000000000000000_Separator8">
            <a:extLst>
              <a:ext uri="{FF2B5EF4-FFF2-40B4-BE49-F238E27FC236}">
                <a16:creationId xmlns:a16="http://schemas.microsoft.com/office/drawing/2014/main" id="{28BBF8F0-3274-0511-7723-13724950D51D}"/>
              </a:ext>
            </a:extLst>
          </p:cNvPr>
          <p:cNvCxnSpPr/>
          <p:nvPr>
            <p:custDataLst>
              <p:tags r:id="rId59"/>
            </p:custDataLst>
          </p:nvPr>
        </p:nvCxnSpPr>
        <p:spPr>
          <a:xfrm>
            <a:off x="8691152"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4" name="OTLSHAPE_TB_00000000000000000000000000000000_Separator9">
            <a:extLst>
              <a:ext uri="{FF2B5EF4-FFF2-40B4-BE49-F238E27FC236}">
                <a16:creationId xmlns:a16="http://schemas.microsoft.com/office/drawing/2014/main" id="{1BF68F98-9C5E-A114-852D-9EFF149FBB35}"/>
              </a:ext>
            </a:extLst>
          </p:cNvPr>
          <p:cNvCxnSpPr/>
          <p:nvPr>
            <p:custDataLst>
              <p:tags r:id="rId60"/>
            </p:custDataLst>
          </p:nvPr>
        </p:nvCxnSpPr>
        <p:spPr>
          <a:xfrm>
            <a:off x="9780389"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OTLSHAPE_TB_00000000000000000000000000000000_MiddleSeparator1">
            <a:extLst>
              <a:ext uri="{FF2B5EF4-FFF2-40B4-BE49-F238E27FC236}">
                <a16:creationId xmlns:a16="http://schemas.microsoft.com/office/drawing/2014/main" id="{F4F51151-D333-EACA-F18A-383A9F1141C3}"/>
              </a:ext>
            </a:extLst>
          </p:cNvPr>
          <p:cNvCxnSpPr/>
          <p:nvPr>
            <p:custDataLst>
              <p:tags r:id="rId61"/>
            </p:custDataLst>
          </p:nvPr>
        </p:nvCxnSpPr>
        <p:spPr>
          <a:xfrm>
            <a:off x="3321704" y="794556"/>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9" name="OTLSHAPE_TB_00000000000000000000000000000000_MiddleSeparator2">
            <a:extLst>
              <a:ext uri="{FF2B5EF4-FFF2-40B4-BE49-F238E27FC236}">
                <a16:creationId xmlns:a16="http://schemas.microsoft.com/office/drawing/2014/main" id="{3B91332E-CE8E-D4EA-31A0-78B7274F35E1}"/>
              </a:ext>
            </a:extLst>
          </p:cNvPr>
          <p:cNvCxnSpPr/>
          <p:nvPr>
            <p:custDataLst>
              <p:tags r:id="rId62"/>
            </p:custDataLst>
          </p:nvPr>
        </p:nvCxnSpPr>
        <p:spPr>
          <a:xfrm>
            <a:off x="6554286" y="794556"/>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OTLSHAPE_TB_00000000000000000000000000000000_MiddleSeparator3">
            <a:extLst>
              <a:ext uri="{FF2B5EF4-FFF2-40B4-BE49-F238E27FC236}">
                <a16:creationId xmlns:a16="http://schemas.microsoft.com/office/drawing/2014/main" id="{44839DDD-BC87-50FC-F9F2-3330AC0E5972}"/>
              </a:ext>
            </a:extLst>
          </p:cNvPr>
          <p:cNvCxnSpPr/>
          <p:nvPr>
            <p:custDataLst>
              <p:tags r:id="rId63"/>
            </p:custDataLst>
          </p:nvPr>
        </p:nvCxnSpPr>
        <p:spPr>
          <a:xfrm>
            <a:off x="9786858" y="794556"/>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4" name="OTLSHAPE_TB_00000000000000000000000000000000_BottomSeparator1">
            <a:extLst>
              <a:ext uri="{FF2B5EF4-FFF2-40B4-BE49-F238E27FC236}">
                <a16:creationId xmlns:a16="http://schemas.microsoft.com/office/drawing/2014/main" id="{BC333036-9CA8-A78C-5D39-3B804CB2D96C}"/>
              </a:ext>
            </a:extLst>
          </p:cNvPr>
          <p:cNvCxnSpPr/>
          <p:nvPr>
            <p:custDataLst>
              <p:tags r:id="rId64"/>
            </p:custDataLst>
          </p:nvPr>
        </p:nvCxnSpPr>
        <p:spPr>
          <a:xfrm>
            <a:off x="1382724"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OTLSHAPE_TB_00000000000000000000000000000000_BottomSeparator2">
            <a:extLst>
              <a:ext uri="{FF2B5EF4-FFF2-40B4-BE49-F238E27FC236}">
                <a16:creationId xmlns:a16="http://schemas.microsoft.com/office/drawing/2014/main" id="{548D1321-ADC0-9437-48B5-C9932AA05D51}"/>
              </a:ext>
            </a:extLst>
          </p:cNvPr>
          <p:cNvCxnSpPr/>
          <p:nvPr>
            <p:custDataLst>
              <p:tags r:id="rId65"/>
            </p:custDataLst>
          </p:nvPr>
        </p:nvCxnSpPr>
        <p:spPr>
          <a:xfrm>
            <a:off x="2366551"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8" name="OTLSHAPE_TB_00000000000000000000000000000000_BottomSeparator3">
            <a:extLst>
              <a:ext uri="{FF2B5EF4-FFF2-40B4-BE49-F238E27FC236}">
                <a16:creationId xmlns:a16="http://schemas.microsoft.com/office/drawing/2014/main" id="{E773A3C1-255D-8EEB-0C2B-3665F996E6D4}"/>
              </a:ext>
            </a:extLst>
          </p:cNvPr>
          <p:cNvCxnSpPr/>
          <p:nvPr>
            <p:custDataLst>
              <p:tags r:id="rId66"/>
            </p:custDataLst>
          </p:nvPr>
        </p:nvCxnSpPr>
        <p:spPr>
          <a:xfrm>
            <a:off x="3350378"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0" name="OTLSHAPE_TB_00000000000000000000000000000000_BottomSeparator4">
            <a:extLst>
              <a:ext uri="{FF2B5EF4-FFF2-40B4-BE49-F238E27FC236}">
                <a16:creationId xmlns:a16="http://schemas.microsoft.com/office/drawing/2014/main" id="{7FDA3A15-E321-42D3-E110-32268443A536}"/>
              </a:ext>
            </a:extLst>
          </p:cNvPr>
          <p:cNvCxnSpPr/>
          <p:nvPr>
            <p:custDataLst>
              <p:tags r:id="rId67"/>
            </p:custDataLst>
          </p:nvPr>
        </p:nvCxnSpPr>
        <p:spPr>
          <a:xfrm>
            <a:off x="4334205"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OTLSHAPE_TB_00000000000000000000000000000000_BottomSeparator5">
            <a:extLst>
              <a:ext uri="{FF2B5EF4-FFF2-40B4-BE49-F238E27FC236}">
                <a16:creationId xmlns:a16="http://schemas.microsoft.com/office/drawing/2014/main" id="{C7524F78-9708-F2FC-9077-CF14F92EB7A4}"/>
              </a:ext>
            </a:extLst>
          </p:cNvPr>
          <p:cNvCxnSpPr/>
          <p:nvPr>
            <p:custDataLst>
              <p:tags r:id="rId68"/>
            </p:custDataLst>
          </p:nvPr>
        </p:nvCxnSpPr>
        <p:spPr>
          <a:xfrm>
            <a:off x="5318032"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4" name="OTLSHAPE_TB_00000000000000000000000000000000_BottomSeparator6">
            <a:extLst>
              <a:ext uri="{FF2B5EF4-FFF2-40B4-BE49-F238E27FC236}">
                <a16:creationId xmlns:a16="http://schemas.microsoft.com/office/drawing/2014/main" id="{F34F6BB0-C3C5-94FE-A4BD-D61FEB08B643}"/>
              </a:ext>
            </a:extLst>
          </p:cNvPr>
          <p:cNvCxnSpPr/>
          <p:nvPr>
            <p:custDataLst>
              <p:tags r:id="rId69"/>
            </p:custDataLst>
          </p:nvPr>
        </p:nvCxnSpPr>
        <p:spPr>
          <a:xfrm>
            <a:off x="6301858"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OTLSHAPE_TB_00000000000000000000000000000000_BottomSeparator7">
            <a:extLst>
              <a:ext uri="{FF2B5EF4-FFF2-40B4-BE49-F238E27FC236}">
                <a16:creationId xmlns:a16="http://schemas.microsoft.com/office/drawing/2014/main" id="{15A6444E-40E8-9952-1109-05F1EB208708}"/>
              </a:ext>
            </a:extLst>
          </p:cNvPr>
          <p:cNvCxnSpPr/>
          <p:nvPr>
            <p:custDataLst>
              <p:tags r:id="rId70"/>
            </p:custDataLst>
          </p:nvPr>
        </p:nvCxnSpPr>
        <p:spPr>
          <a:xfrm>
            <a:off x="7285685"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OTLSHAPE_TB_00000000000000000000000000000000_BottomSeparator8">
            <a:extLst>
              <a:ext uri="{FF2B5EF4-FFF2-40B4-BE49-F238E27FC236}">
                <a16:creationId xmlns:a16="http://schemas.microsoft.com/office/drawing/2014/main" id="{46924B3F-DCE3-1A96-6265-F51B5E323DD1}"/>
              </a:ext>
            </a:extLst>
          </p:cNvPr>
          <p:cNvCxnSpPr/>
          <p:nvPr>
            <p:custDataLst>
              <p:tags r:id="rId71"/>
            </p:custDataLst>
          </p:nvPr>
        </p:nvCxnSpPr>
        <p:spPr>
          <a:xfrm>
            <a:off x="8269512"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OTLSHAPE_TB_00000000000000000000000000000000_BottomSeparator9">
            <a:extLst>
              <a:ext uri="{FF2B5EF4-FFF2-40B4-BE49-F238E27FC236}">
                <a16:creationId xmlns:a16="http://schemas.microsoft.com/office/drawing/2014/main" id="{AF3DFF35-1841-C62E-2D73-DB16DD53134A}"/>
              </a:ext>
            </a:extLst>
          </p:cNvPr>
          <p:cNvCxnSpPr/>
          <p:nvPr>
            <p:custDataLst>
              <p:tags r:id="rId72"/>
            </p:custDataLst>
          </p:nvPr>
        </p:nvCxnSpPr>
        <p:spPr>
          <a:xfrm>
            <a:off x="9253339"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6" name="OTLSHAPE_M_a91e0b0272424626b8b15601ba7f80fc_Shape">
            <a:extLst>
              <a:ext uri="{FF2B5EF4-FFF2-40B4-BE49-F238E27FC236}">
                <a16:creationId xmlns:a16="http://schemas.microsoft.com/office/drawing/2014/main" id="{EDF49EE8-85BA-7592-85A5-C010C760E533}"/>
              </a:ext>
            </a:extLst>
          </p:cNvPr>
          <p:cNvSpPr/>
          <p:nvPr>
            <p:custDataLst>
              <p:tags r:id="rId73"/>
            </p:custDataLst>
          </p:nvPr>
        </p:nvSpPr>
        <p:spPr>
          <a:xfrm>
            <a:off x="4931504" y="1903557"/>
            <a:ext cx="228600" cy="254000"/>
          </a:xfrm>
          <a:prstGeom prst="triangle">
            <a:avLst/>
          </a:prstGeom>
          <a:solidFill>
            <a:srgbClr val="FEBA0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TLSHAPE_M_f0e235f238c647338f52b5718b277cd4_Shape">
            <a:extLst>
              <a:ext uri="{FF2B5EF4-FFF2-40B4-BE49-F238E27FC236}">
                <a16:creationId xmlns:a16="http://schemas.microsoft.com/office/drawing/2014/main" id="{C946BCAC-DCB2-B60E-0283-43AA4308803B}"/>
              </a:ext>
            </a:extLst>
          </p:cNvPr>
          <p:cNvSpPr/>
          <p:nvPr>
            <p:custDataLst>
              <p:tags r:id="rId74"/>
            </p:custDataLst>
          </p:nvPr>
        </p:nvSpPr>
        <p:spPr>
          <a:xfrm>
            <a:off x="327798" y="372580"/>
            <a:ext cx="228600" cy="254000"/>
          </a:xfrm>
          <a:prstGeom prst="diamond">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TLSHAPE_M_f0e235f238c647338f52b5718b277cd4_Title">
            <a:extLst>
              <a:ext uri="{FF2B5EF4-FFF2-40B4-BE49-F238E27FC236}">
                <a16:creationId xmlns:a16="http://schemas.microsoft.com/office/drawing/2014/main" id="{18C1B302-EFD3-8C25-7D09-E7651ACF3B1B}"/>
              </a:ext>
            </a:extLst>
          </p:cNvPr>
          <p:cNvSpPr txBox="1"/>
          <p:nvPr>
            <p:custDataLst>
              <p:tags r:id="rId75"/>
            </p:custDataLst>
          </p:nvPr>
        </p:nvSpPr>
        <p:spPr>
          <a:xfrm>
            <a:off x="91512" y="79998"/>
            <a:ext cx="969190" cy="169277"/>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Project Kick-Off</a:t>
            </a:r>
          </a:p>
        </p:txBody>
      </p:sp>
      <p:sp>
        <p:nvSpPr>
          <p:cNvPr id="32" name="OTLSHAPE_M_f0e235f238c647338f52b5718b277cd4_Date">
            <a:extLst>
              <a:ext uri="{FF2B5EF4-FFF2-40B4-BE49-F238E27FC236}">
                <a16:creationId xmlns:a16="http://schemas.microsoft.com/office/drawing/2014/main" id="{6E30D68C-0BD8-400A-BAF8-882C3C245701}"/>
              </a:ext>
            </a:extLst>
          </p:cNvPr>
          <p:cNvSpPr txBox="1"/>
          <p:nvPr>
            <p:custDataLst>
              <p:tags r:id="rId76"/>
            </p:custDataLst>
          </p:nvPr>
        </p:nvSpPr>
        <p:spPr>
          <a:xfrm>
            <a:off x="278414" y="262595"/>
            <a:ext cx="317500" cy="124037"/>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Jan 03</a:t>
            </a:r>
          </a:p>
        </p:txBody>
      </p:sp>
      <p:sp>
        <p:nvSpPr>
          <p:cNvPr id="49" name="OTLSHAPE_M_a91e0b0272424626b8b15601ba7f80fc_Title">
            <a:extLst>
              <a:ext uri="{FF2B5EF4-FFF2-40B4-BE49-F238E27FC236}">
                <a16:creationId xmlns:a16="http://schemas.microsoft.com/office/drawing/2014/main" id="{BEB2CACC-3F81-7EAF-92B2-14CA22BFAB7C}"/>
              </a:ext>
            </a:extLst>
          </p:cNvPr>
          <p:cNvSpPr txBox="1"/>
          <p:nvPr>
            <p:custDataLst>
              <p:tags r:id="rId77"/>
            </p:custDataLst>
          </p:nvPr>
        </p:nvSpPr>
        <p:spPr>
          <a:xfrm>
            <a:off x="4825282" y="1733179"/>
            <a:ext cx="685800" cy="170519"/>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Milestone</a:t>
            </a:r>
          </a:p>
        </p:txBody>
      </p:sp>
      <p:sp>
        <p:nvSpPr>
          <p:cNvPr id="50" name="OTLSHAPE_M_a91e0b0272424626b8b15601ba7f80fc_Date">
            <a:extLst>
              <a:ext uri="{FF2B5EF4-FFF2-40B4-BE49-F238E27FC236}">
                <a16:creationId xmlns:a16="http://schemas.microsoft.com/office/drawing/2014/main" id="{701C6279-4B93-8050-6D66-BE42C3192E2B}"/>
              </a:ext>
            </a:extLst>
          </p:cNvPr>
          <p:cNvSpPr txBox="1"/>
          <p:nvPr>
            <p:custDataLst>
              <p:tags r:id="rId78"/>
            </p:custDataLst>
          </p:nvPr>
        </p:nvSpPr>
        <p:spPr>
          <a:xfrm>
            <a:off x="5063709" y="1888253"/>
            <a:ext cx="462293" cy="123111"/>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May 17</a:t>
            </a:r>
          </a:p>
        </p:txBody>
      </p:sp>
      <p:sp>
        <p:nvSpPr>
          <p:cNvPr id="52" name="OTLSHAPE_M_edcc6dce9d844874b8eb6a47c4f467c9_Title">
            <a:extLst>
              <a:ext uri="{FF2B5EF4-FFF2-40B4-BE49-F238E27FC236}">
                <a16:creationId xmlns:a16="http://schemas.microsoft.com/office/drawing/2014/main" id="{76C3A3AC-0CA1-548A-2431-25C8B3725F09}"/>
              </a:ext>
            </a:extLst>
          </p:cNvPr>
          <p:cNvSpPr txBox="1"/>
          <p:nvPr>
            <p:custDataLst>
              <p:tags r:id="rId79"/>
            </p:custDataLst>
          </p:nvPr>
        </p:nvSpPr>
        <p:spPr>
          <a:xfrm>
            <a:off x="8586635" y="70702"/>
            <a:ext cx="685800" cy="170519"/>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Sign Off</a:t>
            </a:r>
          </a:p>
        </p:txBody>
      </p:sp>
      <p:sp>
        <p:nvSpPr>
          <p:cNvPr id="53" name="OTLSHAPE_M_edcc6dce9d844874b8eb6a47c4f467c9_Date">
            <a:extLst>
              <a:ext uri="{FF2B5EF4-FFF2-40B4-BE49-F238E27FC236}">
                <a16:creationId xmlns:a16="http://schemas.microsoft.com/office/drawing/2014/main" id="{AB33E6D0-800C-F668-849D-32DD720CAF0F}"/>
              </a:ext>
            </a:extLst>
          </p:cNvPr>
          <p:cNvSpPr txBox="1"/>
          <p:nvPr>
            <p:custDataLst>
              <p:tags r:id="rId80"/>
            </p:custDataLst>
          </p:nvPr>
        </p:nvSpPr>
        <p:spPr>
          <a:xfrm>
            <a:off x="8814489" y="246740"/>
            <a:ext cx="286036" cy="123111"/>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Sep 18</a:t>
            </a:r>
          </a:p>
        </p:txBody>
      </p:sp>
      <p:sp>
        <p:nvSpPr>
          <p:cNvPr id="273" name="OTLSHAPE_M_56989170a12443e68c206485b66f0a6c_Title">
            <a:extLst>
              <a:ext uri="{FF2B5EF4-FFF2-40B4-BE49-F238E27FC236}">
                <a16:creationId xmlns:a16="http://schemas.microsoft.com/office/drawing/2014/main" id="{59922C56-8B23-5BA3-30B7-0826D5D066A8}"/>
              </a:ext>
            </a:extLst>
          </p:cNvPr>
          <p:cNvSpPr txBox="1"/>
          <p:nvPr>
            <p:custDataLst>
              <p:tags r:id="rId81"/>
            </p:custDataLst>
          </p:nvPr>
        </p:nvSpPr>
        <p:spPr>
          <a:xfrm>
            <a:off x="7276408" y="3690271"/>
            <a:ext cx="685800" cy="170519"/>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Milestone</a:t>
            </a:r>
          </a:p>
        </p:txBody>
      </p:sp>
      <p:sp>
        <p:nvSpPr>
          <p:cNvPr id="274" name="OTLSHAPE_M_56989170a12443e68c206485b66f0a6c_Date">
            <a:extLst>
              <a:ext uri="{FF2B5EF4-FFF2-40B4-BE49-F238E27FC236}">
                <a16:creationId xmlns:a16="http://schemas.microsoft.com/office/drawing/2014/main" id="{57D89439-DD57-3864-1D28-EC41318B7EBE}"/>
              </a:ext>
            </a:extLst>
          </p:cNvPr>
          <p:cNvSpPr txBox="1"/>
          <p:nvPr>
            <p:custDataLst>
              <p:tags r:id="rId82"/>
            </p:custDataLst>
          </p:nvPr>
        </p:nvSpPr>
        <p:spPr>
          <a:xfrm>
            <a:off x="7395167" y="3857077"/>
            <a:ext cx="347787" cy="123111"/>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Jul 15</a:t>
            </a:r>
          </a:p>
        </p:txBody>
      </p:sp>
      <p:cxnSp>
        <p:nvCxnSpPr>
          <p:cNvPr id="2" name="OTLSHAPE_TB_00000000000000000000000000000000_Separator9">
            <a:extLst>
              <a:ext uri="{FF2B5EF4-FFF2-40B4-BE49-F238E27FC236}">
                <a16:creationId xmlns:a16="http://schemas.microsoft.com/office/drawing/2014/main" id="{2FCE59D3-27D0-07BA-4C3B-799AA0AA4F58}"/>
              </a:ext>
            </a:extLst>
          </p:cNvPr>
          <p:cNvCxnSpPr/>
          <p:nvPr>
            <p:custDataLst>
              <p:tags r:id="rId83"/>
            </p:custDataLst>
          </p:nvPr>
        </p:nvCxnSpPr>
        <p:spPr>
          <a:xfrm>
            <a:off x="10768361" y="597279"/>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Arrow: Pentagon 3">
            <a:extLst>
              <a:ext uri="{FF2B5EF4-FFF2-40B4-BE49-F238E27FC236}">
                <a16:creationId xmlns:a16="http://schemas.microsoft.com/office/drawing/2014/main" id="{9E0E890E-B2B3-2AF5-EA38-4E28B2809B1D}"/>
              </a:ext>
            </a:extLst>
          </p:cNvPr>
          <p:cNvSpPr/>
          <p:nvPr/>
        </p:nvSpPr>
        <p:spPr>
          <a:xfrm>
            <a:off x="11543742" y="802439"/>
            <a:ext cx="608654" cy="167822"/>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Arrow: Chevron 43">
            <a:extLst>
              <a:ext uri="{FF2B5EF4-FFF2-40B4-BE49-F238E27FC236}">
                <a16:creationId xmlns:a16="http://schemas.microsoft.com/office/drawing/2014/main" id="{FE335018-BD18-AA95-8F55-8023F3C7F4BB}"/>
              </a:ext>
            </a:extLst>
          </p:cNvPr>
          <p:cNvSpPr/>
          <p:nvPr/>
        </p:nvSpPr>
        <p:spPr>
          <a:xfrm>
            <a:off x="874764" y="1712306"/>
            <a:ext cx="2157442" cy="206339"/>
          </a:xfrm>
          <a:prstGeom prst="chevr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7" name="TextBox 6">
            <a:extLst>
              <a:ext uri="{FF2B5EF4-FFF2-40B4-BE49-F238E27FC236}">
                <a16:creationId xmlns:a16="http://schemas.microsoft.com/office/drawing/2014/main" id="{AE0D214F-BB11-7A9C-2725-F99C16DAC946}"/>
              </a:ext>
            </a:extLst>
          </p:cNvPr>
          <p:cNvSpPr txBox="1"/>
          <p:nvPr/>
        </p:nvSpPr>
        <p:spPr>
          <a:xfrm>
            <a:off x="486602" y="1347862"/>
            <a:ext cx="3289683" cy="369332"/>
          </a:xfrm>
          <a:prstGeom prst="rect">
            <a:avLst/>
          </a:prstGeom>
          <a:noFill/>
        </p:spPr>
        <p:txBody>
          <a:bodyPr wrap="none" rtlCol="0">
            <a:spAutoFit/>
          </a:bodyPr>
          <a:lstStyle/>
          <a:p>
            <a:r>
              <a:rPr lang="en-GB" dirty="0"/>
              <a:t> </a:t>
            </a:r>
            <a:r>
              <a:rPr lang="en-GB" sz="1000" dirty="0">
                <a:solidFill>
                  <a:schemeClr val="bg1"/>
                </a:solidFill>
              </a:rPr>
              <a:t>Installation and configuration of database system software</a:t>
            </a:r>
          </a:p>
        </p:txBody>
      </p:sp>
      <p:sp>
        <p:nvSpPr>
          <p:cNvPr id="37" name="TextBox 36">
            <a:extLst>
              <a:ext uri="{FF2B5EF4-FFF2-40B4-BE49-F238E27FC236}">
                <a16:creationId xmlns:a16="http://schemas.microsoft.com/office/drawing/2014/main" id="{02999831-17B4-FACA-DD46-6C755CCDB246}"/>
              </a:ext>
            </a:extLst>
          </p:cNvPr>
          <p:cNvSpPr txBox="1"/>
          <p:nvPr/>
        </p:nvSpPr>
        <p:spPr>
          <a:xfrm>
            <a:off x="968685" y="1685801"/>
            <a:ext cx="1834156" cy="246221"/>
          </a:xfrm>
          <a:prstGeom prst="rect">
            <a:avLst/>
          </a:prstGeom>
          <a:noFill/>
        </p:spPr>
        <p:txBody>
          <a:bodyPr wrap="none" rtlCol="0">
            <a:spAutoFit/>
          </a:bodyPr>
          <a:lstStyle/>
          <a:p>
            <a:r>
              <a:rPr lang="en-GB" sz="1000" dirty="0">
                <a:solidFill>
                  <a:schemeClr val="bg1"/>
                </a:solidFill>
              </a:rPr>
              <a:t>Plan tablespace reorganizations</a:t>
            </a:r>
          </a:p>
        </p:txBody>
      </p:sp>
      <p:sp>
        <p:nvSpPr>
          <p:cNvPr id="38" name="OTLSHAPE_SLT_cf2603a2b58e4b5eab3cf249221c9975_Shape">
            <a:extLst>
              <a:ext uri="{FF2B5EF4-FFF2-40B4-BE49-F238E27FC236}">
                <a16:creationId xmlns:a16="http://schemas.microsoft.com/office/drawing/2014/main" id="{6775FC19-8770-B675-4589-B055183DA928}"/>
              </a:ext>
            </a:extLst>
          </p:cNvPr>
          <p:cNvSpPr/>
          <p:nvPr>
            <p:custDataLst>
              <p:tags r:id="rId84"/>
            </p:custDataLst>
          </p:nvPr>
        </p:nvSpPr>
        <p:spPr>
          <a:xfrm>
            <a:off x="1136903" y="1945150"/>
            <a:ext cx="1254835" cy="199131"/>
          </a:xfrm>
          <a:prstGeom prst="chevron">
            <a:avLst/>
          </a:prstGeom>
          <a:solidFill>
            <a:schemeClr val="accent5">
              <a:lumMod val="7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9" name="TextBox 38">
            <a:extLst>
              <a:ext uri="{FF2B5EF4-FFF2-40B4-BE49-F238E27FC236}">
                <a16:creationId xmlns:a16="http://schemas.microsoft.com/office/drawing/2014/main" id="{546A4F2F-48B4-9447-A33B-66D9B96D3EBF}"/>
              </a:ext>
            </a:extLst>
          </p:cNvPr>
          <p:cNvSpPr txBox="1"/>
          <p:nvPr/>
        </p:nvSpPr>
        <p:spPr>
          <a:xfrm>
            <a:off x="1251241" y="1913756"/>
            <a:ext cx="753732" cy="246221"/>
          </a:xfrm>
          <a:prstGeom prst="rect">
            <a:avLst/>
          </a:prstGeom>
          <a:noFill/>
        </p:spPr>
        <p:txBody>
          <a:bodyPr wrap="none" rtlCol="0">
            <a:spAutoFit/>
          </a:bodyPr>
          <a:lstStyle/>
          <a:p>
            <a:r>
              <a:rPr lang="en-GB" sz="1000" dirty="0">
                <a:solidFill>
                  <a:schemeClr val="bg1"/>
                </a:solidFill>
              </a:rPr>
              <a:t>DB Exports</a:t>
            </a:r>
          </a:p>
        </p:txBody>
      </p:sp>
      <p:sp>
        <p:nvSpPr>
          <p:cNvPr id="45" name="OTLSHAPE_SLT_0b16cd78fb76408f928988bc59fa2edc_Shape">
            <a:extLst>
              <a:ext uri="{FF2B5EF4-FFF2-40B4-BE49-F238E27FC236}">
                <a16:creationId xmlns:a16="http://schemas.microsoft.com/office/drawing/2014/main" id="{2DDA21DB-FDB6-57A1-1076-44299AC5E659}"/>
              </a:ext>
            </a:extLst>
          </p:cNvPr>
          <p:cNvSpPr/>
          <p:nvPr>
            <p:custDataLst>
              <p:tags r:id="rId85"/>
            </p:custDataLst>
          </p:nvPr>
        </p:nvSpPr>
        <p:spPr>
          <a:xfrm>
            <a:off x="3219926" y="1943044"/>
            <a:ext cx="1625600" cy="203200"/>
          </a:xfrm>
          <a:prstGeom prst="chevron">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6" name="TextBox 45">
            <a:extLst>
              <a:ext uri="{FF2B5EF4-FFF2-40B4-BE49-F238E27FC236}">
                <a16:creationId xmlns:a16="http://schemas.microsoft.com/office/drawing/2014/main" id="{2EAABB6D-07C1-BCFB-C1C1-46C28D5C61A8}"/>
              </a:ext>
            </a:extLst>
          </p:cNvPr>
          <p:cNvSpPr txBox="1"/>
          <p:nvPr/>
        </p:nvSpPr>
        <p:spPr>
          <a:xfrm>
            <a:off x="3446610" y="1922779"/>
            <a:ext cx="1234633" cy="246221"/>
          </a:xfrm>
          <a:prstGeom prst="rect">
            <a:avLst/>
          </a:prstGeom>
          <a:noFill/>
        </p:spPr>
        <p:txBody>
          <a:bodyPr wrap="none" rtlCol="0">
            <a:spAutoFit/>
          </a:bodyPr>
          <a:lstStyle/>
          <a:p>
            <a:r>
              <a:rPr lang="en-GB" sz="1000" dirty="0">
                <a:solidFill>
                  <a:schemeClr val="bg1"/>
                </a:solidFill>
              </a:rPr>
              <a:t>Define DB Inventory</a:t>
            </a:r>
          </a:p>
        </p:txBody>
      </p:sp>
      <p:sp>
        <p:nvSpPr>
          <p:cNvPr id="47" name="Arrow: Chevron 46">
            <a:extLst>
              <a:ext uri="{FF2B5EF4-FFF2-40B4-BE49-F238E27FC236}">
                <a16:creationId xmlns:a16="http://schemas.microsoft.com/office/drawing/2014/main" id="{0A184F2D-5C34-D080-2EEF-176399C84326}"/>
              </a:ext>
            </a:extLst>
          </p:cNvPr>
          <p:cNvSpPr/>
          <p:nvPr/>
        </p:nvSpPr>
        <p:spPr>
          <a:xfrm>
            <a:off x="4176267" y="1480578"/>
            <a:ext cx="2157442" cy="199602"/>
          </a:xfrm>
          <a:prstGeom prst="chevr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48" name="TextBox 47">
            <a:extLst>
              <a:ext uri="{FF2B5EF4-FFF2-40B4-BE49-F238E27FC236}">
                <a16:creationId xmlns:a16="http://schemas.microsoft.com/office/drawing/2014/main" id="{AB348ED2-C627-0A45-2626-918D9F97E0A7}"/>
              </a:ext>
            </a:extLst>
          </p:cNvPr>
          <p:cNvSpPr txBox="1"/>
          <p:nvPr/>
        </p:nvSpPr>
        <p:spPr>
          <a:xfrm>
            <a:off x="4674446" y="1448730"/>
            <a:ext cx="1390180" cy="246221"/>
          </a:xfrm>
          <a:prstGeom prst="rect">
            <a:avLst/>
          </a:prstGeom>
          <a:noFill/>
        </p:spPr>
        <p:txBody>
          <a:bodyPr wrap="square" rtlCol="0">
            <a:spAutoFit/>
          </a:bodyPr>
          <a:lstStyle/>
          <a:p>
            <a:r>
              <a:rPr lang="en-GB" sz="1000" dirty="0">
                <a:solidFill>
                  <a:schemeClr val="bg1"/>
                </a:solidFill>
              </a:rPr>
              <a:t>Configure Storage</a:t>
            </a:r>
          </a:p>
        </p:txBody>
      </p:sp>
      <p:sp>
        <p:nvSpPr>
          <p:cNvPr id="51" name="OTLSHAPE_SLT_0b16cd78fb76408f928988bc59fa2edc_Shape">
            <a:extLst>
              <a:ext uri="{FF2B5EF4-FFF2-40B4-BE49-F238E27FC236}">
                <a16:creationId xmlns:a16="http://schemas.microsoft.com/office/drawing/2014/main" id="{D09E6663-561D-884F-E8BD-008BC2C16543}"/>
              </a:ext>
            </a:extLst>
          </p:cNvPr>
          <p:cNvSpPr/>
          <p:nvPr>
            <p:custDataLst>
              <p:tags r:id="rId86"/>
            </p:custDataLst>
          </p:nvPr>
        </p:nvSpPr>
        <p:spPr>
          <a:xfrm>
            <a:off x="5972458" y="1938047"/>
            <a:ext cx="1346669" cy="203200"/>
          </a:xfrm>
          <a:prstGeom prst="chevron">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4" name="TextBox 53">
            <a:extLst>
              <a:ext uri="{FF2B5EF4-FFF2-40B4-BE49-F238E27FC236}">
                <a16:creationId xmlns:a16="http://schemas.microsoft.com/office/drawing/2014/main" id="{0C87AC5D-8517-D410-D67C-57097E410C5F}"/>
              </a:ext>
            </a:extLst>
          </p:cNvPr>
          <p:cNvSpPr txBox="1"/>
          <p:nvPr/>
        </p:nvSpPr>
        <p:spPr>
          <a:xfrm>
            <a:off x="6178371" y="1915308"/>
            <a:ext cx="1000595" cy="246221"/>
          </a:xfrm>
          <a:prstGeom prst="rect">
            <a:avLst/>
          </a:prstGeom>
          <a:noFill/>
        </p:spPr>
        <p:txBody>
          <a:bodyPr wrap="none" rtlCol="0">
            <a:spAutoFit/>
          </a:bodyPr>
          <a:lstStyle/>
          <a:p>
            <a:r>
              <a:rPr lang="en-GB" sz="1000" dirty="0">
                <a:solidFill>
                  <a:schemeClr val="bg1"/>
                </a:solidFill>
              </a:rPr>
              <a:t>Procure Backup</a:t>
            </a:r>
          </a:p>
        </p:txBody>
      </p:sp>
      <p:sp>
        <p:nvSpPr>
          <p:cNvPr id="55" name="OTLSHAPE_SLT_0b16cd78fb76408f928988bc59fa2edc_Shape">
            <a:extLst>
              <a:ext uri="{FF2B5EF4-FFF2-40B4-BE49-F238E27FC236}">
                <a16:creationId xmlns:a16="http://schemas.microsoft.com/office/drawing/2014/main" id="{89A85A54-43E3-CF19-6CD5-370032E86827}"/>
              </a:ext>
            </a:extLst>
          </p:cNvPr>
          <p:cNvSpPr/>
          <p:nvPr>
            <p:custDataLst>
              <p:tags r:id="rId87"/>
            </p:custDataLst>
          </p:nvPr>
        </p:nvSpPr>
        <p:spPr>
          <a:xfrm>
            <a:off x="6746960" y="1688573"/>
            <a:ext cx="2113444" cy="225135"/>
          </a:xfrm>
          <a:prstGeom prst="chevron">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6" name="TextBox 55">
            <a:extLst>
              <a:ext uri="{FF2B5EF4-FFF2-40B4-BE49-F238E27FC236}">
                <a16:creationId xmlns:a16="http://schemas.microsoft.com/office/drawing/2014/main" id="{D4C7F42F-19B1-2101-EC15-1FA08CC6D97E}"/>
              </a:ext>
            </a:extLst>
          </p:cNvPr>
          <p:cNvSpPr txBox="1"/>
          <p:nvPr/>
        </p:nvSpPr>
        <p:spPr>
          <a:xfrm>
            <a:off x="6989192" y="1676237"/>
            <a:ext cx="1688283" cy="246221"/>
          </a:xfrm>
          <a:prstGeom prst="rect">
            <a:avLst/>
          </a:prstGeom>
          <a:noFill/>
        </p:spPr>
        <p:txBody>
          <a:bodyPr wrap="none" rtlCol="0">
            <a:spAutoFit/>
          </a:bodyPr>
          <a:lstStyle/>
          <a:p>
            <a:r>
              <a:rPr lang="en-GB" sz="1000" dirty="0">
                <a:solidFill>
                  <a:schemeClr val="bg1"/>
                </a:solidFill>
              </a:rPr>
              <a:t>Remote Server Management</a:t>
            </a:r>
          </a:p>
        </p:txBody>
      </p:sp>
      <p:sp>
        <p:nvSpPr>
          <p:cNvPr id="57" name="OTLSHAPE_M_a91e0b0272424626b8b15601ba7f80fc_Shape">
            <a:extLst>
              <a:ext uri="{FF2B5EF4-FFF2-40B4-BE49-F238E27FC236}">
                <a16:creationId xmlns:a16="http://schemas.microsoft.com/office/drawing/2014/main" id="{DBBDD18C-5496-007C-5997-F434913D550D}"/>
              </a:ext>
            </a:extLst>
          </p:cNvPr>
          <p:cNvSpPr/>
          <p:nvPr>
            <p:custDataLst>
              <p:tags r:id="rId88"/>
            </p:custDataLst>
          </p:nvPr>
        </p:nvSpPr>
        <p:spPr>
          <a:xfrm>
            <a:off x="8591479" y="1928151"/>
            <a:ext cx="228600" cy="254000"/>
          </a:xfrm>
          <a:prstGeom prst="triangle">
            <a:avLst/>
          </a:prstGeom>
          <a:solidFill>
            <a:srgbClr val="FEBA0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TLSHAPE_M_a91e0b0272424626b8b15601ba7f80fc_Title">
            <a:extLst>
              <a:ext uri="{FF2B5EF4-FFF2-40B4-BE49-F238E27FC236}">
                <a16:creationId xmlns:a16="http://schemas.microsoft.com/office/drawing/2014/main" id="{2891478D-7923-09C5-362C-62A7C58C4152}"/>
              </a:ext>
            </a:extLst>
          </p:cNvPr>
          <p:cNvSpPr txBox="1"/>
          <p:nvPr>
            <p:custDataLst>
              <p:tags r:id="rId89"/>
            </p:custDataLst>
          </p:nvPr>
        </p:nvSpPr>
        <p:spPr>
          <a:xfrm>
            <a:off x="8838138" y="1926104"/>
            <a:ext cx="685800" cy="170519"/>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Milestone</a:t>
            </a:r>
          </a:p>
        </p:txBody>
      </p:sp>
      <p:sp>
        <p:nvSpPr>
          <p:cNvPr id="59" name="OTLSHAPE_M_a91e0b0272424626b8b15601ba7f80fc_Date">
            <a:extLst>
              <a:ext uri="{FF2B5EF4-FFF2-40B4-BE49-F238E27FC236}">
                <a16:creationId xmlns:a16="http://schemas.microsoft.com/office/drawing/2014/main" id="{32D7F72D-3DD7-767D-2B9B-5A65DC35717D}"/>
              </a:ext>
            </a:extLst>
          </p:cNvPr>
          <p:cNvSpPr txBox="1"/>
          <p:nvPr>
            <p:custDataLst>
              <p:tags r:id="rId90"/>
            </p:custDataLst>
          </p:nvPr>
        </p:nvSpPr>
        <p:spPr>
          <a:xfrm>
            <a:off x="8944915" y="2072131"/>
            <a:ext cx="462293" cy="123111"/>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Sep 2</a:t>
            </a:r>
          </a:p>
        </p:txBody>
      </p:sp>
      <p:sp>
        <p:nvSpPr>
          <p:cNvPr id="60" name="OTLSHAPE_SL_f3fd36f25146462ba73e79a9a616c386_BackgroundRectangle">
            <a:extLst>
              <a:ext uri="{FF2B5EF4-FFF2-40B4-BE49-F238E27FC236}">
                <a16:creationId xmlns:a16="http://schemas.microsoft.com/office/drawing/2014/main" id="{B2F7F3E8-87E5-3BA3-2D7B-BF5ECB0490AA}"/>
              </a:ext>
            </a:extLst>
          </p:cNvPr>
          <p:cNvSpPr/>
          <p:nvPr>
            <p:custDataLst>
              <p:tags r:id="rId91"/>
            </p:custDataLst>
          </p:nvPr>
        </p:nvSpPr>
        <p:spPr>
          <a:xfrm>
            <a:off x="38367" y="2307900"/>
            <a:ext cx="11290300" cy="794173"/>
          </a:xfrm>
          <a:prstGeom prst="rect">
            <a:avLst/>
          </a:prstGeom>
          <a:solidFill>
            <a:schemeClr val="tx2">
              <a:lumMod val="40000"/>
              <a:lumOff val="6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TLSHAPE_SL_f3fd36f25146462ba73e79a9a616c386_HeaderRectangle">
            <a:extLst>
              <a:ext uri="{FF2B5EF4-FFF2-40B4-BE49-F238E27FC236}">
                <a16:creationId xmlns:a16="http://schemas.microsoft.com/office/drawing/2014/main" id="{AB9042C6-786D-A48B-ED5F-E48202D01DE0}"/>
              </a:ext>
            </a:extLst>
          </p:cNvPr>
          <p:cNvSpPr/>
          <p:nvPr>
            <p:custDataLst>
              <p:tags r:id="rId92"/>
            </p:custDataLst>
          </p:nvPr>
        </p:nvSpPr>
        <p:spPr>
          <a:xfrm>
            <a:off x="10738806" y="2310096"/>
            <a:ext cx="1320800" cy="794173"/>
          </a:xfrm>
          <a:prstGeom prst="rect">
            <a:avLst/>
          </a:prstGeom>
          <a:solidFill>
            <a:schemeClr val="accent5">
              <a:lumMod val="7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bg1">
                    <a:lumMod val="85000"/>
                  </a:schemeClr>
                </a:solidFill>
                <a:latin typeface="Arial" panose="020B0604020202020204" pitchFamily="34" charset="0"/>
                <a:cs typeface="Arial" panose="020B0604020202020204" pitchFamily="34" charset="0"/>
              </a:rPr>
              <a:t>Data Migration</a:t>
            </a:r>
          </a:p>
        </p:txBody>
      </p:sp>
      <p:sp>
        <p:nvSpPr>
          <p:cNvPr id="62" name="OTLSHAPE_SLT_cf2603a2b58e4b5eab3cf249221c9975_Shape">
            <a:extLst>
              <a:ext uri="{FF2B5EF4-FFF2-40B4-BE49-F238E27FC236}">
                <a16:creationId xmlns:a16="http://schemas.microsoft.com/office/drawing/2014/main" id="{6846117F-AC0B-8B37-3136-7087A1D76FC8}"/>
              </a:ext>
            </a:extLst>
          </p:cNvPr>
          <p:cNvSpPr/>
          <p:nvPr>
            <p:custDataLst>
              <p:tags r:id="rId93"/>
            </p:custDataLst>
          </p:nvPr>
        </p:nvSpPr>
        <p:spPr>
          <a:xfrm>
            <a:off x="537918" y="2365650"/>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3" name="TextBox 62">
            <a:extLst>
              <a:ext uri="{FF2B5EF4-FFF2-40B4-BE49-F238E27FC236}">
                <a16:creationId xmlns:a16="http://schemas.microsoft.com/office/drawing/2014/main" id="{628E6C03-D1E5-2E11-D389-01533C1A0592}"/>
              </a:ext>
            </a:extLst>
          </p:cNvPr>
          <p:cNvSpPr txBox="1"/>
          <p:nvPr/>
        </p:nvSpPr>
        <p:spPr>
          <a:xfrm>
            <a:off x="688916" y="2344139"/>
            <a:ext cx="1708157" cy="246221"/>
          </a:xfrm>
          <a:prstGeom prst="rect">
            <a:avLst/>
          </a:prstGeom>
          <a:noFill/>
        </p:spPr>
        <p:txBody>
          <a:bodyPr wrap="square" rtlCol="0">
            <a:spAutoFit/>
          </a:bodyPr>
          <a:lstStyle/>
          <a:p>
            <a:r>
              <a:rPr lang="en-GB" sz="1000" dirty="0">
                <a:solidFill>
                  <a:schemeClr val="bg1"/>
                </a:solidFill>
              </a:rPr>
              <a:t>Test Overview</a:t>
            </a:r>
          </a:p>
        </p:txBody>
      </p:sp>
      <p:cxnSp>
        <p:nvCxnSpPr>
          <p:cNvPr id="64" name="OTLSHAPE_G_00000000000000000000000000000000_ShapeBelow8">
            <a:extLst>
              <a:ext uri="{FF2B5EF4-FFF2-40B4-BE49-F238E27FC236}">
                <a16:creationId xmlns:a16="http://schemas.microsoft.com/office/drawing/2014/main" id="{A86B7332-E1C8-6F47-41B9-35BF94868C6F}"/>
              </a:ext>
            </a:extLst>
          </p:cNvPr>
          <p:cNvCxnSpPr/>
          <p:nvPr>
            <p:custDataLst>
              <p:tags r:id="rId94"/>
            </p:custDataLst>
          </p:nvPr>
        </p:nvCxnSpPr>
        <p:spPr>
          <a:xfrm>
            <a:off x="10768361" y="1177781"/>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OTLSHAPE_SLT_cf2603a2b58e4b5eab3cf249221c9975_Shape">
            <a:extLst>
              <a:ext uri="{FF2B5EF4-FFF2-40B4-BE49-F238E27FC236}">
                <a16:creationId xmlns:a16="http://schemas.microsoft.com/office/drawing/2014/main" id="{213D6B85-9F51-54C8-2CC9-A474AD8B989B}"/>
              </a:ext>
            </a:extLst>
          </p:cNvPr>
          <p:cNvSpPr/>
          <p:nvPr>
            <p:custDataLst>
              <p:tags r:id="rId95"/>
            </p:custDataLst>
          </p:nvPr>
        </p:nvSpPr>
        <p:spPr>
          <a:xfrm>
            <a:off x="1089236" y="2604485"/>
            <a:ext cx="1517179" cy="228972"/>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6" name="TextBox 65">
            <a:extLst>
              <a:ext uri="{FF2B5EF4-FFF2-40B4-BE49-F238E27FC236}">
                <a16:creationId xmlns:a16="http://schemas.microsoft.com/office/drawing/2014/main" id="{A9E2BABB-B4E6-1081-8E4C-E19D5A71A618}"/>
              </a:ext>
            </a:extLst>
          </p:cNvPr>
          <p:cNvSpPr txBox="1"/>
          <p:nvPr/>
        </p:nvSpPr>
        <p:spPr>
          <a:xfrm>
            <a:off x="1276499" y="2574156"/>
            <a:ext cx="1574723" cy="246221"/>
          </a:xfrm>
          <a:prstGeom prst="rect">
            <a:avLst/>
          </a:prstGeom>
          <a:noFill/>
        </p:spPr>
        <p:txBody>
          <a:bodyPr wrap="square" rtlCol="0">
            <a:spAutoFit/>
          </a:bodyPr>
          <a:lstStyle/>
          <a:p>
            <a:r>
              <a:rPr lang="en-GB" sz="1000" dirty="0">
                <a:solidFill>
                  <a:schemeClr val="bg1"/>
                </a:solidFill>
              </a:rPr>
              <a:t>Integration Testing</a:t>
            </a:r>
          </a:p>
        </p:txBody>
      </p:sp>
      <p:sp>
        <p:nvSpPr>
          <p:cNvPr id="67" name="OTLSHAPE_SLT_cf2603a2b58e4b5eab3cf249221c9975_Shape">
            <a:extLst>
              <a:ext uri="{FF2B5EF4-FFF2-40B4-BE49-F238E27FC236}">
                <a16:creationId xmlns:a16="http://schemas.microsoft.com/office/drawing/2014/main" id="{3C3AC190-98BB-8E53-2628-7E478F0C9EFE}"/>
              </a:ext>
            </a:extLst>
          </p:cNvPr>
          <p:cNvSpPr/>
          <p:nvPr>
            <p:custDataLst>
              <p:tags r:id="rId96"/>
            </p:custDataLst>
          </p:nvPr>
        </p:nvSpPr>
        <p:spPr>
          <a:xfrm>
            <a:off x="2381013" y="2858041"/>
            <a:ext cx="1542345" cy="21639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8" name="TextBox 67">
            <a:extLst>
              <a:ext uri="{FF2B5EF4-FFF2-40B4-BE49-F238E27FC236}">
                <a16:creationId xmlns:a16="http://schemas.microsoft.com/office/drawing/2014/main" id="{5C38BFC5-D7EA-1A82-C737-D8BF1E9DDCD8}"/>
              </a:ext>
            </a:extLst>
          </p:cNvPr>
          <p:cNvSpPr txBox="1"/>
          <p:nvPr/>
        </p:nvSpPr>
        <p:spPr>
          <a:xfrm>
            <a:off x="2523553" y="2836093"/>
            <a:ext cx="1542351" cy="246221"/>
          </a:xfrm>
          <a:prstGeom prst="rect">
            <a:avLst/>
          </a:prstGeom>
          <a:noFill/>
        </p:spPr>
        <p:txBody>
          <a:bodyPr wrap="square" rtlCol="0">
            <a:spAutoFit/>
          </a:bodyPr>
          <a:lstStyle/>
          <a:p>
            <a:r>
              <a:rPr lang="en-GB" sz="1000" dirty="0">
                <a:solidFill>
                  <a:schemeClr val="bg1"/>
                </a:solidFill>
              </a:rPr>
              <a:t>Define Recovery Plan</a:t>
            </a:r>
          </a:p>
        </p:txBody>
      </p:sp>
      <p:sp>
        <p:nvSpPr>
          <p:cNvPr id="69" name="OTLSHAPE_SLT_cf2603a2b58e4b5eab3cf249221c9975_Shape">
            <a:extLst>
              <a:ext uri="{FF2B5EF4-FFF2-40B4-BE49-F238E27FC236}">
                <a16:creationId xmlns:a16="http://schemas.microsoft.com/office/drawing/2014/main" id="{1099F0E1-1FD2-10F9-4463-E7FE166DEE03}"/>
              </a:ext>
            </a:extLst>
          </p:cNvPr>
          <p:cNvSpPr/>
          <p:nvPr>
            <p:custDataLst>
              <p:tags r:id="rId97"/>
            </p:custDataLst>
          </p:nvPr>
        </p:nvSpPr>
        <p:spPr>
          <a:xfrm>
            <a:off x="3960839" y="2349445"/>
            <a:ext cx="1905928" cy="219406"/>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0" name="TextBox 69">
            <a:extLst>
              <a:ext uri="{FF2B5EF4-FFF2-40B4-BE49-F238E27FC236}">
                <a16:creationId xmlns:a16="http://schemas.microsoft.com/office/drawing/2014/main" id="{192DF290-4727-D3BD-1D07-123B3914C17E}"/>
              </a:ext>
            </a:extLst>
          </p:cNvPr>
          <p:cNvSpPr txBox="1"/>
          <p:nvPr/>
        </p:nvSpPr>
        <p:spPr>
          <a:xfrm>
            <a:off x="4130863" y="2334114"/>
            <a:ext cx="1781938" cy="246221"/>
          </a:xfrm>
          <a:prstGeom prst="rect">
            <a:avLst/>
          </a:prstGeom>
          <a:noFill/>
        </p:spPr>
        <p:txBody>
          <a:bodyPr wrap="square" rtlCol="0">
            <a:spAutoFit/>
          </a:bodyPr>
          <a:lstStyle/>
          <a:p>
            <a:r>
              <a:rPr lang="en-GB" sz="1000" dirty="0">
                <a:solidFill>
                  <a:schemeClr val="bg1"/>
                </a:solidFill>
              </a:rPr>
              <a:t>Data Assurance Validation</a:t>
            </a:r>
          </a:p>
        </p:txBody>
      </p:sp>
      <p:sp>
        <p:nvSpPr>
          <p:cNvPr id="71" name="Flowchart: Alternate Process 70">
            <a:extLst>
              <a:ext uri="{FF2B5EF4-FFF2-40B4-BE49-F238E27FC236}">
                <a16:creationId xmlns:a16="http://schemas.microsoft.com/office/drawing/2014/main" id="{60E83B98-D095-8450-242F-055446172862}"/>
              </a:ext>
            </a:extLst>
          </p:cNvPr>
          <p:cNvSpPr/>
          <p:nvPr/>
        </p:nvSpPr>
        <p:spPr>
          <a:xfrm>
            <a:off x="6678668" y="2365650"/>
            <a:ext cx="3884225" cy="669430"/>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TextBox 71">
            <a:extLst>
              <a:ext uri="{FF2B5EF4-FFF2-40B4-BE49-F238E27FC236}">
                <a16:creationId xmlns:a16="http://schemas.microsoft.com/office/drawing/2014/main" id="{1024D746-444E-E93F-48AB-AD0382C34A1B}"/>
              </a:ext>
            </a:extLst>
          </p:cNvPr>
          <p:cNvSpPr txBox="1"/>
          <p:nvPr/>
        </p:nvSpPr>
        <p:spPr>
          <a:xfrm>
            <a:off x="6817862" y="2362314"/>
            <a:ext cx="3563796" cy="400110"/>
          </a:xfrm>
          <a:prstGeom prst="rect">
            <a:avLst/>
          </a:prstGeom>
          <a:noFill/>
        </p:spPr>
        <p:txBody>
          <a:bodyPr wrap="none" rtlCol="0">
            <a:spAutoFit/>
          </a:bodyPr>
          <a:lstStyle/>
          <a:p>
            <a:r>
              <a:rPr lang="en-GB" sz="1000" dirty="0">
                <a:solidFill>
                  <a:schemeClr val="tx1">
                    <a:alpha val="42000"/>
                  </a:schemeClr>
                </a:solidFill>
                <a:latin typeface="Arial" panose="020B0604020202020204" pitchFamily="34" charset="0"/>
                <a:cs typeface="Arial" panose="020B0604020202020204" pitchFamily="34" charset="0"/>
              </a:rPr>
              <a:t>Task completed: Add your own text for Stage completion or </a:t>
            </a:r>
          </a:p>
          <a:p>
            <a:r>
              <a:rPr lang="en-GB" sz="1000" dirty="0">
                <a:solidFill>
                  <a:schemeClr val="tx1">
                    <a:alpha val="42000"/>
                  </a:schemeClr>
                </a:solidFill>
                <a:latin typeface="Arial" panose="020B0604020202020204" pitchFamily="34" charset="0"/>
                <a:cs typeface="Arial" panose="020B0604020202020204" pitchFamily="34" charset="0"/>
              </a:rPr>
              <a:t>Milestone description.</a:t>
            </a:r>
          </a:p>
        </p:txBody>
      </p:sp>
      <p:sp>
        <p:nvSpPr>
          <p:cNvPr id="73" name="OTLSHAPE_SL_f3fd36f25146462ba73e79a9a616c386_HeaderRectangle">
            <a:extLst>
              <a:ext uri="{FF2B5EF4-FFF2-40B4-BE49-F238E27FC236}">
                <a16:creationId xmlns:a16="http://schemas.microsoft.com/office/drawing/2014/main" id="{2267499F-C9D6-EA05-4B62-5EE503ACAA4C}"/>
              </a:ext>
            </a:extLst>
          </p:cNvPr>
          <p:cNvSpPr/>
          <p:nvPr>
            <p:custDataLst>
              <p:tags r:id="rId98"/>
            </p:custDataLst>
          </p:nvPr>
        </p:nvSpPr>
        <p:spPr>
          <a:xfrm>
            <a:off x="10765989" y="3206149"/>
            <a:ext cx="1320800" cy="794173"/>
          </a:xfrm>
          <a:prstGeom prst="rect">
            <a:avLst/>
          </a:prstGeom>
          <a:solidFill>
            <a:schemeClr val="accent5">
              <a:lumMod val="7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bg1">
                    <a:lumMod val="85000"/>
                  </a:schemeClr>
                </a:solidFill>
                <a:latin typeface="Arial" panose="020B0604020202020204" pitchFamily="34" charset="0"/>
                <a:cs typeface="Arial" panose="020B0604020202020204" pitchFamily="34" charset="0"/>
              </a:rPr>
              <a:t>Cabling Hardware</a:t>
            </a:r>
          </a:p>
        </p:txBody>
      </p:sp>
      <p:sp>
        <p:nvSpPr>
          <p:cNvPr id="74" name="Arrow: Chevron 73">
            <a:extLst>
              <a:ext uri="{FF2B5EF4-FFF2-40B4-BE49-F238E27FC236}">
                <a16:creationId xmlns:a16="http://schemas.microsoft.com/office/drawing/2014/main" id="{0B7BFFD3-0FA1-A223-84E9-D055D25BAD10}"/>
              </a:ext>
            </a:extLst>
          </p:cNvPr>
          <p:cNvSpPr/>
          <p:nvPr/>
        </p:nvSpPr>
        <p:spPr>
          <a:xfrm>
            <a:off x="332155" y="3255606"/>
            <a:ext cx="1952361" cy="215563"/>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75" name="TextBox 74">
            <a:extLst>
              <a:ext uri="{FF2B5EF4-FFF2-40B4-BE49-F238E27FC236}">
                <a16:creationId xmlns:a16="http://schemas.microsoft.com/office/drawing/2014/main" id="{B7C143DB-40BC-23B1-72C4-882C117E66DB}"/>
              </a:ext>
            </a:extLst>
          </p:cNvPr>
          <p:cNvSpPr txBox="1"/>
          <p:nvPr/>
        </p:nvSpPr>
        <p:spPr>
          <a:xfrm>
            <a:off x="543787" y="3235664"/>
            <a:ext cx="1518364" cy="246221"/>
          </a:xfrm>
          <a:prstGeom prst="rect">
            <a:avLst/>
          </a:prstGeom>
          <a:noFill/>
        </p:spPr>
        <p:txBody>
          <a:bodyPr wrap="none" rtlCol="0">
            <a:spAutoFit/>
          </a:bodyPr>
          <a:lstStyle/>
          <a:p>
            <a:r>
              <a:rPr lang="en-GB" sz="1000" dirty="0">
                <a:solidFill>
                  <a:schemeClr val="bg1"/>
                </a:solidFill>
              </a:rPr>
              <a:t>Finalise Architecture Map</a:t>
            </a:r>
          </a:p>
        </p:txBody>
      </p:sp>
      <p:sp>
        <p:nvSpPr>
          <p:cNvPr id="76" name="Arrow: Chevron 75">
            <a:extLst>
              <a:ext uri="{FF2B5EF4-FFF2-40B4-BE49-F238E27FC236}">
                <a16:creationId xmlns:a16="http://schemas.microsoft.com/office/drawing/2014/main" id="{FD949577-E314-8C03-2B6A-404F76EFFB75}"/>
              </a:ext>
            </a:extLst>
          </p:cNvPr>
          <p:cNvSpPr/>
          <p:nvPr/>
        </p:nvSpPr>
        <p:spPr>
          <a:xfrm>
            <a:off x="1101169" y="3502678"/>
            <a:ext cx="1952361" cy="215563"/>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77" name="TextBox 76">
            <a:extLst>
              <a:ext uri="{FF2B5EF4-FFF2-40B4-BE49-F238E27FC236}">
                <a16:creationId xmlns:a16="http://schemas.microsoft.com/office/drawing/2014/main" id="{992D24E1-205C-A396-97CB-CAE158AF84DE}"/>
              </a:ext>
            </a:extLst>
          </p:cNvPr>
          <p:cNvSpPr txBox="1"/>
          <p:nvPr/>
        </p:nvSpPr>
        <p:spPr>
          <a:xfrm>
            <a:off x="1378740" y="3481843"/>
            <a:ext cx="1455606" cy="246221"/>
          </a:xfrm>
          <a:prstGeom prst="rect">
            <a:avLst/>
          </a:prstGeom>
          <a:noFill/>
        </p:spPr>
        <p:txBody>
          <a:bodyPr wrap="square" rtlCol="0">
            <a:spAutoFit/>
          </a:bodyPr>
          <a:lstStyle/>
          <a:p>
            <a:r>
              <a:rPr lang="en-GB" sz="1000" dirty="0">
                <a:solidFill>
                  <a:schemeClr val="bg1"/>
                </a:solidFill>
                <a:latin typeface="Calibri" panose="020F0502020204030204" pitchFamily="34" charset="0"/>
                <a:ea typeface="Calibri" panose="020F0502020204030204" pitchFamily="34" charset="0"/>
                <a:cs typeface="Calibri" panose="020F0502020204030204" pitchFamily="34" charset="0"/>
              </a:rPr>
              <a:t>Define Firewall Filters</a:t>
            </a:r>
          </a:p>
        </p:txBody>
      </p:sp>
      <p:sp>
        <p:nvSpPr>
          <p:cNvPr id="78" name="Arrow: Chevron 77">
            <a:extLst>
              <a:ext uri="{FF2B5EF4-FFF2-40B4-BE49-F238E27FC236}">
                <a16:creationId xmlns:a16="http://schemas.microsoft.com/office/drawing/2014/main" id="{D921F52D-2B13-4C60-11C6-2BF70148C621}"/>
              </a:ext>
            </a:extLst>
          </p:cNvPr>
          <p:cNvSpPr/>
          <p:nvPr/>
        </p:nvSpPr>
        <p:spPr>
          <a:xfrm>
            <a:off x="2150876" y="3755660"/>
            <a:ext cx="4836439" cy="211878"/>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dirty="0">
              <a:solidFill>
                <a:schemeClr val="tx1"/>
              </a:solidFill>
            </a:endParaRPr>
          </a:p>
        </p:txBody>
      </p:sp>
      <p:sp>
        <p:nvSpPr>
          <p:cNvPr id="79" name="TextBox 78">
            <a:extLst>
              <a:ext uri="{FF2B5EF4-FFF2-40B4-BE49-F238E27FC236}">
                <a16:creationId xmlns:a16="http://schemas.microsoft.com/office/drawing/2014/main" id="{AB929106-4777-F5D2-40B0-B41F44161A1D}"/>
              </a:ext>
            </a:extLst>
          </p:cNvPr>
          <p:cNvSpPr txBox="1"/>
          <p:nvPr/>
        </p:nvSpPr>
        <p:spPr>
          <a:xfrm>
            <a:off x="4197378" y="3745642"/>
            <a:ext cx="967730" cy="253916"/>
          </a:xfrm>
          <a:prstGeom prst="rect">
            <a:avLst/>
          </a:prstGeom>
          <a:noFill/>
        </p:spPr>
        <p:txBody>
          <a:bodyPr wrap="square" rtlCol="0">
            <a:spAutoFit/>
          </a:bodyPr>
          <a:lstStyle/>
          <a:p>
            <a:r>
              <a:rPr lang="en-GB" sz="1000" dirty="0">
                <a:solidFill>
                  <a:schemeClr val="bg1"/>
                </a:solidFill>
                <a:latin typeface="Calibri" panose="020F0502020204030204" pitchFamily="34" charset="0"/>
                <a:ea typeface="Calibri" panose="020F0502020204030204" pitchFamily="34" charset="0"/>
                <a:cs typeface="Calibri" panose="020F0502020204030204" pitchFamily="34" charset="0"/>
              </a:rPr>
              <a:t>Cabling</a:t>
            </a:r>
          </a:p>
        </p:txBody>
      </p:sp>
      <p:sp>
        <p:nvSpPr>
          <p:cNvPr id="80" name="OTLSHAPE_M_a91e0b0272424626b8b15601ba7f80fc_Shape">
            <a:extLst>
              <a:ext uri="{FF2B5EF4-FFF2-40B4-BE49-F238E27FC236}">
                <a16:creationId xmlns:a16="http://schemas.microsoft.com/office/drawing/2014/main" id="{C6CF13FF-EEE6-C5F9-2624-96FB57BCBD73}"/>
              </a:ext>
            </a:extLst>
          </p:cNvPr>
          <p:cNvSpPr/>
          <p:nvPr>
            <p:custDataLst>
              <p:tags r:id="rId99"/>
            </p:custDataLst>
          </p:nvPr>
        </p:nvSpPr>
        <p:spPr>
          <a:xfrm>
            <a:off x="7010952" y="3698862"/>
            <a:ext cx="228600" cy="254000"/>
          </a:xfrm>
          <a:prstGeom prst="triangle">
            <a:avLst/>
          </a:prstGeom>
          <a:solidFill>
            <a:srgbClr val="FEBA0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Arrow: Chevron 80">
            <a:extLst>
              <a:ext uri="{FF2B5EF4-FFF2-40B4-BE49-F238E27FC236}">
                <a16:creationId xmlns:a16="http://schemas.microsoft.com/office/drawing/2014/main" id="{96E255C4-8A23-0408-558B-D23B228105B7}"/>
              </a:ext>
            </a:extLst>
          </p:cNvPr>
          <p:cNvSpPr/>
          <p:nvPr/>
        </p:nvSpPr>
        <p:spPr>
          <a:xfrm>
            <a:off x="4658856" y="3497432"/>
            <a:ext cx="1952361" cy="215563"/>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82" name="TextBox 81">
            <a:extLst>
              <a:ext uri="{FF2B5EF4-FFF2-40B4-BE49-F238E27FC236}">
                <a16:creationId xmlns:a16="http://schemas.microsoft.com/office/drawing/2014/main" id="{850BE915-506B-4AA8-3C08-A67BF099CA18}"/>
              </a:ext>
            </a:extLst>
          </p:cNvPr>
          <p:cNvSpPr txBox="1"/>
          <p:nvPr/>
        </p:nvSpPr>
        <p:spPr>
          <a:xfrm>
            <a:off x="4977524" y="3483517"/>
            <a:ext cx="2235063" cy="246221"/>
          </a:xfrm>
          <a:prstGeom prst="rect">
            <a:avLst/>
          </a:prstGeom>
          <a:noFill/>
        </p:spPr>
        <p:txBody>
          <a:bodyPr wrap="square" rtlCol="0">
            <a:spAutoFit/>
          </a:bodyPr>
          <a:lstStyle/>
          <a:p>
            <a:r>
              <a:rPr lang="en-GB" sz="1000" dirty="0">
                <a:solidFill>
                  <a:schemeClr val="bg1"/>
                </a:solidFill>
              </a:rPr>
              <a:t>Configure Guest Wi-Fi</a:t>
            </a:r>
          </a:p>
        </p:txBody>
      </p:sp>
      <p:sp>
        <p:nvSpPr>
          <p:cNvPr id="83" name="Flowchart: Alternate Process 82">
            <a:extLst>
              <a:ext uri="{FF2B5EF4-FFF2-40B4-BE49-F238E27FC236}">
                <a16:creationId xmlns:a16="http://schemas.microsoft.com/office/drawing/2014/main" id="{0FAFC13F-1FF1-E3C1-493B-B07B6B0B4057}"/>
              </a:ext>
            </a:extLst>
          </p:cNvPr>
          <p:cNvSpPr/>
          <p:nvPr/>
        </p:nvSpPr>
        <p:spPr>
          <a:xfrm>
            <a:off x="8117823" y="3290490"/>
            <a:ext cx="2445069" cy="669430"/>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TextBox 83">
            <a:extLst>
              <a:ext uri="{FF2B5EF4-FFF2-40B4-BE49-F238E27FC236}">
                <a16:creationId xmlns:a16="http://schemas.microsoft.com/office/drawing/2014/main" id="{10A85803-DBE1-CD39-C8B8-56FE842DFDB4}"/>
              </a:ext>
            </a:extLst>
          </p:cNvPr>
          <p:cNvSpPr txBox="1"/>
          <p:nvPr/>
        </p:nvSpPr>
        <p:spPr>
          <a:xfrm>
            <a:off x="8205469" y="3287154"/>
            <a:ext cx="2794175" cy="400110"/>
          </a:xfrm>
          <a:prstGeom prst="rect">
            <a:avLst/>
          </a:prstGeom>
          <a:noFill/>
        </p:spPr>
        <p:txBody>
          <a:bodyPr wrap="square" rtlCol="0">
            <a:spAutoFit/>
          </a:bodyPr>
          <a:lstStyle/>
          <a:p>
            <a:r>
              <a:rPr lang="en-GB" sz="1000" dirty="0">
                <a:solidFill>
                  <a:schemeClr val="tx1">
                    <a:alpha val="42000"/>
                  </a:schemeClr>
                </a:solidFill>
                <a:latin typeface="Arial" panose="020B0604020202020204" pitchFamily="34" charset="0"/>
                <a:cs typeface="Arial" panose="020B0604020202020204" pitchFamily="34" charset="0"/>
              </a:rPr>
              <a:t>Add you own text for completion</a:t>
            </a:r>
          </a:p>
          <a:p>
            <a:r>
              <a:rPr lang="en-GB" sz="1000" dirty="0">
                <a:solidFill>
                  <a:schemeClr val="tx1">
                    <a:alpha val="42000"/>
                  </a:schemeClr>
                </a:solidFill>
                <a:latin typeface="Arial" panose="020B0604020202020204" pitchFamily="34" charset="0"/>
                <a:cs typeface="Arial" panose="020B0604020202020204" pitchFamily="34" charset="0"/>
              </a:rPr>
              <a:t>reminders, alerts etc.</a:t>
            </a:r>
          </a:p>
        </p:txBody>
      </p:sp>
      <p:sp>
        <p:nvSpPr>
          <p:cNvPr id="88" name="Rectangle: Rounded Corners 87">
            <a:extLst>
              <a:ext uri="{FF2B5EF4-FFF2-40B4-BE49-F238E27FC236}">
                <a16:creationId xmlns:a16="http://schemas.microsoft.com/office/drawing/2014/main" id="{260624F9-DE09-5709-8E7B-4092677A9D39}"/>
              </a:ext>
            </a:extLst>
          </p:cNvPr>
          <p:cNvSpPr/>
          <p:nvPr/>
        </p:nvSpPr>
        <p:spPr>
          <a:xfrm>
            <a:off x="3259871" y="1027506"/>
            <a:ext cx="3277384" cy="33953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p>
        </p:txBody>
      </p:sp>
      <p:sp>
        <p:nvSpPr>
          <p:cNvPr id="89" name="OTLSHAPE_TB_00000000000000000000000000000000_BottomTimescaleInterval1">
            <a:extLst>
              <a:ext uri="{FF2B5EF4-FFF2-40B4-BE49-F238E27FC236}">
                <a16:creationId xmlns:a16="http://schemas.microsoft.com/office/drawing/2014/main" id="{251E1A24-6B88-F414-313E-7CF50EEAB6A6}"/>
              </a:ext>
            </a:extLst>
          </p:cNvPr>
          <p:cNvSpPr txBox="1"/>
          <p:nvPr>
            <p:custDataLst>
              <p:tags r:id="rId100"/>
            </p:custDataLst>
          </p:nvPr>
        </p:nvSpPr>
        <p:spPr>
          <a:xfrm>
            <a:off x="4563227" y="1123805"/>
            <a:ext cx="1082213" cy="174418"/>
          </a:xfrm>
          <a:prstGeom prst="rect">
            <a:avLst/>
          </a:prstGeom>
          <a:noFill/>
        </p:spPr>
        <p:txBody>
          <a:bodyPr vert="horz" wrap="none" lIns="0" tIns="0" rIns="0" bIns="0" rtlCol="0" anchor="ctr" anchorCtr="0">
            <a:noAutofit/>
          </a:bodyPr>
          <a:lstStyle/>
          <a:p>
            <a:r>
              <a:rPr lang="en-GB" sz="1200" b="1" spc="-28" dirty="0">
                <a:solidFill>
                  <a:schemeClr val="tx1">
                    <a:lumMod val="85000"/>
                    <a:lumOff val="15000"/>
                  </a:schemeClr>
                </a:solidFill>
                <a:latin typeface="Calibri" panose="020F0502020204030204" pitchFamily="34" charset="0"/>
              </a:rPr>
              <a:t>Phase 2</a:t>
            </a:r>
          </a:p>
        </p:txBody>
      </p:sp>
      <p:sp>
        <p:nvSpPr>
          <p:cNvPr id="91" name="Rectangle: Rounded Corners 90">
            <a:extLst>
              <a:ext uri="{FF2B5EF4-FFF2-40B4-BE49-F238E27FC236}">
                <a16:creationId xmlns:a16="http://schemas.microsoft.com/office/drawing/2014/main" id="{270DC8F3-CF79-DF00-8A46-D58BAF466488}"/>
              </a:ext>
            </a:extLst>
          </p:cNvPr>
          <p:cNvSpPr/>
          <p:nvPr/>
        </p:nvSpPr>
        <p:spPr>
          <a:xfrm>
            <a:off x="6659474" y="1027368"/>
            <a:ext cx="2298379" cy="33953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p>
        </p:txBody>
      </p:sp>
      <p:sp>
        <p:nvSpPr>
          <p:cNvPr id="92" name="OTLSHAPE_TB_00000000000000000000000000000000_BottomTimescaleInterval1">
            <a:extLst>
              <a:ext uri="{FF2B5EF4-FFF2-40B4-BE49-F238E27FC236}">
                <a16:creationId xmlns:a16="http://schemas.microsoft.com/office/drawing/2014/main" id="{7C986A3A-43E8-8DB4-2540-1C322C4E6156}"/>
              </a:ext>
            </a:extLst>
          </p:cNvPr>
          <p:cNvSpPr txBox="1"/>
          <p:nvPr>
            <p:custDataLst>
              <p:tags r:id="rId101"/>
            </p:custDataLst>
          </p:nvPr>
        </p:nvSpPr>
        <p:spPr>
          <a:xfrm>
            <a:off x="7710576" y="1123667"/>
            <a:ext cx="758939" cy="174418"/>
          </a:xfrm>
          <a:prstGeom prst="rect">
            <a:avLst/>
          </a:prstGeom>
          <a:noFill/>
        </p:spPr>
        <p:txBody>
          <a:bodyPr vert="horz" wrap="none" lIns="0" tIns="0" rIns="0" bIns="0" rtlCol="0" anchor="ctr" anchorCtr="0">
            <a:noAutofit/>
          </a:bodyPr>
          <a:lstStyle/>
          <a:p>
            <a:r>
              <a:rPr lang="en-GB" sz="1200" b="1" spc="-28" dirty="0">
                <a:solidFill>
                  <a:schemeClr val="tx1">
                    <a:lumMod val="85000"/>
                    <a:lumOff val="15000"/>
                  </a:schemeClr>
                </a:solidFill>
                <a:latin typeface="Calibri" panose="020F0502020204030204" pitchFamily="34" charset="0"/>
              </a:rPr>
              <a:t>Phase 3</a:t>
            </a:r>
          </a:p>
        </p:txBody>
      </p:sp>
      <p:sp>
        <p:nvSpPr>
          <p:cNvPr id="95" name="OTLSHAPE_M_f747e3545a8c4dd59e9c3f1e2ea735fb_Shape">
            <a:extLst>
              <a:ext uri="{FF2B5EF4-FFF2-40B4-BE49-F238E27FC236}">
                <a16:creationId xmlns:a16="http://schemas.microsoft.com/office/drawing/2014/main" id="{FCF7B961-1D0A-A8C7-214F-277D69601F4A}"/>
              </a:ext>
            </a:extLst>
          </p:cNvPr>
          <p:cNvSpPr/>
          <p:nvPr>
            <p:custDataLst>
              <p:tags r:id="rId102"/>
            </p:custDataLst>
          </p:nvPr>
        </p:nvSpPr>
        <p:spPr>
          <a:xfrm>
            <a:off x="1075986" y="1061573"/>
            <a:ext cx="228600" cy="254000"/>
          </a:xfrm>
          <a:prstGeom prst="chevron">
            <a:avLst>
              <a:gd name="adj" fmla="val 30000"/>
            </a:avLst>
          </a:prstGeom>
          <a:solidFill>
            <a:srgbClr val="B20E1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6" name="OTLSHAPE_M_f747e3545a8c4dd59e9c3f1e2ea735fb_Shape">
            <a:extLst>
              <a:ext uri="{FF2B5EF4-FFF2-40B4-BE49-F238E27FC236}">
                <a16:creationId xmlns:a16="http://schemas.microsoft.com/office/drawing/2014/main" id="{080EB8E5-96EC-1635-9E46-7938BF06932F}"/>
              </a:ext>
            </a:extLst>
          </p:cNvPr>
          <p:cNvSpPr/>
          <p:nvPr>
            <p:custDataLst>
              <p:tags r:id="rId103"/>
            </p:custDataLst>
          </p:nvPr>
        </p:nvSpPr>
        <p:spPr>
          <a:xfrm>
            <a:off x="4275486" y="1073016"/>
            <a:ext cx="228600" cy="254000"/>
          </a:xfrm>
          <a:prstGeom prst="chevron">
            <a:avLst>
              <a:gd name="adj" fmla="val 30000"/>
            </a:avLst>
          </a:prstGeom>
          <a:solidFill>
            <a:srgbClr val="B20E1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7" name="OTLSHAPE_M_f747e3545a8c4dd59e9c3f1e2ea735fb_Shape">
            <a:extLst>
              <a:ext uri="{FF2B5EF4-FFF2-40B4-BE49-F238E27FC236}">
                <a16:creationId xmlns:a16="http://schemas.microsoft.com/office/drawing/2014/main" id="{B4215512-1187-70D1-7678-94B8743295FD}"/>
              </a:ext>
            </a:extLst>
          </p:cNvPr>
          <p:cNvSpPr/>
          <p:nvPr>
            <p:custDataLst>
              <p:tags r:id="rId104"/>
            </p:custDataLst>
          </p:nvPr>
        </p:nvSpPr>
        <p:spPr>
          <a:xfrm>
            <a:off x="7419169" y="1067251"/>
            <a:ext cx="228600" cy="254000"/>
          </a:xfrm>
          <a:prstGeom prst="chevron">
            <a:avLst>
              <a:gd name="adj" fmla="val 30000"/>
            </a:avLst>
          </a:prstGeom>
          <a:solidFill>
            <a:srgbClr val="B20E1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OTLSHAPE_SLT_cf2603a2b58e4b5eab3cf249221c9975_Shape">
            <a:extLst>
              <a:ext uri="{FF2B5EF4-FFF2-40B4-BE49-F238E27FC236}">
                <a16:creationId xmlns:a16="http://schemas.microsoft.com/office/drawing/2014/main" id="{17549AE2-24A9-5255-8812-B37C5B7FE738}"/>
              </a:ext>
            </a:extLst>
          </p:cNvPr>
          <p:cNvSpPr/>
          <p:nvPr>
            <p:custDataLst>
              <p:tags r:id="rId105"/>
            </p:custDataLst>
          </p:nvPr>
        </p:nvSpPr>
        <p:spPr>
          <a:xfrm>
            <a:off x="2852890" y="4132068"/>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1" name="OTLSHAPE_SLT_cf2603a2b58e4b5eab3cf249221c9975_JoinedDate">
            <a:extLst>
              <a:ext uri="{FF2B5EF4-FFF2-40B4-BE49-F238E27FC236}">
                <a16:creationId xmlns:a16="http://schemas.microsoft.com/office/drawing/2014/main" id="{E8903570-61D9-ECA8-C9BD-E73C67D7E967}"/>
              </a:ext>
            </a:extLst>
          </p:cNvPr>
          <p:cNvSpPr txBox="1"/>
          <p:nvPr>
            <p:custDataLst>
              <p:tags r:id="rId106"/>
            </p:custDataLst>
          </p:nvPr>
        </p:nvSpPr>
        <p:spPr>
          <a:xfrm>
            <a:off x="3093664" y="4366870"/>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Mar 26 Apr 06</a:t>
            </a:r>
          </a:p>
        </p:txBody>
      </p:sp>
      <p:sp>
        <p:nvSpPr>
          <p:cNvPr id="102" name="OTLSHAPE_SLT_cf2603a2b58e4b5eab3cf249221c9975_Title">
            <a:extLst>
              <a:ext uri="{FF2B5EF4-FFF2-40B4-BE49-F238E27FC236}">
                <a16:creationId xmlns:a16="http://schemas.microsoft.com/office/drawing/2014/main" id="{4123667D-09A5-1685-6AFD-FD9F2D682445}"/>
              </a:ext>
            </a:extLst>
          </p:cNvPr>
          <p:cNvSpPr txBox="1"/>
          <p:nvPr>
            <p:custDataLst>
              <p:tags r:id="rId107"/>
            </p:custDataLst>
          </p:nvPr>
        </p:nvSpPr>
        <p:spPr>
          <a:xfrm>
            <a:off x="3220183" y="4141336"/>
            <a:ext cx="461072"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TEST 2</a:t>
            </a:r>
          </a:p>
        </p:txBody>
      </p:sp>
      <p:sp>
        <p:nvSpPr>
          <p:cNvPr id="104" name="OTLSHAPE_SLT_cf2603a2b58e4b5eab3cf249221c9975_Shape">
            <a:extLst>
              <a:ext uri="{FF2B5EF4-FFF2-40B4-BE49-F238E27FC236}">
                <a16:creationId xmlns:a16="http://schemas.microsoft.com/office/drawing/2014/main" id="{EF5C3518-F1E3-A73C-EE26-71F3405B7847}"/>
              </a:ext>
            </a:extLst>
          </p:cNvPr>
          <p:cNvSpPr/>
          <p:nvPr>
            <p:custDataLst>
              <p:tags r:id="rId108"/>
            </p:custDataLst>
          </p:nvPr>
        </p:nvSpPr>
        <p:spPr>
          <a:xfrm>
            <a:off x="4226909" y="4140126"/>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OTLSHAPE_SLT_cf2603a2b58e4b5eab3cf249221c9975_JoinedDate">
            <a:extLst>
              <a:ext uri="{FF2B5EF4-FFF2-40B4-BE49-F238E27FC236}">
                <a16:creationId xmlns:a16="http://schemas.microsoft.com/office/drawing/2014/main" id="{C7619772-FD12-855E-9AFD-65188B0BFCC0}"/>
              </a:ext>
            </a:extLst>
          </p:cNvPr>
          <p:cNvSpPr txBox="1"/>
          <p:nvPr>
            <p:custDataLst>
              <p:tags r:id="rId109"/>
            </p:custDataLst>
          </p:nvPr>
        </p:nvSpPr>
        <p:spPr>
          <a:xfrm>
            <a:off x="4467683" y="4374928"/>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Feb 28 –Jun 05</a:t>
            </a:r>
          </a:p>
        </p:txBody>
      </p:sp>
      <p:sp>
        <p:nvSpPr>
          <p:cNvPr id="106" name="OTLSHAPE_SLT_cf2603a2b58e4b5eab3cf249221c9975_Title">
            <a:extLst>
              <a:ext uri="{FF2B5EF4-FFF2-40B4-BE49-F238E27FC236}">
                <a16:creationId xmlns:a16="http://schemas.microsoft.com/office/drawing/2014/main" id="{9B2A8C0A-9FC8-0522-AADB-3CDF92950C96}"/>
              </a:ext>
            </a:extLst>
          </p:cNvPr>
          <p:cNvSpPr txBox="1"/>
          <p:nvPr>
            <p:custDataLst>
              <p:tags r:id="rId110"/>
            </p:custDataLst>
          </p:nvPr>
        </p:nvSpPr>
        <p:spPr>
          <a:xfrm>
            <a:off x="4594202" y="4149394"/>
            <a:ext cx="461072"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TEST 3</a:t>
            </a:r>
          </a:p>
        </p:txBody>
      </p:sp>
      <p:sp>
        <p:nvSpPr>
          <p:cNvPr id="108" name="OTLSHAPE_SLT_cf2603a2b58e4b5eab3cf249221c9975_Shape">
            <a:extLst>
              <a:ext uri="{FF2B5EF4-FFF2-40B4-BE49-F238E27FC236}">
                <a16:creationId xmlns:a16="http://schemas.microsoft.com/office/drawing/2014/main" id="{E0284662-048E-E1A7-B203-6583C21C65B6}"/>
              </a:ext>
            </a:extLst>
          </p:cNvPr>
          <p:cNvSpPr/>
          <p:nvPr>
            <p:custDataLst>
              <p:tags r:id="rId111"/>
            </p:custDataLst>
          </p:nvPr>
        </p:nvSpPr>
        <p:spPr>
          <a:xfrm>
            <a:off x="5609438" y="4138612"/>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9" name="OTLSHAPE_SLT_cf2603a2b58e4b5eab3cf249221c9975_JoinedDate">
            <a:extLst>
              <a:ext uri="{FF2B5EF4-FFF2-40B4-BE49-F238E27FC236}">
                <a16:creationId xmlns:a16="http://schemas.microsoft.com/office/drawing/2014/main" id="{96D9E289-8FD6-EB8B-E9DF-AF43EE69A5E5}"/>
              </a:ext>
            </a:extLst>
          </p:cNvPr>
          <p:cNvSpPr txBox="1"/>
          <p:nvPr>
            <p:custDataLst>
              <p:tags r:id="rId112"/>
            </p:custDataLst>
          </p:nvPr>
        </p:nvSpPr>
        <p:spPr>
          <a:xfrm>
            <a:off x="5826563" y="4373414"/>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Jun 7 – Jul 02</a:t>
            </a:r>
          </a:p>
        </p:txBody>
      </p:sp>
      <p:sp>
        <p:nvSpPr>
          <p:cNvPr id="110" name="OTLSHAPE_SLT_cf2603a2b58e4b5eab3cf249221c9975_Title">
            <a:extLst>
              <a:ext uri="{FF2B5EF4-FFF2-40B4-BE49-F238E27FC236}">
                <a16:creationId xmlns:a16="http://schemas.microsoft.com/office/drawing/2014/main" id="{BB514880-5E1E-3ADD-10B5-B0758D8460BC}"/>
              </a:ext>
            </a:extLst>
          </p:cNvPr>
          <p:cNvSpPr txBox="1"/>
          <p:nvPr>
            <p:custDataLst>
              <p:tags r:id="rId113"/>
            </p:custDataLst>
          </p:nvPr>
        </p:nvSpPr>
        <p:spPr>
          <a:xfrm>
            <a:off x="5976731" y="4147880"/>
            <a:ext cx="461072"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TEST 4</a:t>
            </a:r>
          </a:p>
        </p:txBody>
      </p:sp>
      <p:sp>
        <p:nvSpPr>
          <p:cNvPr id="143" name="OTLSHAPE_SL_f3fd36f25146462ba73e79a9a616c386_HeaderRectangle">
            <a:extLst>
              <a:ext uri="{FF2B5EF4-FFF2-40B4-BE49-F238E27FC236}">
                <a16:creationId xmlns:a16="http://schemas.microsoft.com/office/drawing/2014/main" id="{8FCC9EF8-83EC-8B62-17A7-F3CC1C95F6A0}"/>
              </a:ext>
            </a:extLst>
          </p:cNvPr>
          <p:cNvSpPr/>
          <p:nvPr>
            <p:custDataLst>
              <p:tags r:id="rId114"/>
            </p:custDataLst>
          </p:nvPr>
        </p:nvSpPr>
        <p:spPr>
          <a:xfrm>
            <a:off x="10768361" y="4100275"/>
            <a:ext cx="1320800" cy="794173"/>
          </a:xfrm>
          <a:prstGeom prst="rect">
            <a:avLst/>
          </a:prstGeom>
          <a:solidFill>
            <a:schemeClr val="accent5">
              <a:lumMod val="7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bg1">
                    <a:lumMod val="85000"/>
                  </a:schemeClr>
                </a:solidFill>
                <a:latin typeface="Arial" panose="020B0604020202020204" pitchFamily="34" charset="0"/>
                <a:cs typeface="Arial" panose="020B0604020202020204" pitchFamily="34" charset="0"/>
              </a:rPr>
              <a:t>Testing / Training</a:t>
            </a:r>
          </a:p>
        </p:txBody>
      </p:sp>
      <p:sp>
        <p:nvSpPr>
          <p:cNvPr id="144" name="Rectangle 143">
            <a:extLst>
              <a:ext uri="{FF2B5EF4-FFF2-40B4-BE49-F238E27FC236}">
                <a16:creationId xmlns:a16="http://schemas.microsoft.com/office/drawing/2014/main" id="{FB3FE570-B251-D963-CDBB-1FD1C23CB667}"/>
              </a:ext>
            </a:extLst>
          </p:cNvPr>
          <p:cNvSpPr/>
          <p:nvPr/>
        </p:nvSpPr>
        <p:spPr>
          <a:xfrm>
            <a:off x="24695" y="5055275"/>
            <a:ext cx="12007062" cy="174880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3">
                  <a:lumMod val="40000"/>
                  <a:lumOff val="60000"/>
                </a:schemeClr>
              </a:solidFill>
            </a:endParaRPr>
          </a:p>
        </p:txBody>
      </p:sp>
      <p:sp>
        <p:nvSpPr>
          <p:cNvPr id="145" name="TextBox 144">
            <a:extLst>
              <a:ext uri="{FF2B5EF4-FFF2-40B4-BE49-F238E27FC236}">
                <a16:creationId xmlns:a16="http://schemas.microsoft.com/office/drawing/2014/main" id="{5C54633F-E53F-52B0-6033-02A5F59456D1}"/>
              </a:ext>
            </a:extLst>
          </p:cNvPr>
          <p:cNvSpPr txBox="1"/>
          <p:nvPr/>
        </p:nvSpPr>
        <p:spPr>
          <a:xfrm>
            <a:off x="278414" y="5097809"/>
            <a:ext cx="11228531" cy="1615827"/>
          </a:xfrm>
          <a:prstGeom prst="rect">
            <a:avLst/>
          </a:prstGeom>
          <a:noFill/>
        </p:spPr>
        <p:txBody>
          <a:bodyPr wrap="square" rtlCol="0">
            <a:spAutoFit/>
          </a:bodyPr>
          <a:lstStyle/>
          <a:p>
            <a:r>
              <a:rPr lang="en-GB" sz="1100" dirty="0">
                <a:solidFill>
                  <a:schemeClr val="tx1">
                    <a:lumMod val="65000"/>
                    <a:lumOff val="35000"/>
                  </a:schemeClr>
                </a:solidFill>
              </a:rPr>
              <a:t>Ensure that the temperature and humidity instrumentation is calibrated correctly, check that their readings are accurate and correct. Periodically review the data networking equipment and cooling deployment and update as required. For example, if newer or additional equipment is installed, check air conditioning system parameters as they may not be require further modification to properly cool down the installation.</a:t>
            </a:r>
          </a:p>
          <a:p>
            <a:endParaRPr lang="en-GB" sz="1100" dirty="0">
              <a:solidFill>
                <a:schemeClr val="tx1">
                  <a:lumMod val="65000"/>
                  <a:lumOff val="35000"/>
                </a:schemeClr>
              </a:solidFill>
            </a:endParaRPr>
          </a:p>
          <a:p>
            <a:r>
              <a:rPr lang="en-GB" sz="1100" dirty="0">
                <a:solidFill>
                  <a:schemeClr val="tx1">
                    <a:lumMod val="65000"/>
                    <a:lumOff val="35000"/>
                  </a:schemeClr>
                </a:solidFill>
              </a:rPr>
              <a:t>Record air intake temperatures at vertical axis points, and compare with the manufacturer’s recommendations. Install blanking panels and implement correct cable management, remembering that unused vertical space in rack enclosures allows hot exhaust from equipment to take a shortcut back to intakes, and may cause the equipment to heat up unnecessarily.</a:t>
            </a:r>
          </a:p>
          <a:p>
            <a:endParaRPr lang="en-GB" sz="1100" dirty="0">
              <a:solidFill>
                <a:schemeClr val="tx1">
                  <a:lumMod val="65000"/>
                  <a:lumOff val="35000"/>
                </a:schemeClr>
              </a:solidFill>
            </a:endParaRPr>
          </a:p>
          <a:p>
            <a:r>
              <a:rPr lang="en-GB" sz="1100" dirty="0">
                <a:solidFill>
                  <a:schemeClr val="tx1">
                    <a:lumMod val="65000"/>
                    <a:lumOff val="35000"/>
                  </a:schemeClr>
                </a:solidFill>
              </a:rPr>
              <a:t>Perform regular connectivity tests between devices and the installation grounding sites. Observe and follow recommended values for the resistance at sites across network.</a:t>
            </a:r>
          </a:p>
          <a:p>
            <a:r>
              <a:rPr lang="en-GB" sz="1100" dirty="0">
                <a:solidFill>
                  <a:schemeClr val="tx1">
                    <a:lumMod val="65000"/>
                    <a:lumOff val="35000"/>
                  </a:schemeClr>
                </a:solidFill>
              </a:rPr>
              <a:t>Create archive records for any testing that is performed noting exterior ambient temperature. Use stickers and attach to the device with the recorded information.</a:t>
            </a:r>
          </a:p>
        </p:txBody>
      </p:sp>
      <p:sp>
        <p:nvSpPr>
          <p:cNvPr id="150" name="OTLSHAPE_SLT_cf2603a2b58e4b5eab3cf249221c9975_Shape">
            <a:extLst>
              <a:ext uri="{FF2B5EF4-FFF2-40B4-BE49-F238E27FC236}">
                <a16:creationId xmlns:a16="http://schemas.microsoft.com/office/drawing/2014/main" id="{7A62FA38-4F53-0CDB-5B2C-9FC16162A595}"/>
              </a:ext>
            </a:extLst>
          </p:cNvPr>
          <p:cNvSpPr/>
          <p:nvPr>
            <p:custDataLst>
              <p:tags r:id="rId115"/>
            </p:custDataLst>
          </p:nvPr>
        </p:nvSpPr>
        <p:spPr>
          <a:xfrm>
            <a:off x="1450289" y="4554825"/>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1" name="OTLSHAPE_SLT_cf2603a2b58e4b5eab3cf249221c9975_JoinedDate">
            <a:extLst>
              <a:ext uri="{FF2B5EF4-FFF2-40B4-BE49-F238E27FC236}">
                <a16:creationId xmlns:a16="http://schemas.microsoft.com/office/drawing/2014/main" id="{C9100F48-DB78-8657-C460-AB8DD955DB2E}"/>
              </a:ext>
            </a:extLst>
          </p:cNvPr>
          <p:cNvSpPr txBox="1"/>
          <p:nvPr>
            <p:custDataLst>
              <p:tags r:id="rId116"/>
            </p:custDataLst>
          </p:nvPr>
        </p:nvSpPr>
        <p:spPr>
          <a:xfrm>
            <a:off x="1714712" y="4773861"/>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Feb 13 -Feb 16</a:t>
            </a:r>
          </a:p>
        </p:txBody>
      </p:sp>
      <p:sp>
        <p:nvSpPr>
          <p:cNvPr id="152" name="OTLSHAPE_SLT_cf2603a2b58e4b5eab3cf249221c9975_Title">
            <a:extLst>
              <a:ext uri="{FF2B5EF4-FFF2-40B4-BE49-F238E27FC236}">
                <a16:creationId xmlns:a16="http://schemas.microsoft.com/office/drawing/2014/main" id="{32C2289C-53D6-F669-25E1-E8F3F021B051}"/>
              </a:ext>
            </a:extLst>
          </p:cNvPr>
          <p:cNvSpPr txBox="1"/>
          <p:nvPr>
            <p:custDataLst>
              <p:tags r:id="rId117"/>
            </p:custDataLst>
          </p:nvPr>
        </p:nvSpPr>
        <p:spPr>
          <a:xfrm>
            <a:off x="1691454" y="4564093"/>
            <a:ext cx="817136"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TRAINING 1</a:t>
            </a:r>
          </a:p>
        </p:txBody>
      </p:sp>
      <p:sp>
        <p:nvSpPr>
          <p:cNvPr id="153" name="OTLSHAPE_SLT_cf2603a2b58e4b5eab3cf249221c9975_Shape">
            <a:extLst>
              <a:ext uri="{FF2B5EF4-FFF2-40B4-BE49-F238E27FC236}">
                <a16:creationId xmlns:a16="http://schemas.microsoft.com/office/drawing/2014/main" id="{A6A3A6EB-0381-7936-44B8-8F81C40372CF}"/>
              </a:ext>
            </a:extLst>
          </p:cNvPr>
          <p:cNvSpPr/>
          <p:nvPr>
            <p:custDataLst>
              <p:tags r:id="rId118"/>
            </p:custDataLst>
          </p:nvPr>
        </p:nvSpPr>
        <p:spPr>
          <a:xfrm>
            <a:off x="2880184" y="4560103"/>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4" name="OTLSHAPE_SLT_cf2603a2b58e4b5eab3cf249221c9975_JoinedDate">
            <a:extLst>
              <a:ext uri="{FF2B5EF4-FFF2-40B4-BE49-F238E27FC236}">
                <a16:creationId xmlns:a16="http://schemas.microsoft.com/office/drawing/2014/main" id="{94F835FC-2E96-C067-E780-9D5591E001AB}"/>
              </a:ext>
            </a:extLst>
          </p:cNvPr>
          <p:cNvSpPr txBox="1"/>
          <p:nvPr>
            <p:custDataLst>
              <p:tags r:id="rId119"/>
            </p:custDataLst>
          </p:nvPr>
        </p:nvSpPr>
        <p:spPr>
          <a:xfrm>
            <a:off x="3152490" y="4766215"/>
            <a:ext cx="770868" cy="123111"/>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Mar 26 - Apr 16</a:t>
            </a:r>
          </a:p>
        </p:txBody>
      </p:sp>
      <p:sp>
        <p:nvSpPr>
          <p:cNvPr id="155" name="OTLSHAPE_SLT_cf2603a2b58e4b5eab3cf249221c9975_Title">
            <a:extLst>
              <a:ext uri="{FF2B5EF4-FFF2-40B4-BE49-F238E27FC236}">
                <a16:creationId xmlns:a16="http://schemas.microsoft.com/office/drawing/2014/main" id="{0591CE5B-49F5-9B71-EE1A-4967A80594D3}"/>
              </a:ext>
            </a:extLst>
          </p:cNvPr>
          <p:cNvSpPr txBox="1"/>
          <p:nvPr>
            <p:custDataLst>
              <p:tags r:id="rId120"/>
            </p:custDataLst>
          </p:nvPr>
        </p:nvSpPr>
        <p:spPr>
          <a:xfrm>
            <a:off x="3113468" y="4561488"/>
            <a:ext cx="778740"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TRANING 2</a:t>
            </a:r>
          </a:p>
        </p:txBody>
      </p:sp>
      <p:sp>
        <p:nvSpPr>
          <p:cNvPr id="156" name="OTLSHAPE_SLT_cf2603a2b58e4b5eab3cf249221c9975_Shape">
            <a:extLst>
              <a:ext uri="{FF2B5EF4-FFF2-40B4-BE49-F238E27FC236}">
                <a16:creationId xmlns:a16="http://schemas.microsoft.com/office/drawing/2014/main" id="{6469105B-3B7C-B482-FEDD-ABF7002210C6}"/>
              </a:ext>
            </a:extLst>
          </p:cNvPr>
          <p:cNvSpPr/>
          <p:nvPr>
            <p:custDataLst>
              <p:tags r:id="rId121"/>
            </p:custDataLst>
          </p:nvPr>
        </p:nvSpPr>
        <p:spPr>
          <a:xfrm>
            <a:off x="4199816" y="4558035"/>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7" name="OTLSHAPE_SLT_cf2603a2b58e4b5eab3cf249221c9975_JoinedDate">
            <a:extLst>
              <a:ext uri="{FF2B5EF4-FFF2-40B4-BE49-F238E27FC236}">
                <a16:creationId xmlns:a16="http://schemas.microsoft.com/office/drawing/2014/main" id="{87E559DA-43A6-486E-5B57-F072B63C1EA5}"/>
              </a:ext>
            </a:extLst>
          </p:cNvPr>
          <p:cNvSpPr txBox="1"/>
          <p:nvPr>
            <p:custDataLst>
              <p:tags r:id="rId122"/>
            </p:custDataLst>
          </p:nvPr>
        </p:nvSpPr>
        <p:spPr>
          <a:xfrm>
            <a:off x="4480823" y="4786190"/>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Feb 28 – Jun 05</a:t>
            </a:r>
          </a:p>
        </p:txBody>
      </p:sp>
      <p:sp>
        <p:nvSpPr>
          <p:cNvPr id="158" name="OTLSHAPE_SLT_cf2603a2b58e4b5eab3cf249221c9975_Title">
            <a:extLst>
              <a:ext uri="{FF2B5EF4-FFF2-40B4-BE49-F238E27FC236}">
                <a16:creationId xmlns:a16="http://schemas.microsoft.com/office/drawing/2014/main" id="{363EC6BD-A7C7-EC51-46A8-4B77FBB22248}"/>
              </a:ext>
            </a:extLst>
          </p:cNvPr>
          <p:cNvSpPr txBox="1"/>
          <p:nvPr>
            <p:custDataLst>
              <p:tags r:id="rId123"/>
            </p:custDataLst>
          </p:nvPr>
        </p:nvSpPr>
        <p:spPr>
          <a:xfrm>
            <a:off x="4465447" y="4560656"/>
            <a:ext cx="752339"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TRAINING 3</a:t>
            </a:r>
          </a:p>
        </p:txBody>
      </p:sp>
      <p:sp>
        <p:nvSpPr>
          <p:cNvPr id="159" name="OTLSHAPE_SLT_cf2603a2b58e4b5eab3cf249221c9975_Shape">
            <a:extLst>
              <a:ext uri="{FF2B5EF4-FFF2-40B4-BE49-F238E27FC236}">
                <a16:creationId xmlns:a16="http://schemas.microsoft.com/office/drawing/2014/main" id="{3F4AAFF3-5E51-E0EB-EB76-A9ED52E46F7C}"/>
              </a:ext>
            </a:extLst>
          </p:cNvPr>
          <p:cNvSpPr/>
          <p:nvPr>
            <p:custDataLst>
              <p:tags r:id="rId124"/>
            </p:custDataLst>
          </p:nvPr>
        </p:nvSpPr>
        <p:spPr>
          <a:xfrm>
            <a:off x="5604553" y="4569770"/>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0" name="OTLSHAPE_SLT_cf2603a2b58e4b5eab3cf249221c9975_JoinedDate">
            <a:extLst>
              <a:ext uri="{FF2B5EF4-FFF2-40B4-BE49-F238E27FC236}">
                <a16:creationId xmlns:a16="http://schemas.microsoft.com/office/drawing/2014/main" id="{EA951349-9BDE-435F-02A2-C75DBD002C11}"/>
              </a:ext>
            </a:extLst>
          </p:cNvPr>
          <p:cNvSpPr txBox="1"/>
          <p:nvPr>
            <p:custDataLst>
              <p:tags r:id="rId125"/>
            </p:custDataLst>
          </p:nvPr>
        </p:nvSpPr>
        <p:spPr>
          <a:xfrm>
            <a:off x="5845327" y="4780923"/>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Jun 07 – Jun 25</a:t>
            </a:r>
          </a:p>
        </p:txBody>
      </p:sp>
      <p:sp>
        <p:nvSpPr>
          <p:cNvPr id="161" name="OTLSHAPE_SLT_cf2603a2b58e4b5eab3cf249221c9975_Title">
            <a:extLst>
              <a:ext uri="{FF2B5EF4-FFF2-40B4-BE49-F238E27FC236}">
                <a16:creationId xmlns:a16="http://schemas.microsoft.com/office/drawing/2014/main" id="{A4636634-83BD-11FD-3ED7-1CE4B8229D51}"/>
              </a:ext>
            </a:extLst>
          </p:cNvPr>
          <p:cNvSpPr txBox="1"/>
          <p:nvPr>
            <p:custDataLst>
              <p:tags r:id="rId126"/>
            </p:custDataLst>
          </p:nvPr>
        </p:nvSpPr>
        <p:spPr>
          <a:xfrm>
            <a:off x="5814186" y="4571155"/>
            <a:ext cx="812078"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TRAINING 4</a:t>
            </a:r>
          </a:p>
        </p:txBody>
      </p:sp>
      <p:sp>
        <p:nvSpPr>
          <p:cNvPr id="162" name="OTLSHAPE_M_f0e235f238c647338f52b5718b277cd4_Shape">
            <a:extLst>
              <a:ext uri="{FF2B5EF4-FFF2-40B4-BE49-F238E27FC236}">
                <a16:creationId xmlns:a16="http://schemas.microsoft.com/office/drawing/2014/main" id="{1B745B9C-70ED-5561-2003-16D38A5B9560}"/>
              </a:ext>
            </a:extLst>
          </p:cNvPr>
          <p:cNvSpPr/>
          <p:nvPr>
            <p:custDataLst>
              <p:tags r:id="rId127"/>
            </p:custDataLst>
          </p:nvPr>
        </p:nvSpPr>
        <p:spPr>
          <a:xfrm>
            <a:off x="8830615" y="367383"/>
            <a:ext cx="228600" cy="254000"/>
          </a:xfrm>
          <a:prstGeom prst="diamond">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63" name="Rectangle: Rounded Corners 162">
            <a:extLst>
              <a:ext uri="{FF2B5EF4-FFF2-40B4-BE49-F238E27FC236}">
                <a16:creationId xmlns:a16="http://schemas.microsoft.com/office/drawing/2014/main" id="{6763E516-1F3A-EDFF-ED2D-0DD028CE3DA8}"/>
              </a:ext>
            </a:extLst>
          </p:cNvPr>
          <p:cNvSpPr/>
          <p:nvPr/>
        </p:nvSpPr>
        <p:spPr>
          <a:xfrm>
            <a:off x="1764320" y="70702"/>
            <a:ext cx="6177294" cy="496609"/>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Draft Plan Network Upgrade </a:t>
            </a:r>
            <a:r>
              <a:rPr lang="en-GB" dirty="0" err="1">
                <a:solidFill>
                  <a:schemeClr val="tx1"/>
                </a:solidFill>
              </a:rPr>
              <a:t>POaP</a:t>
            </a:r>
            <a:endParaRPr lang="en-GB" dirty="0">
              <a:solidFill>
                <a:schemeClr val="tx1"/>
              </a:solidFill>
            </a:endParaRPr>
          </a:p>
        </p:txBody>
      </p:sp>
      <p:sp>
        <p:nvSpPr>
          <p:cNvPr id="175" name="OTLSHAPE_SL_8ae9208cfee14081bcc973534f0a2501_Header">
            <a:extLst>
              <a:ext uri="{FF2B5EF4-FFF2-40B4-BE49-F238E27FC236}">
                <a16:creationId xmlns:a16="http://schemas.microsoft.com/office/drawing/2014/main" id="{9AF6CFED-1902-49A8-6C70-B941986A92E1}"/>
              </a:ext>
            </a:extLst>
          </p:cNvPr>
          <p:cNvSpPr txBox="1"/>
          <p:nvPr>
            <p:custDataLst>
              <p:tags r:id="rId128"/>
            </p:custDataLst>
          </p:nvPr>
        </p:nvSpPr>
        <p:spPr>
          <a:xfrm rot="16200000">
            <a:off x="-241524" y="4400960"/>
            <a:ext cx="774192" cy="186055"/>
          </a:xfrm>
          <a:prstGeom prst="rect">
            <a:avLst/>
          </a:prstGeom>
          <a:noFill/>
        </p:spPr>
        <p:txBody>
          <a:bodyPr vert="horz" wrap="square" lIns="0" tIns="0" rIns="0" bIns="0" rtlCol="0" anchor="ctr" anchorCtr="0">
            <a:noAutofit/>
          </a:bodyPr>
          <a:lstStyle/>
          <a:p>
            <a:pPr algn="ctr"/>
            <a:r>
              <a:rPr lang="en-GB" sz="1200" dirty="0">
                <a:solidFill>
                  <a:schemeClr val="lt1"/>
                </a:solidFill>
                <a:latin typeface="Calibri" panose="020F0502020204030204" pitchFamily="34" charset="0"/>
              </a:rPr>
              <a:t>Swimlane </a:t>
            </a:r>
          </a:p>
        </p:txBody>
      </p:sp>
    </p:spTree>
    <p:custDataLst>
      <p:tags r:id="rId1"/>
    </p:custDataLst>
    <p:extLst>
      <p:ext uri="{BB962C8B-B14F-4D97-AF65-F5344CB8AC3E}">
        <p14:creationId xmlns:p14="http://schemas.microsoft.com/office/powerpoint/2010/main" val="1283076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C00A2A31-3132-CB45-9C70-CAEF49122CC3}"/>
              </a:ext>
            </a:extLst>
          </p:cNvPr>
          <p:cNvGraphicFramePr/>
          <p:nvPr/>
        </p:nvGraphicFramePr>
        <p:xfrm>
          <a:off x="5501496" y="787588"/>
          <a:ext cx="6007777"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Chart 2">
            <a:extLst>
              <a:ext uri="{FF2B5EF4-FFF2-40B4-BE49-F238E27FC236}">
                <a16:creationId xmlns:a16="http://schemas.microsoft.com/office/drawing/2014/main" id="{C0B9F3BB-C9B4-6B92-4828-3F9A43907B69}"/>
              </a:ext>
            </a:extLst>
          </p:cNvPr>
          <p:cNvGraphicFramePr/>
          <p:nvPr>
            <p:extLst>
              <p:ext uri="{D42A27DB-BD31-4B8C-83A1-F6EECF244321}">
                <p14:modId xmlns:p14="http://schemas.microsoft.com/office/powerpoint/2010/main" val="2251773188"/>
              </p:ext>
            </p:extLst>
          </p:nvPr>
        </p:nvGraphicFramePr>
        <p:xfrm>
          <a:off x="710256" y="2182163"/>
          <a:ext cx="4608792" cy="3983560"/>
        </p:xfrm>
        <a:graphic>
          <a:graphicData uri="http://schemas.openxmlformats.org/drawingml/2006/chart">
            <c:chart xmlns:c="http://schemas.openxmlformats.org/drawingml/2006/chart" xmlns:r="http://schemas.openxmlformats.org/officeDocument/2006/relationships" r:id="rId7"/>
          </a:graphicData>
        </a:graphic>
      </p:graphicFrame>
      <p:sp>
        <p:nvSpPr>
          <p:cNvPr id="4" name="Rectangle 3">
            <a:extLst>
              <a:ext uri="{FF2B5EF4-FFF2-40B4-BE49-F238E27FC236}">
                <a16:creationId xmlns:a16="http://schemas.microsoft.com/office/drawing/2014/main" id="{41FBDD87-AC1F-5A66-0243-F341D2E2D45E}"/>
              </a:ext>
            </a:extLst>
          </p:cNvPr>
          <p:cNvSpPr/>
          <p:nvPr/>
        </p:nvSpPr>
        <p:spPr>
          <a:xfrm>
            <a:off x="631560" y="1348841"/>
            <a:ext cx="4572685" cy="646163"/>
          </a:xfrm>
          <a:prstGeom prst="rect">
            <a:avLst/>
          </a:prstGeom>
        </p:spPr>
        <p:txBody>
          <a:bodyPr wrap="square">
            <a:spAutoFit/>
          </a:bodyPr>
          <a:lstStyle/>
          <a:p>
            <a:pPr algn="ctr" defTabSz="914126"/>
            <a:r>
              <a:rPr lang="en-US" sz="1799" dirty="0">
                <a:solidFill>
                  <a:prstClr val="black">
                    <a:lumMod val="75000"/>
                    <a:lumOff val="25000"/>
                  </a:prstClr>
                </a:solidFill>
                <a:latin typeface="Arial" panose="020B0604020202020204" pitchFamily="34" charset="0"/>
                <a:cs typeface="Arial" panose="020B0604020202020204" pitchFamily="34" charset="0"/>
              </a:rPr>
              <a:t>RAID Update Log in PowerPoint. You can replace this text. Enter Your text Here</a:t>
            </a:r>
          </a:p>
        </p:txBody>
      </p:sp>
      <p:grpSp>
        <p:nvGrpSpPr>
          <p:cNvPr id="5" name="Group 4">
            <a:extLst>
              <a:ext uri="{FF2B5EF4-FFF2-40B4-BE49-F238E27FC236}">
                <a16:creationId xmlns:a16="http://schemas.microsoft.com/office/drawing/2014/main" id="{D31BEE1B-E439-4C2B-4572-31543A3767C4}"/>
              </a:ext>
            </a:extLst>
          </p:cNvPr>
          <p:cNvGrpSpPr>
            <a:grpSpLocks noChangeAspect="1"/>
          </p:cNvGrpSpPr>
          <p:nvPr/>
        </p:nvGrpSpPr>
        <p:grpSpPr bwMode="auto">
          <a:xfrm>
            <a:off x="5798188" y="1259830"/>
            <a:ext cx="441210" cy="438979"/>
            <a:chOff x="-278" y="129"/>
            <a:chExt cx="791" cy="787"/>
          </a:xfrm>
          <a:solidFill>
            <a:schemeClr val="accent1"/>
          </a:solidFill>
        </p:grpSpPr>
        <p:sp>
          <p:nvSpPr>
            <p:cNvPr id="6" name="Freeform 6">
              <a:extLst>
                <a:ext uri="{FF2B5EF4-FFF2-40B4-BE49-F238E27FC236}">
                  <a16:creationId xmlns:a16="http://schemas.microsoft.com/office/drawing/2014/main" id="{086E9090-4530-BA6D-040C-759F984A1B27}"/>
                </a:ext>
              </a:extLst>
            </p:cNvPr>
            <p:cNvSpPr>
              <a:spLocks/>
            </p:cNvSpPr>
            <p:nvPr/>
          </p:nvSpPr>
          <p:spPr bwMode="auto">
            <a:xfrm>
              <a:off x="-278" y="135"/>
              <a:ext cx="397" cy="633"/>
            </a:xfrm>
            <a:custGeom>
              <a:avLst/>
              <a:gdLst>
                <a:gd name="T0" fmla="*/ 1753 w 1983"/>
                <a:gd name="T1" fmla="*/ 0 h 3164"/>
                <a:gd name="T2" fmla="*/ 1833 w 1983"/>
                <a:gd name="T3" fmla="*/ 13 h 3164"/>
                <a:gd name="T4" fmla="*/ 1901 w 1983"/>
                <a:gd name="T5" fmla="*/ 53 h 3164"/>
                <a:gd name="T6" fmla="*/ 1951 w 1983"/>
                <a:gd name="T7" fmla="*/ 113 h 3164"/>
                <a:gd name="T8" fmla="*/ 1979 w 1983"/>
                <a:gd name="T9" fmla="*/ 188 h 3164"/>
                <a:gd name="T10" fmla="*/ 1983 w 1983"/>
                <a:gd name="T11" fmla="*/ 1151 h 3164"/>
                <a:gd name="T12" fmla="*/ 1810 w 1983"/>
                <a:gd name="T13" fmla="*/ 229 h 3164"/>
                <a:gd name="T14" fmla="*/ 1799 w 1983"/>
                <a:gd name="T15" fmla="*/ 195 h 3164"/>
                <a:gd name="T16" fmla="*/ 1771 w 1983"/>
                <a:gd name="T17" fmla="*/ 175 h 3164"/>
                <a:gd name="T18" fmla="*/ 230 w 1983"/>
                <a:gd name="T19" fmla="*/ 171 h 3164"/>
                <a:gd name="T20" fmla="*/ 196 w 1983"/>
                <a:gd name="T21" fmla="*/ 182 h 3164"/>
                <a:gd name="T22" fmla="*/ 175 w 1983"/>
                <a:gd name="T23" fmla="*/ 211 h 3164"/>
                <a:gd name="T24" fmla="*/ 173 w 1983"/>
                <a:gd name="T25" fmla="*/ 1594 h 3164"/>
                <a:gd name="T26" fmla="*/ 184 w 1983"/>
                <a:gd name="T27" fmla="*/ 1628 h 3164"/>
                <a:gd name="T28" fmla="*/ 212 w 1983"/>
                <a:gd name="T29" fmla="*/ 1649 h 3164"/>
                <a:gd name="T30" fmla="*/ 1753 w 1983"/>
                <a:gd name="T31" fmla="*/ 1651 h 3164"/>
                <a:gd name="T32" fmla="*/ 1787 w 1983"/>
                <a:gd name="T33" fmla="*/ 1640 h 3164"/>
                <a:gd name="T34" fmla="*/ 1808 w 1983"/>
                <a:gd name="T35" fmla="*/ 1612 h 3164"/>
                <a:gd name="T36" fmla="*/ 1810 w 1983"/>
                <a:gd name="T37" fmla="*/ 1205 h 3164"/>
                <a:gd name="T38" fmla="*/ 1955 w 1983"/>
                <a:gd name="T39" fmla="*/ 1344 h 3164"/>
                <a:gd name="T40" fmla="*/ 1968 w 1983"/>
                <a:gd name="T41" fmla="*/ 1413 h 3164"/>
                <a:gd name="T42" fmla="*/ 1983 w 1983"/>
                <a:gd name="T43" fmla="*/ 1594 h 3164"/>
                <a:gd name="T44" fmla="*/ 1968 w 1983"/>
                <a:gd name="T45" fmla="*/ 1674 h 3164"/>
                <a:gd name="T46" fmla="*/ 1929 w 1983"/>
                <a:gd name="T47" fmla="*/ 1742 h 3164"/>
                <a:gd name="T48" fmla="*/ 1869 w 1983"/>
                <a:gd name="T49" fmla="*/ 1793 h 3164"/>
                <a:gd name="T50" fmla="*/ 1794 w 1983"/>
                <a:gd name="T51" fmla="*/ 1820 h 3164"/>
                <a:gd name="T52" fmla="*/ 1068 w 1983"/>
                <a:gd name="T53" fmla="*/ 1824 h 3164"/>
                <a:gd name="T54" fmla="*/ 1583 w 1983"/>
                <a:gd name="T55" fmla="*/ 3049 h 3164"/>
                <a:gd name="T56" fmla="*/ 1580 w 1983"/>
                <a:gd name="T57" fmla="*/ 3092 h 3164"/>
                <a:gd name="T58" fmla="*/ 1561 w 1983"/>
                <a:gd name="T59" fmla="*/ 3130 h 3164"/>
                <a:gd name="T60" fmla="*/ 1525 w 1983"/>
                <a:gd name="T61" fmla="*/ 3156 h 3164"/>
                <a:gd name="T62" fmla="*/ 1481 w 1983"/>
                <a:gd name="T63" fmla="*/ 3164 h 3164"/>
                <a:gd name="T64" fmla="*/ 1440 w 1983"/>
                <a:gd name="T65" fmla="*/ 3152 h 3164"/>
                <a:gd name="T66" fmla="*/ 1407 w 1983"/>
                <a:gd name="T67" fmla="*/ 3124 h 3164"/>
                <a:gd name="T68" fmla="*/ 954 w 1983"/>
                <a:gd name="T69" fmla="*/ 2060 h 3164"/>
                <a:gd name="T70" fmla="*/ 501 w 1983"/>
                <a:gd name="T71" fmla="*/ 3125 h 3164"/>
                <a:gd name="T72" fmla="*/ 466 w 1983"/>
                <a:gd name="T73" fmla="*/ 3153 h 3164"/>
                <a:gd name="T74" fmla="*/ 422 w 1983"/>
                <a:gd name="T75" fmla="*/ 3164 h 3164"/>
                <a:gd name="T76" fmla="*/ 384 w 1983"/>
                <a:gd name="T77" fmla="*/ 3156 h 3164"/>
                <a:gd name="T78" fmla="*/ 348 w 1983"/>
                <a:gd name="T79" fmla="*/ 3130 h 3164"/>
                <a:gd name="T80" fmla="*/ 328 w 1983"/>
                <a:gd name="T81" fmla="*/ 3092 h 3164"/>
                <a:gd name="T82" fmla="*/ 325 w 1983"/>
                <a:gd name="T83" fmla="*/ 3049 h 3164"/>
                <a:gd name="T84" fmla="*/ 842 w 1983"/>
                <a:gd name="T85" fmla="*/ 1824 h 3164"/>
                <a:gd name="T86" fmla="*/ 189 w 1983"/>
                <a:gd name="T87" fmla="*/ 1820 h 3164"/>
                <a:gd name="T88" fmla="*/ 114 w 1983"/>
                <a:gd name="T89" fmla="*/ 1793 h 3164"/>
                <a:gd name="T90" fmla="*/ 54 w 1983"/>
                <a:gd name="T91" fmla="*/ 1742 h 3164"/>
                <a:gd name="T92" fmla="*/ 15 w 1983"/>
                <a:gd name="T93" fmla="*/ 1674 h 3164"/>
                <a:gd name="T94" fmla="*/ 0 w 1983"/>
                <a:gd name="T95" fmla="*/ 1594 h 3164"/>
                <a:gd name="T96" fmla="*/ 4 w 1983"/>
                <a:gd name="T97" fmla="*/ 188 h 3164"/>
                <a:gd name="T98" fmla="*/ 31 w 1983"/>
                <a:gd name="T99" fmla="*/ 113 h 3164"/>
                <a:gd name="T100" fmla="*/ 82 w 1983"/>
                <a:gd name="T101" fmla="*/ 53 h 3164"/>
                <a:gd name="T102" fmla="*/ 150 w 1983"/>
                <a:gd name="T103" fmla="*/ 13 h 3164"/>
                <a:gd name="T104" fmla="*/ 230 w 1983"/>
                <a:gd name="T105" fmla="*/ 0 h 3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83" h="3164">
                  <a:moveTo>
                    <a:pt x="230" y="0"/>
                  </a:moveTo>
                  <a:lnTo>
                    <a:pt x="1753" y="0"/>
                  </a:lnTo>
                  <a:lnTo>
                    <a:pt x="1794" y="3"/>
                  </a:lnTo>
                  <a:lnTo>
                    <a:pt x="1833" y="13"/>
                  </a:lnTo>
                  <a:lnTo>
                    <a:pt x="1869" y="31"/>
                  </a:lnTo>
                  <a:lnTo>
                    <a:pt x="1901" y="53"/>
                  </a:lnTo>
                  <a:lnTo>
                    <a:pt x="1929" y="81"/>
                  </a:lnTo>
                  <a:lnTo>
                    <a:pt x="1951" y="113"/>
                  </a:lnTo>
                  <a:lnTo>
                    <a:pt x="1968" y="148"/>
                  </a:lnTo>
                  <a:lnTo>
                    <a:pt x="1979" y="188"/>
                  </a:lnTo>
                  <a:lnTo>
                    <a:pt x="1983" y="229"/>
                  </a:lnTo>
                  <a:lnTo>
                    <a:pt x="1983" y="1151"/>
                  </a:lnTo>
                  <a:lnTo>
                    <a:pt x="1810" y="1030"/>
                  </a:lnTo>
                  <a:lnTo>
                    <a:pt x="1810" y="229"/>
                  </a:lnTo>
                  <a:lnTo>
                    <a:pt x="1808" y="211"/>
                  </a:lnTo>
                  <a:lnTo>
                    <a:pt x="1799" y="195"/>
                  </a:lnTo>
                  <a:lnTo>
                    <a:pt x="1787" y="182"/>
                  </a:lnTo>
                  <a:lnTo>
                    <a:pt x="1771" y="175"/>
                  </a:lnTo>
                  <a:lnTo>
                    <a:pt x="1753" y="171"/>
                  </a:lnTo>
                  <a:lnTo>
                    <a:pt x="230" y="171"/>
                  </a:lnTo>
                  <a:lnTo>
                    <a:pt x="212" y="175"/>
                  </a:lnTo>
                  <a:lnTo>
                    <a:pt x="196" y="182"/>
                  </a:lnTo>
                  <a:lnTo>
                    <a:pt x="184" y="195"/>
                  </a:lnTo>
                  <a:lnTo>
                    <a:pt x="175" y="211"/>
                  </a:lnTo>
                  <a:lnTo>
                    <a:pt x="173" y="229"/>
                  </a:lnTo>
                  <a:lnTo>
                    <a:pt x="173" y="1594"/>
                  </a:lnTo>
                  <a:lnTo>
                    <a:pt x="175" y="1612"/>
                  </a:lnTo>
                  <a:lnTo>
                    <a:pt x="184" y="1628"/>
                  </a:lnTo>
                  <a:lnTo>
                    <a:pt x="196" y="1640"/>
                  </a:lnTo>
                  <a:lnTo>
                    <a:pt x="212" y="1649"/>
                  </a:lnTo>
                  <a:lnTo>
                    <a:pt x="230" y="1651"/>
                  </a:lnTo>
                  <a:lnTo>
                    <a:pt x="1753" y="1651"/>
                  </a:lnTo>
                  <a:lnTo>
                    <a:pt x="1771" y="1649"/>
                  </a:lnTo>
                  <a:lnTo>
                    <a:pt x="1787" y="1640"/>
                  </a:lnTo>
                  <a:lnTo>
                    <a:pt x="1799" y="1628"/>
                  </a:lnTo>
                  <a:lnTo>
                    <a:pt x="1808" y="1612"/>
                  </a:lnTo>
                  <a:lnTo>
                    <a:pt x="1810" y="1594"/>
                  </a:lnTo>
                  <a:lnTo>
                    <a:pt x="1810" y="1205"/>
                  </a:lnTo>
                  <a:lnTo>
                    <a:pt x="1959" y="1309"/>
                  </a:lnTo>
                  <a:lnTo>
                    <a:pt x="1955" y="1344"/>
                  </a:lnTo>
                  <a:lnTo>
                    <a:pt x="1959" y="1379"/>
                  </a:lnTo>
                  <a:lnTo>
                    <a:pt x="1968" y="1413"/>
                  </a:lnTo>
                  <a:lnTo>
                    <a:pt x="1983" y="1444"/>
                  </a:lnTo>
                  <a:lnTo>
                    <a:pt x="1983" y="1594"/>
                  </a:lnTo>
                  <a:lnTo>
                    <a:pt x="1979" y="1635"/>
                  </a:lnTo>
                  <a:lnTo>
                    <a:pt x="1968" y="1674"/>
                  </a:lnTo>
                  <a:lnTo>
                    <a:pt x="1951" y="1710"/>
                  </a:lnTo>
                  <a:lnTo>
                    <a:pt x="1929" y="1742"/>
                  </a:lnTo>
                  <a:lnTo>
                    <a:pt x="1901" y="1770"/>
                  </a:lnTo>
                  <a:lnTo>
                    <a:pt x="1869" y="1793"/>
                  </a:lnTo>
                  <a:lnTo>
                    <a:pt x="1833" y="1810"/>
                  </a:lnTo>
                  <a:lnTo>
                    <a:pt x="1794" y="1820"/>
                  </a:lnTo>
                  <a:lnTo>
                    <a:pt x="1753" y="1824"/>
                  </a:lnTo>
                  <a:lnTo>
                    <a:pt x="1068" y="1824"/>
                  </a:lnTo>
                  <a:lnTo>
                    <a:pt x="1577" y="3027"/>
                  </a:lnTo>
                  <a:lnTo>
                    <a:pt x="1583" y="3049"/>
                  </a:lnTo>
                  <a:lnTo>
                    <a:pt x="1584" y="3071"/>
                  </a:lnTo>
                  <a:lnTo>
                    <a:pt x="1580" y="3092"/>
                  </a:lnTo>
                  <a:lnTo>
                    <a:pt x="1573" y="3112"/>
                  </a:lnTo>
                  <a:lnTo>
                    <a:pt x="1561" y="3130"/>
                  </a:lnTo>
                  <a:lnTo>
                    <a:pt x="1544" y="3144"/>
                  </a:lnTo>
                  <a:lnTo>
                    <a:pt x="1525" y="3156"/>
                  </a:lnTo>
                  <a:lnTo>
                    <a:pt x="1503" y="3163"/>
                  </a:lnTo>
                  <a:lnTo>
                    <a:pt x="1481" y="3164"/>
                  </a:lnTo>
                  <a:lnTo>
                    <a:pt x="1459" y="3160"/>
                  </a:lnTo>
                  <a:lnTo>
                    <a:pt x="1440" y="3152"/>
                  </a:lnTo>
                  <a:lnTo>
                    <a:pt x="1422" y="3140"/>
                  </a:lnTo>
                  <a:lnTo>
                    <a:pt x="1407" y="3124"/>
                  </a:lnTo>
                  <a:lnTo>
                    <a:pt x="1395" y="3104"/>
                  </a:lnTo>
                  <a:lnTo>
                    <a:pt x="954" y="2060"/>
                  </a:lnTo>
                  <a:lnTo>
                    <a:pt x="513" y="3104"/>
                  </a:lnTo>
                  <a:lnTo>
                    <a:pt x="501" y="3125"/>
                  </a:lnTo>
                  <a:lnTo>
                    <a:pt x="485" y="3141"/>
                  </a:lnTo>
                  <a:lnTo>
                    <a:pt x="466" y="3153"/>
                  </a:lnTo>
                  <a:lnTo>
                    <a:pt x="445" y="3161"/>
                  </a:lnTo>
                  <a:lnTo>
                    <a:pt x="422" y="3164"/>
                  </a:lnTo>
                  <a:lnTo>
                    <a:pt x="403" y="3161"/>
                  </a:lnTo>
                  <a:lnTo>
                    <a:pt x="384" y="3156"/>
                  </a:lnTo>
                  <a:lnTo>
                    <a:pt x="364" y="3144"/>
                  </a:lnTo>
                  <a:lnTo>
                    <a:pt x="348" y="3130"/>
                  </a:lnTo>
                  <a:lnTo>
                    <a:pt x="336" y="3112"/>
                  </a:lnTo>
                  <a:lnTo>
                    <a:pt x="328" y="3092"/>
                  </a:lnTo>
                  <a:lnTo>
                    <a:pt x="324" y="3071"/>
                  </a:lnTo>
                  <a:lnTo>
                    <a:pt x="325" y="3049"/>
                  </a:lnTo>
                  <a:lnTo>
                    <a:pt x="331" y="3027"/>
                  </a:lnTo>
                  <a:lnTo>
                    <a:pt x="842" y="1824"/>
                  </a:lnTo>
                  <a:lnTo>
                    <a:pt x="230" y="1824"/>
                  </a:lnTo>
                  <a:lnTo>
                    <a:pt x="189" y="1820"/>
                  </a:lnTo>
                  <a:lnTo>
                    <a:pt x="150" y="1810"/>
                  </a:lnTo>
                  <a:lnTo>
                    <a:pt x="114" y="1793"/>
                  </a:lnTo>
                  <a:lnTo>
                    <a:pt x="82" y="1770"/>
                  </a:lnTo>
                  <a:lnTo>
                    <a:pt x="54" y="1742"/>
                  </a:lnTo>
                  <a:lnTo>
                    <a:pt x="31" y="1710"/>
                  </a:lnTo>
                  <a:lnTo>
                    <a:pt x="15" y="1674"/>
                  </a:lnTo>
                  <a:lnTo>
                    <a:pt x="4" y="1635"/>
                  </a:lnTo>
                  <a:lnTo>
                    <a:pt x="0" y="1594"/>
                  </a:lnTo>
                  <a:lnTo>
                    <a:pt x="0" y="229"/>
                  </a:lnTo>
                  <a:lnTo>
                    <a:pt x="4" y="188"/>
                  </a:lnTo>
                  <a:lnTo>
                    <a:pt x="15" y="148"/>
                  </a:lnTo>
                  <a:lnTo>
                    <a:pt x="31" y="113"/>
                  </a:lnTo>
                  <a:lnTo>
                    <a:pt x="54" y="81"/>
                  </a:lnTo>
                  <a:lnTo>
                    <a:pt x="82" y="53"/>
                  </a:lnTo>
                  <a:lnTo>
                    <a:pt x="114" y="31"/>
                  </a:lnTo>
                  <a:lnTo>
                    <a:pt x="150" y="13"/>
                  </a:lnTo>
                  <a:lnTo>
                    <a:pt x="189" y="3"/>
                  </a:lnTo>
                  <a:lnTo>
                    <a:pt x="23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7" name="Rectangle 7">
              <a:extLst>
                <a:ext uri="{FF2B5EF4-FFF2-40B4-BE49-F238E27FC236}">
                  <a16:creationId xmlns:a16="http://schemas.microsoft.com/office/drawing/2014/main" id="{C19CD616-CE94-03D0-B39E-DC34DA5BC8F9}"/>
                </a:ext>
              </a:extLst>
            </p:cNvPr>
            <p:cNvSpPr>
              <a:spLocks noChangeArrowheads="1"/>
            </p:cNvSpPr>
            <p:nvPr/>
          </p:nvSpPr>
          <p:spPr bwMode="auto">
            <a:xfrm>
              <a:off x="-190" y="232"/>
              <a:ext cx="60" cy="186"/>
            </a:xfrm>
            <a:prstGeom prst="rect">
              <a:avLst/>
            </a:prstGeom>
            <a:grpFill/>
            <a:ln w="0">
              <a:noFill/>
              <a:prstDash val="solid"/>
              <a:miter lim="800000"/>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8" name="Rectangle 8">
              <a:extLst>
                <a:ext uri="{FF2B5EF4-FFF2-40B4-BE49-F238E27FC236}">
                  <a16:creationId xmlns:a16="http://schemas.microsoft.com/office/drawing/2014/main" id="{531C1FC1-F80F-2979-FED7-BE7DA03B481A}"/>
                </a:ext>
              </a:extLst>
            </p:cNvPr>
            <p:cNvSpPr>
              <a:spLocks noChangeArrowheads="1"/>
            </p:cNvSpPr>
            <p:nvPr/>
          </p:nvSpPr>
          <p:spPr bwMode="auto">
            <a:xfrm>
              <a:off x="-110" y="282"/>
              <a:ext cx="61" cy="136"/>
            </a:xfrm>
            <a:prstGeom prst="rect">
              <a:avLst/>
            </a:prstGeom>
            <a:grpFill/>
            <a:ln w="0">
              <a:noFill/>
              <a:prstDash val="solid"/>
              <a:miter lim="800000"/>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9" name="Freeform 9">
              <a:extLst>
                <a:ext uri="{FF2B5EF4-FFF2-40B4-BE49-F238E27FC236}">
                  <a16:creationId xmlns:a16="http://schemas.microsoft.com/office/drawing/2014/main" id="{71971953-5E9B-2AD0-582C-263B16A5F044}"/>
                </a:ext>
              </a:extLst>
            </p:cNvPr>
            <p:cNvSpPr>
              <a:spLocks/>
            </p:cNvSpPr>
            <p:nvPr/>
          </p:nvSpPr>
          <p:spPr bwMode="auto">
            <a:xfrm>
              <a:off x="-29" y="216"/>
              <a:ext cx="60" cy="202"/>
            </a:xfrm>
            <a:custGeom>
              <a:avLst/>
              <a:gdLst>
                <a:gd name="T0" fmla="*/ 0 w 302"/>
                <a:gd name="T1" fmla="*/ 0 h 1013"/>
                <a:gd name="T2" fmla="*/ 302 w 302"/>
                <a:gd name="T3" fmla="*/ 0 h 1013"/>
                <a:gd name="T4" fmla="*/ 302 w 302"/>
                <a:gd name="T5" fmla="*/ 438 h 1013"/>
                <a:gd name="T6" fmla="*/ 105 w 302"/>
                <a:gd name="T7" fmla="*/ 299 h 1013"/>
                <a:gd name="T8" fmla="*/ 22 w 302"/>
                <a:gd name="T9" fmla="*/ 417 h 1013"/>
                <a:gd name="T10" fmla="*/ 302 w 302"/>
                <a:gd name="T11" fmla="*/ 614 h 1013"/>
                <a:gd name="T12" fmla="*/ 302 w 302"/>
                <a:gd name="T13" fmla="*/ 1013 h 1013"/>
                <a:gd name="T14" fmla="*/ 0 w 302"/>
                <a:gd name="T15" fmla="*/ 1013 h 1013"/>
                <a:gd name="T16" fmla="*/ 0 w 302"/>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1013">
                  <a:moveTo>
                    <a:pt x="0" y="0"/>
                  </a:moveTo>
                  <a:lnTo>
                    <a:pt x="302" y="0"/>
                  </a:lnTo>
                  <a:lnTo>
                    <a:pt x="302" y="438"/>
                  </a:lnTo>
                  <a:lnTo>
                    <a:pt x="105" y="299"/>
                  </a:lnTo>
                  <a:lnTo>
                    <a:pt x="22" y="417"/>
                  </a:lnTo>
                  <a:lnTo>
                    <a:pt x="302" y="614"/>
                  </a:lnTo>
                  <a:lnTo>
                    <a:pt x="302" y="1013"/>
                  </a:lnTo>
                  <a:lnTo>
                    <a:pt x="0" y="1013"/>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0" name="Freeform 10">
              <a:extLst>
                <a:ext uri="{FF2B5EF4-FFF2-40B4-BE49-F238E27FC236}">
                  <a16:creationId xmlns:a16="http://schemas.microsoft.com/office/drawing/2014/main" id="{756945CE-2740-9343-FAD2-6C38473C8490}"/>
                </a:ext>
              </a:extLst>
            </p:cNvPr>
            <p:cNvSpPr>
              <a:spLocks/>
            </p:cNvSpPr>
            <p:nvPr/>
          </p:nvSpPr>
          <p:spPr bwMode="auto">
            <a:xfrm>
              <a:off x="277" y="129"/>
              <a:ext cx="163" cy="163"/>
            </a:xfrm>
            <a:custGeom>
              <a:avLst/>
              <a:gdLst>
                <a:gd name="T0" fmla="*/ 406 w 814"/>
                <a:gd name="T1" fmla="*/ 0 h 813"/>
                <a:gd name="T2" fmla="*/ 462 w 814"/>
                <a:gd name="T3" fmla="*/ 3 h 813"/>
                <a:gd name="T4" fmla="*/ 515 w 814"/>
                <a:gd name="T5" fmla="*/ 14 h 813"/>
                <a:gd name="T6" fmla="*/ 565 w 814"/>
                <a:gd name="T7" fmla="*/ 31 h 813"/>
                <a:gd name="T8" fmla="*/ 612 w 814"/>
                <a:gd name="T9" fmla="*/ 55 h 813"/>
                <a:gd name="T10" fmla="*/ 655 w 814"/>
                <a:gd name="T11" fmla="*/ 84 h 813"/>
                <a:gd name="T12" fmla="*/ 694 w 814"/>
                <a:gd name="T13" fmla="*/ 119 h 813"/>
                <a:gd name="T14" fmla="*/ 729 w 814"/>
                <a:gd name="T15" fmla="*/ 158 h 813"/>
                <a:gd name="T16" fmla="*/ 758 w 814"/>
                <a:gd name="T17" fmla="*/ 202 h 813"/>
                <a:gd name="T18" fmla="*/ 782 w 814"/>
                <a:gd name="T19" fmla="*/ 249 h 813"/>
                <a:gd name="T20" fmla="*/ 799 w 814"/>
                <a:gd name="T21" fmla="*/ 298 h 813"/>
                <a:gd name="T22" fmla="*/ 810 w 814"/>
                <a:gd name="T23" fmla="*/ 352 h 813"/>
                <a:gd name="T24" fmla="*/ 814 w 814"/>
                <a:gd name="T25" fmla="*/ 407 h 813"/>
                <a:gd name="T26" fmla="*/ 810 w 814"/>
                <a:gd name="T27" fmla="*/ 462 h 813"/>
                <a:gd name="T28" fmla="*/ 799 w 814"/>
                <a:gd name="T29" fmla="*/ 515 h 813"/>
                <a:gd name="T30" fmla="*/ 782 w 814"/>
                <a:gd name="T31" fmla="*/ 566 h 813"/>
                <a:gd name="T32" fmla="*/ 758 w 814"/>
                <a:gd name="T33" fmla="*/ 613 h 813"/>
                <a:gd name="T34" fmla="*/ 729 w 814"/>
                <a:gd name="T35" fmla="*/ 655 h 813"/>
                <a:gd name="T36" fmla="*/ 694 w 814"/>
                <a:gd name="T37" fmla="*/ 695 h 813"/>
                <a:gd name="T38" fmla="*/ 655 w 814"/>
                <a:gd name="T39" fmla="*/ 729 h 813"/>
                <a:gd name="T40" fmla="*/ 612 w 814"/>
                <a:gd name="T41" fmla="*/ 758 h 813"/>
                <a:gd name="T42" fmla="*/ 565 w 814"/>
                <a:gd name="T43" fmla="*/ 782 h 813"/>
                <a:gd name="T44" fmla="*/ 515 w 814"/>
                <a:gd name="T45" fmla="*/ 799 h 813"/>
                <a:gd name="T46" fmla="*/ 462 w 814"/>
                <a:gd name="T47" fmla="*/ 810 h 813"/>
                <a:gd name="T48" fmla="*/ 406 w 814"/>
                <a:gd name="T49" fmla="*/ 813 h 813"/>
                <a:gd name="T50" fmla="*/ 352 w 814"/>
                <a:gd name="T51" fmla="*/ 810 h 813"/>
                <a:gd name="T52" fmla="*/ 299 w 814"/>
                <a:gd name="T53" fmla="*/ 799 h 813"/>
                <a:gd name="T54" fmla="*/ 248 w 814"/>
                <a:gd name="T55" fmla="*/ 782 h 813"/>
                <a:gd name="T56" fmla="*/ 201 w 814"/>
                <a:gd name="T57" fmla="*/ 758 h 813"/>
                <a:gd name="T58" fmla="*/ 157 w 814"/>
                <a:gd name="T59" fmla="*/ 729 h 813"/>
                <a:gd name="T60" fmla="*/ 119 w 814"/>
                <a:gd name="T61" fmla="*/ 695 h 813"/>
                <a:gd name="T62" fmla="*/ 85 w 814"/>
                <a:gd name="T63" fmla="*/ 655 h 813"/>
                <a:gd name="T64" fmla="*/ 56 w 814"/>
                <a:gd name="T65" fmla="*/ 613 h 813"/>
                <a:gd name="T66" fmla="*/ 32 w 814"/>
                <a:gd name="T67" fmla="*/ 566 h 813"/>
                <a:gd name="T68" fmla="*/ 15 w 814"/>
                <a:gd name="T69" fmla="*/ 515 h 813"/>
                <a:gd name="T70" fmla="*/ 4 w 814"/>
                <a:gd name="T71" fmla="*/ 462 h 813"/>
                <a:gd name="T72" fmla="*/ 0 w 814"/>
                <a:gd name="T73" fmla="*/ 407 h 813"/>
                <a:gd name="T74" fmla="*/ 4 w 814"/>
                <a:gd name="T75" fmla="*/ 352 h 813"/>
                <a:gd name="T76" fmla="*/ 15 w 814"/>
                <a:gd name="T77" fmla="*/ 298 h 813"/>
                <a:gd name="T78" fmla="*/ 32 w 814"/>
                <a:gd name="T79" fmla="*/ 249 h 813"/>
                <a:gd name="T80" fmla="*/ 56 w 814"/>
                <a:gd name="T81" fmla="*/ 202 h 813"/>
                <a:gd name="T82" fmla="*/ 85 w 814"/>
                <a:gd name="T83" fmla="*/ 158 h 813"/>
                <a:gd name="T84" fmla="*/ 119 w 814"/>
                <a:gd name="T85" fmla="*/ 119 h 813"/>
                <a:gd name="T86" fmla="*/ 157 w 814"/>
                <a:gd name="T87" fmla="*/ 84 h 813"/>
                <a:gd name="T88" fmla="*/ 201 w 814"/>
                <a:gd name="T89" fmla="*/ 55 h 813"/>
                <a:gd name="T90" fmla="*/ 248 w 814"/>
                <a:gd name="T91" fmla="*/ 31 h 813"/>
                <a:gd name="T92" fmla="*/ 299 w 814"/>
                <a:gd name="T93" fmla="*/ 14 h 813"/>
                <a:gd name="T94" fmla="*/ 352 w 814"/>
                <a:gd name="T95" fmla="*/ 3 h 813"/>
                <a:gd name="T96" fmla="*/ 406 w 814"/>
                <a:gd name="T97" fmla="*/ 0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14" h="813">
                  <a:moveTo>
                    <a:pt x="406" y="0"/>
                  </a:moveTo>
                  <a:lnTo>
                    <a:pt x="462" y="3"/>
                  </a:lnTo>
                  <a:lnTo>
                    <a:pt x="515" y="14"/>
                  </a:lnTo>
                  <a:lnTo>
                    <a:pt x="565" y="31"/>
                  </a:lnTo>
                  <a:lnTo>
                    <a:pt x="612" y="55"/>
                  </a:lnTo>
                  <a:lnTo>
                    <a:pt x="655" y="84"/>
                  </a:lnTo>
                  <a:lnTo>
                    <a:pt x="694" y="119"/>
                  </a:lnTo>
                  <a:lnTo>
                    <a:pt x="729" y="158"/>
                  </a:lnTo>
                  <a:lnTo>
                    <a:pt x="758" y="202"/>
                  </a:lnTo>
                  <a:lnTo>
                    <a:pt x="782" y="249"/>
                  </a:lnTo>
                  <a:lnTo>
                    <a:pt x="799" y="298"/>
                  </a:lnTo>
                  <a:lnTo>
                    <a:pt x="810" y="352"/>
                  </a:lnTo>
                  <a:lnTo>
                    <a:pt x="814" y="407"/>
                  </a:lnTo>
                  <a:lnTo>
                    <a:pt x="810" y="462"/>
                  </a:lnTo>
                  <a:lnTo>
                    <a:pt x="799" y="515"/>
                  </a:lnTo>
                  <a:lnTo>
                    <a:pt x="782" y="566"/>
                  </a:lnTo>
                  <a:lnTo>
                    <a:pt x="758" y="613"/>
                  </a:lnTo>
                  <a:lnTo>
                    <a:pt x="729" y="655"/>
                  </a:lnTo>
                  <a:lnTo>
                    <a:pt x="694" y="695"/>
                  </a:lnTo>
                  <a:lnTo>
                    <a:pt x="655" y="729"/>
                  </a:lnTo>
                  <a:lnTo>
                    <a:pt x="612" y="758"/>
                  </a:lnTo>
                  <a:lnTo>
                    <a:pt x="565" y="782"/>
                  </a:lnTo>
                  <a:lnTo>
                    <a:pt x="515" y="799"/>
                  </a:lnTo>
                  <a:lnTo>
                    <a:pt x="462" y="810"/>
                  </a:lnTo>
                  <a:lnTo>
                    <a:pt x="406" y="813"/>
                  </a:lnTo>
                  <a:lnTo>
                    <a:pt x="352" y="810"/>
                  </a:lnTo>
                  <a:lnTo>
                    <a:pt x="299" y="799"/>
                  </a:lnTo>
                  <a:lnTo>
                    <a:pt x="248" y="782"/>
                  </a:lnTo>
                  <a:lnTo>
                    <a:pt x="201" y="758"/>
                  </a:lnTo>
                  <a:lnTo>
                    <a:pt x="157" y="729"/>
                  </a:lnTo>
                  <a:lnTo>
                    <a:pt x="119" y="695"/>
                  </a:lnTo>
                  <a:lnTo>
                    <a:pt x="85" y="655"/>
                  </a:lnTo>
                  <a:lnTo>
                    <a:pt x="56" y="613"/>
                  </a:lnTo>
                  <a:lnTo>
                    <a:pt x="32" y="566"/>
                  </a:lnTo>
                  <a:lnTo>
                    <a:pt x="15" y="515"/>
                  </a:lnTo>
                  <a:lnTo>
                    <a:pt x="4" y="462"/>
                  </a:lnTo>
                  <a:lnTo>
                    <a:pt x="0" y="407"/>
                  </a:lnTo>
                  <a:lnTo>
                    <a:pt x="4" y="352"/>
                  </a:lnTo>
                  <a:lnTo>
                    <a:pt x="15" y="298"/>
                  </a:lnTo>
                  <a:lnTo>
                    <a:pt x="32" y="249"/>
                  </a:lnTo>
                  <a:lnTo>
                    <a:pt x="56" y="202"/>
                  </a:lnTo>
                  <a:lnTo>
                    <a:pt x="85" y="158"/>
                  </a:lnTo>
                  <a:lnTo>
                    <a:pt x="119" y="119"/>
                  </a:lnTo>
                  <a:lnTo>
                    <a:pt x="157" y="84"/>
                  </a:lnTo>
                  <a:lnTo>
                    <a:pt x="201" y="55"/>
                  </a:lnTo>
                  <a:lnTo>
                    <a:pt x="248" y="31"/>
                  </a:lnTo>
                  <a:lnTo>
                    <a:pt x="299" y="14"/>
                  </a:lnTo>
                  <a:lnTo>
                    <a:pt x="352" y="3"/>
                  </a:lnTo>
                  <a:lnTo>
                    <a:pt x="406"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1" name="Freeform 11">
              <a:extLst>
                <a:ext uri="{FF2B5EF4-FFF2-40B4-BE49-F238E27FC236}">
                  <a16:creationId xmlns:a16="http://schemas.microsoft.com/office/drawing/2014/main" id="{BFBF22E4-CECD-B385-DA30-7BE96F0C5066}"/>
                </a:ext>
              </a:extLst>
            </p:cNvPr>
            <p:cNvSpPr>
              <a:spLocks noEditPoints="1"/>
            </p:cNvSpPr>
            <p:nvPr/>
          </p:nvSpPr>
          <p:spPr bwMode="auto">
            <a:xfrm>
              <a:off x="-13" y="287"/>
              <a:ext cx="526" cy="629"/>
            </a:xfrm>
            <a:custGeom>
              <a:avLst/>
              <a:gdLst>
                <a:gd name="T0" fmla="*/ 1858 w 2633"/>
                <a:gd name="T1" fmla="*/ 956 h 3144"/>
                <a:gd name="T2" fmla="*/ 1861 w 2633"/>
                <a:gd name="T3" fmla="*/ 165 h 3144"/>
                <a:gd name="T4" fmla="*/ 711 w 2633"/>
                <a:gd name="T5" fmla="*/ 477 h 3144"/>
                <a:gd name="T6" fmla="*/ 782 w 2633"/>
                <a:gd name="T7" fmla="*/ 428 h 3144"/>
                <a:gd name="T8" fmla="*/ 869 w 2633"/>
                <a:gd name="T9" fmla="*/ 426 h 3144"/>
                <a:gd name="T10" fmla="*/ 985 w 2633"/>
                <a:gd name="T11" fmla="*/ 470 h 3144"/>
                <a:gd name="T12" fmla="*/ 1095 w 2633"/>
                <a:gd name="T13" fmla="*/ 483 h 3144"/>
                <a:gd name="T14" fmla="*/ 1198 w 2633"/>
                <a:gd name="T15" fmla="*/ 449 h 3144"/>
                <a:gd name="T16" fmla="*/ 1308 w 2633"/>
                <a:gd name="T17" fmla="*/ 373 h 3144"/>
                <a:gd name="T18" fmla="*/ 1443 w 2633"/>
                <a:gd name="T19" fmla="*/ 251 h 3144"/>
                <a:gd name="T20" fmla="*/ 1587 w 2633"/>
                <a:gd name="T21" fmla="*/ 124 h 3144"/>
                <a:gd name="T22" fmla="*/ 1708 w 2633"/>
                <a:gd name="T23" fmla="*/ 62 h 3144"/>
                <a:gd name="T24" fmla="*/ 1859 w 2633"/>
                <a:gd name="T25" fmla="*/ 149 h 3144"/>
                <a:gd name="T26" fmla="*/ 2062 w 2633"/>
                <a:gd name="T27" fmla="*/ 85 h 3144"/>
                <a:gd name="T28" fmla="*/ 2169 w 2633"/>
                <a:gd name="T29" fmla="*/ 147 h 3144"/>
                <a:gd name="T30" fmla="*/ 2279 w 2633"/>
                <a:gd name="T31" fmla="*/ 228 h 3144"/>
                <a:gd name="T32" fmla="*/ 2382 w 2633"/>
                <a:gd name="T33" fmla="*/ 326 h 3144"/>
                <a:gd name="T34" fmla="*/ 2471 w 2633"/>
                <a:gd name="T35" fmla="*/ 447 h 3144"/>
                <a:gd name="T36" fmla="*/ 2545 w 2633"/>
                <a:gd name="T37" fmla="*/ 597 h 3144"/>
                <a:gd name="T38" fmla="*/ 2599 w 2633"/>
                <a:gd name="T39" fmla="*/ 780 h 3144"/>
                <a:gd name="T40" fmla="*/ 2628 w 2633"/>
                <a:gd name="T41" fmla="*/ 1005 h 3144"/>
                <a:gd name="T42" fmla="*/ 2631 w 2633"/>
                <a:gd name="T43" fmla="*/ 1274 h 3144"/>
                <a:gd name="T44" fmla="*/ 2608 w 2633"/>
                <a:gd name="T45" fmla="*/ 1433 h 3144"/>
                <a:gd name="T46" fmla="*/ 2551 w 2633"/>
                <a:gd name="T47" fmla="*/ 1496 h 3144"/>
                <a:gd name="T48" fmla="*/ 2466 w 2633"/>
                <a:gd name="T49" fmla="*/ 1522 h 3144"/>
                <a:gd name="T50" fmla="*/ 2394 w 2633"/>
                <a:gd name="T51" fmla="*/ 1503 h 3144"/>
                <a:gd name="T52" fmla="*/ 2328 w 2633"/>
                <a:gd name="T53" fmla="*/ 1440 h 3144"/>
                <a:gd name="T54" fmla="*/ 2309 w 2633"/>
                <a:gd name="T55" fmla="*/ 1351 h 3144"/>
                <a:gd name="T56" fmla="*/ 2316 w 2633"/>
                <a:gd name="T57" fmla="*/ 1101 h 3144"/>
                <a:gd name="T58" fmla="*/ 2299 w 2633"/>
                <a:gd name="T59" fmla="*/ 901 h 3144"/>
                <a:gd name="T60" fmla="*/ 2276 w 2633"/>
                <a:gd name="T61" fmla="*/ 1300 h 3144"/>
                <a:gd name="T62" fmla="*/ 2253 w 2633"/>
                <a:gd name="T63" fmla="*/ 1418 h 3144"/>
                <a:gd name="T64" fmla="*/ 2234 w 2633"/>
                <a:gd name="T65" fmla="*/ 2991 h 3144"/>
                <a:gd name="T66" fmla="*/ 2194 w 2633"/>
                <a:gd name="T67" fmla="*/ 3078 h 3144"/>
                <a:gd name="T68" fmla="*/ 2116 w 2633"/>
                <a:gd name="T69" fmla="*/ 3132 h 3144"/>
                <a:gd name="T70" fmla="*/ 2018 w 2633"/>
                <a:gd name="T71" fmla="*/ 3140 h 3144"/>
                <a:gd name="T72" fmla="*/ 1931 w 2633"/>
                <a:gd name="T73" fmla="*/ 3101 h 3144"/>
                <a:gd name="T74" fmla="*/ 1876 w 2633"/>
                <a:gd name="T75" fmla="*/ 3022 h 3144"/>
                <a:gd name="T76" fmla="*/ 1864 w 2633"/>
                <a:gd name="T77" fmla="*/ 1659 h 3144"/>
                <a:gd name="T78" fmla="*/ 1838 w 2633"/>
                <a:gd name="T79" fmla="*/ 2958 h 3144"/>
                <a:gd name="T80" fmla="*/ 1812 w 2633"/>
                <a:gd name="T81" fmla="*/ 3051 h 3144"/>
                <a:gd name="T82" fmla="*/ 1744 w 2633"/>
                <a:gd name="T83" fmla="*/ 3119 h 3144"/>
                <a:gd name="T84" fmla="*/ 1650 w 2633"/>
                <a:gd name="T85" fmla="*/ 3144 h 3144"/>
                <a:gd name="T86" fmla="*/ 1556 w 2633"/>
                <a:gd name="T87" fmla="*/ 3119 h 3144"/>
                <a:gd name="T88" fmla="*/ 1489 w 2633"/>
                <a:gd name="T89" fmla="*/ 3051 h 3144"/>
                <a:gd name="T90" fmla="*/ 1464 w 2633"/>
                <a:gd name="T91" fmla="*/ 2958 h 3144"/>
                <a:gd name="T92" fmla="*/ 1453 w 2633"/>
                <a:gd name="T93" fmla="*/ 1381 h 3144"/>
                <a:gd name="T94" fmla="*/ 1443 w 2633"/>
                <a:gd name="T95" fmla="*/ 667 h 3144"/>
                <a:gd name="T96" fmla="*/ 1316 w 2633"/>
                <a:gd name="T97" fmla="*/ 743 h 3144"/>
                <a:gd name="T98" fmla="*/ 1176 w 2633"/>
                <a:gd name="T99" fmla="*/ 789 h 3144"/>
                <a:gd name="T100" fmla="*/ 1027 w 2633"/>
                <a:gd name="T101" fmla="*/ 797 h 3144"/>
                <a:gd name="T102" fmla="*/ 875 w 2633"/>
                <a:gd name="T103" fmla="*/ 766 h 3144"/>
                <a:gd name="T104" fmla="*/ 739 w 2633"/>
                <a:gd name="T105" fmla="*/ 707 h 3144"/>
                <a:gd name="T106" fmla="*/ 685 w 2633"/>
                <a:gd name="T107" fmla="*/ 640 h 3144"/>
                <a:gd name="T108" fmla="*/ 674 w 2633"/>
                <a:gd name="T109" fmla="*/ 555 h 3144"/>
                <a:gd name="T110" fmla="*/ 32 w 2633"/>
                <a:gd name="T111" fmla="*/ 0 h 3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3" h="3144">
                  <a:moveTo>
                    <a:pt x="1858" y="165"/>
                  </a:moveTo>
                  <a:lnTo>
                    <a:pt x="1760" y="821"/>
                  </a:lnTo>
                  <a:lnTo>
                    <a:pt x="1858" y="956"/>
                  </a:lnTo>
                  <a:lnTo>
                    <a:pt x="1861" y="956"/>
                  </a:lnTo>
                  <a:lnTo>
                    <a:pt x="1958" y="821"/>
                  </a:lnTo>
                  <a:lnTo>
                    <a:pt x="1861" y="165"/>
                  </a:lnTo>
                  <a:lnTo>
                    <a:pt x="1858" y="165"/>
                  </a:lnTo>
                  <a:close/>
                  <a:moveTo>
                    <a:pt x="32" y="0"/>
                  </a:moveTo>
                  <a:lnTo>
                    <a:pt x="711" y="477"/>
                  </a:lnTo>
                  <a:lnTo>
                    <a:pt x="732" y="456"/>
                  </a:lnTo>
                  <a:lnTo>
                    <a:pt x="757" y="441"/>
                  </a:lnTo>
                  <a:lnTo>
                    <a:pt x="782" y="428"/>
                  </a:lnTo>
                  <a:lnTo>
                    <a:pt x="811" y="422"/>
                  </a:lnTo>
                  <a:lnTo>
                    <a:pt x="840" y="421"/>
                  </a:lnTo>
                  <a:lnTo>
                    <a:pt x="869" y="426"/>
                  </a:lnTo>
                  <a:lnTo>
                    <a:pt x="898" y="436"/>
                  </a:lnTo>
                  <a:lnTo>
                    <a:pt x="943" y="455"/>
                  </a:lnTo>
                  <a:lnTo>
                    <a:pt x="985" y="470"/>
                  </a:lnTo>
                  <a:lnTo>
                    <a:pt x="1024" y="479"/>
                  </a:lnTo>
                  <a:lnTo>
                    <a:pt x="1060" y="483"/>
                  </a:lnTo>
                  <a:lnTo>
                    <a:pt x="1095" y="483"/>
                  </a:lnTo>
                  <a:lnTo>
                    <a:pt x="1130" y="477"/>
                  </a:lnTo>
                  <a:lnTo>
                    <a:pt x="1164" y="466"/>
                  </a:lnTo>
                  <a:lnTo>
                    <a:pt x="1198" y="449"/>
                  </a:lnTo>
                  <a:lnTo>
                    <a:pt x="1233" y="428"/>
                  </a:lnTo>
                  <a:lnTo>
                    <a:pt x="1269" y="403"/>
                  </a:lnTo>
                  <a:lnTo>
                    <a:pt x="1308" y="373"/>
                  </a:lnTo>
                  <a:lnTo>
                    <a:pt x="1349" y="337"/>
                  </a:lnTo>
                  <a:lnTo>
                    <a:pt x="1395" y="297"/>
                  </a:lnTo>
                  <a:lnTo>
                    <a:pt x="1443" y="251"/>
                  </a:lnTo>
                  <a:lnTo>
                    <a:pt x="1503" y="196"/>
                  </a:lnTo>
                  <a:lnTo>
                    <a:pt x="1567" y="140"/>
                  </a:lnTo>
                  <a:lnTo>
                    <a:pt x="1587" y="124"/>
                  </a:lnTo>
                  <a:lnTo>
                    <a:pt x="1609" y="113"/>
                  </a:lnTo>
                  <a:lnTo>
                    <a:pt x="1657" y="85"/>
                  </a:lnTo>
                  <a:lnTo>
                    <a:pt x="1708" y="62"/>
                  </a:lnTo>
                  <a:lnTo>
                    <a:pt x="1760" y="46"/>
                  </a:lnTo>
                  <a:lnTo>
                    <a:pt x="1761" y="46"/>
                  </a:lnTo>
                  <a:lnTo>
                    <a:pt x="1859" y="149"/>
                  </a:lnTo>
                  <a:lnTo>
                    <a:pt x="1961" y="48"/>
                  </a:lnTo>
                  <a:lnTo>
                    <a:pt x="2013" y="63"/>
                  </a:lnTo>
                  <a:lnTo>
                    <a:pt x="2062" y="85"/>
                  </a:lnTo>
                  <a:lnTo>
                    <a:pt x="2110" y="113"/>
                  </a:lnTo>
                  <a:lnTo>
                    <a:pt x="2130" y="123"/>
                  </a:lnTo>
                  <a:lnTo>
                    <a:pt x="2169" y="147"/>
                  </a:lnTo>
                  <a:lnTo>
                    <a:pt x="2206" y="172"/>
                  </a:lnTo>
                  <a:lnTo>
                    <a:pt x="2243" y="199"/>
                  </a:lnTo>
                  <a:lnTo>
                    <a:pt x="2279" y="228"/>
                  </a:lnTo>
                  <a:lnTo>
                    <a:pt x="2314" y="258"/>
                  </a:lnTo>
                  <a:lnTo>
                    <a:pt x="2349" y="291"/>
                  </a:lnTo>
                  <a:lnTo>
                    <a:pt x="2382" y="326"/>
                  </a:lnTo>
                  <a:lnTo>
                    <a:pt x="2413" y="363"/>
                  </a:lnTo>
                  <a:lnTo>
                    <a:pt x="2443" y="404"/>
                  </a:lnTo>
                  <a:lnTo>
                    <a:pt x="2471" y="447"/>
                  </a:lnTo>
                  <a:lnTo>
                    <a:pt x="2498" y="494"/>
                  </a:lnTo>
                  <a:lnTo>
                    <a:pt x="2523" y="543"/>
                  </a:lnTo>
                  <a:lnTo>
                    <a:pt x="2545" y="597"/>
                  </a:lnTo>
                  <a:lnTo>
                    <a:pt x="2565" y="655"/>
                  </a:lnTo>
                  <a:lnTo>
                    <a:pt x="2584" y="715"/>
                  </a:lnTo>
                  <a:lnTo>
                    <a:pt x="2599" y="780"/>
                  </a:lnTo>
                  <a:lnTo>
                    <a:pt x="2611" y="850"/>
                  </a:lnTo>
                  <a:lnTo>
                    <a:pt x="2621" y="925"/>
                  </a:lnTo>
                  <a:lnTo>
                    <a:pt x="2628" y="1005"/>
                  </a:lnTo>
                  <a:lnTo>
                    <a:pt x="2632" y="1089"/>
                  </a:lnTo>
                  <a:lnTo>
                    <a:pt x="2633" y="1179"/>
                  </a:lnTo>
                  <a:lnTo>
                    <a:pt x="2631" y="1274"/>
                  </a:lnTo>
                  <a:lnTo>
                    <a:pt x="2623" y="1375"/>
                  </a:lnTo>
                  <a:lnTo>
                    <a:pt x="2619" y="1405"/>
                  </a:lnTo>
                  <a:lnTo>
                    <a:pt x="2608" y="1433"/>
                  </a:lnTo>
                  <a:lnTo>
                    <a:pt x="2593" y="1457"/>
                  </a:lnTo>
                  <a:lnTo>
                    <a:pt x="2574" y="1479"/>
                  </a:lnTo>
                  <a:lnTo>
                    <a:pt x="2551" y="1496"/>
                  </a:lnTo>
                  <a:lnTo>
                    <a:pt x="2524" y="1509"/>
                  </a:lnTo>
                  <a:lnTo>
                    <a:pt x="2497" y="1518"/>
                  </a:lnTo>
                  <a:lnTo>
                    <a:pt x="2466" y="1522"/>
                  </a:lnTo>
                  <a:lnTo>
                    <a:pt x="2454" y="1520"/>
                  </a:lnTo>
                  <a:lnTo>
                    <a:pt x="2423" y="1514"/>
                  </a:lnTo>
                  <a:lnTo>
                    <a:pt x="2394" y="1503"/>
                  </a:lnTo>
                  <a:lnTo>
                    <a:pt x="2368" y="1486"/>
                  </a:lnTo>
                  <a:lnTo>
                    <a:pt x="2347" y="1466"/>
                  </a:lnTo>
                  <a:lnTo>
                    <a:pt x="2328" y="1440"/>
                  </a:lnTo>
                  <a:lnTo>
                    <a:pt x="2316" y="1413"/>
                  </a:lnTo>
                  <a:lnTo>
                    <a:pt x="2309" y="1382"/>
                  </a:lnTo>
                  <a:lnTo>
                    <a:pt x="2309" y="1351"/>
                  </a:lnTo>
                  <a:lnTo>
                    <a:pt x="2314" y="1262"/>
                  </a:lnTo>
                  <a:lnTo>
                    <a:pt x="2318" y="1178"/>
                  </a:lnTo>
                  <a:lnTo>
                    <a:pt x="2316" y="1101"/>
                  </a:lnTo>
                  <a:lnTo>
                    <a:pt x="2314" y="1029"/>
                  </a:lnTo>
                  <a:lnTo>
                    <a:pt x="2308" y="963"/>
                  </a:lnTo>
                  <a:lnTo>
                    <a:pt x="2299" y="901"/>
                  </a:lnTo>
                  <a:lnTo>
                    <a:pt x="2290" y="844"/>
                  </a:lnTo>
                  <a:lnTo>
                    <a:pt x="2276" y="792"/>
                  </a:lnTo>
                  <a:lnTo>
                    <a:pt x="2276" y="1300"/>
                  </a:lnTo>
                  <a:lnTo>
                    <a:pt x="2274" y="1341"/>
                  </a:lnTo>
                  <a:lnTo>
                    <a:pt x="2267" y="1380"/>
                  </a:lnTo>
                  <a:lnTo>
                    <a:pt x="2253" y="1418"/>
                  </a:lnTo>
                  <a:lnTo>
                    <a:pt x="2238" y="1453"/>
                  </a:lnTo>
                  <a:lnTo>
                    <a:pt x="2238" y="2958"/>
                  </a:lnTo>
                  <a:lnTo>
                    <a:pt x="2234" y="2991"/>
                  </a:lnTo>
                  <a:lnTo>
                    <a:pt x="2226" y="3022"/>
                  </a:lnTo>
                  <a:lnTo>
                    <a:pt x="2212" y="3051"/>
                  </a:lnTo>
                  <a:lnTo>
                    <a:pt x="2194" y="3078"/>
                  </a:lnTo>
                  <a:lnTo>
                    <a:pt x="2171" y="3101"/>
                  </a:lnTo>
                  <a:lnTo>
                    <a:pt x="2145" y="3119"/>
                  </a:lnTo>
                  <a:lnTo>
                    <a:pt x="2116" y="3132"/>
                  </a:lnTo>
                  <a:lnTo>
                    <a:pt x="2084" y="3140"/>
                  </a:lnTo>
                  <a:lnTo>
                    <a:pt x="2050" y="3144"/>
                  </a:lnTo>
                  <a:lnTo>
                    <a:pt x="2018" y="3140"/>
                  </a:lnTo>
                  <a:lnTo>
                    <a:pt x="1985" y="3132"/>
                  </a:lnTo>
                  <a:lnTo>
                    <a:pt x="1956" y="3119"/>
                  </a:lnTo>
                  <a:lnTo>
                    <a:pt x="1931" y="3101"/>
                  </a:lnTo>
                  <a:lnTo>
                    <a:pt x="1908" y="3078"/>
                  </a:lnTo>
                  <a:lnTo>
                    <a:pt x="1890" y="3051"/>
                  </a:lnTo>
                  <a:lnTo>
                    <a:pt x="1876" y="3022"/>
                  </a:lnTo>
                  <a:lnTo>
                    <a:pt x="1867" y="2991"/>
                  </a:lnTo>
                  <a:lnTo>
                    <a:pt x="1864" y="2958"/>
                  </a:lnTo>
                  <a:lnTo>
                    <a:pt x="1864" y="1659"/>
                  </a:lnTo>
                  <a:lnTo>
                    <a:pt x="1859" y="1659"/>
                  </a:lnTo>
                  <a:lnTo>
                    <a:pt x="1838" y="1658"/>
                  </a:lnTo>
                  <a:lnTo>
                    <a:pt x="1838" y="2958"/>
                  </a:lnTo>
                  <a:lnTo>
                    <a:pt x="1834" y="2991"/>
                  </a:lnTo>
                  <a:lnTo>
                    <a:pt x="1825" y="3022"/>
                  </a:lnTo>
                  <a:lnTo>
                    <a:pt x="1812" y="3051"/>
                  </a:lnTo>
                  <a:lnTo>
                    <a:pt x="1794" y="3078"/>
                  </a:lnTo>
                  <a:lnTo>
                    <a:pt x="1771" y="3101"/>
                  </a:lnTo>
                  <a:lnTo>
                    <a:pt x="1744" y="3119"/>
                  </a:lnTo>
                  <a:lnTo>
                    <a:pt x="1715" y="3132"/>
                  </a:lnTo>
                  <a:lnTo>
                    <a:pt x="1684" y="3140"/>
                  </a:lnTo>
                  <a:lnTo>
                    <a:pt x="1650" y="3144"/>
                  </a:lnTo>
                  <a:lnTo>
                    <a:pt x="1618" y="3140"/>
                  </a:lnTo>
                  <a:lnTo>
                    <a:pt x="1585" y="3132"/>
                  </a:lnTo>
                  <a:lnTo>
                    <a:pt x="1556" y="3119"/>
                  </a:lnTo>
                  <a:lnTo>
                    <a:pt x="1530" y="3101"/>
                  </a:lnTo>
                  <a:lnTo>
                    <a:pt x="1507" y="3078"/>
                  </a:lnTo>
                  <a:lnTo>
                    <a:pt x="1489" y="3051"/>
                  </a:lnTo>
                  <a:lnTo>
                    <a:pt x="1476" y="3022"/>
                  </a:lnTo>
                  <a:lnTo>
                    <a:pt x="1466" y="2991"/>
                  </a:lnTo>
                  <a:lnTo>
                    <a:pt x="1464" y="2958"/>
                  </a:lnTo>
                  <a:lnTo>
                    <a:pt x="1464" y="1444"/>
                  </a:lnTo>
                  <a:lnTo>
                    <a:pt x="1465" y="1419"/>
                  </a:lnTo>
                  <a:lnTo>
                    <a:pt x="1453" y="1381"/>
                  </a:lnTo>
                  <a:lnTo>
                    <a:pt x="1446" y="1341"/>
                  </a:lnTo>
                  <a:lnTo>
                    <a:pt x="1443" y="1300"/>
                  </a:lnTo>
                  <a:lnTo>
                    <a:pt x="1443" y="667"/>
                  </a:lnTo>
                  <a:lnTo>
                    <a:pt x="1402" y="694"/>
                  </a:lnTo>
                  <a:lnTo>
                    <a:pt x="1360" y="720"/>
                  </a:lnTo>
                  <a:lnTo>
                    <a:pt x="1316" y="743"/>
                  </a:lnTo>
                  <a:lnTo>
                    <a:pt x="1272" y="762"/>
                  </a:lnTo>
                  <a:lnTo>
                    <a:pt x="1226" y="778"/>
                  </a:lnTo>
                  <a:lnTo>
                    <a:pt x="1176" y="789"/>
                  </a:lnTo>
                  <a:lnTo>
                    <a:pt x="1127" y="797"/>
                  </a:lnTo>
                  <a:lnTo>
                    <a:pt x="1073" y="800"/>
                  </a:lnTo>
                  <a:lnTo>
                    <a:pt x="1027" y="797"/>
                  </a:lnTo>
                  <a:lnTo>
                    <a:pt x="978" y="791"/>
                  </a:lnTo>
                  <a:lnTo>
                    <a:pt x="928" y="782"/>
                  </a:lnTo>
                  <a:lnTo>
                    <a:pt x="875" y="766"/>
                  </a:lnTo>
                  <a:lnTo>
                    <a:pt x="821" y="746"/>
                  </a:lnTo>
                  <a:lnTo>
                    <a:pt x="764" y="722"/>
                  </a:lnTo>
                  <a:lnTo>
                    <a:pt x="739" y="707"/>
                  </a:lnTo>
                  <a:lnTo>
                    <a:pt x="716" y="687"/>
                  </a:lnTo>
                  <a:lnTo>
                    <a:pt x="699" y="665"/>
                  </a:lnTo>
                  <a:lnTo>
                    <a:pt x="685" y="640"/>
                  </a:lnTo>
                  <a:lnTo>
                    <a:pt x="677" y="612"/>
                  </a:lnTo>
                  <a:lnTo>
                    <a:pt x="673" y="584"/>
                  </a:lnTo>
                  <a:lnTo>
                    <a:pt x="674" y="555"/>
                  </a:lnTo>
                  <a:lnTo>
                    <a:pt x="682" y="526"/>
                  </a:lnTo>
                  <a:lnTo>
                    <a:pt x="0" y="48"/>
                  </a:lnTo>
                  <a:lnTo>
                    <a:pt x="3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grpSp>
      <p:grpSp>
        <p:nvGrpSpPr>
          <p:cNvPr id="12" name="Group 14">
            <a:extLst>
              <a:ext uri="{FF2B5EF4-FFF2-40B4-BE49-F238E27FC236}">
                <a16:creationId xmlns:a16="http://schemas.microsoft.com/office/drawing/2014/main" id="{60B6F8A9-17DC-C949-6028-5F2C6D4DABA8}"/>
              </a:ext>
            </a:extLst>
          </p:cNvPr>
          <p:cNvGrpSpPr>
            <a:grpSpLocks noChangeAspect="1"/>
          </p:cNvGrpSpPr>
          <p:nvPr/>
        </p:nvGrpSpPr>
        <p:grpSpPr bwMode="auto">
          <a:xfrm>
            <a:off x="6266285" y="2313186"/>
            <a:ext cx="509416" cy="349533"/>
            <a:chOff x="-300" y="277"/>
            <a:chExt cx="599" cy="411"/>
          </a:xfrm>
          <a:solidFill>
            <a:schemeClr val="accent2"/>
          </a:solidFill>
        </p:grpSpPr>
        <p:sp>
          <p:nvSpPr>
            <p:cNvPr id="13" name="Freeform 16">
              <a:extLst>
                <a:ext uri="{FF2B5EF4-FFF2-40B4-BE49-F238E27FC236}">
                  <a16:creationId xmlns:a16="http://schemas.microsoft.com/office/drawing/2014/main" id="{1EA330E6-B8D5-9DAD-3F44-CB0D891B23BC}"/>
                </a:ext>
              </a:extLst>
            </p:cNvPr>
            <p:cNvSpPr>
              <a:spLocks/>
            </p:cNvSpPr>
            <p:nvPr/>
          </p:nvSpPr>
          <p:spPr bwMode="auto">
            <a:xfrm>
              <a:off x="-211" y="367"/>
              <a:ext cx="177" cy="229"/>
            </a:xfrm>
            <a:custGeom>
              <a:avLst/>
              <a:gdLst>
                <a:gd name="T0" fmla="*/ 808 w 1061"/>
                <a:gd name="T1" fmla="*/ 3 h 1375"/>
                <a:gd name="T2" fmla="*/ 919 w 1061"/>
                <a:gd name="T3" fmla="*/ 19 h 1375"/>
                <a:gd name="T4" fmla="*/ 1013 w 1061"/>
                <a:gd name="T5" fmla="*/ 46 h 1375"/>
                <a:gd name="T6" fmla="*/ 995 w 1061"/>
                <a:gd name="T7" fmla="*/ 295 h 1375"/>
                <a:gd name="T8" fmla="*/ 919 w 1061"/>
                <a:gd name="T9" fmla="*/ 268 h 1375"/>
                <a:gd name="T10" fmla="*/ 822 w 1061"/>
                <a:gd name="T11" fmla="*/ 249 h 1375"/>
                <a:gd name="T12" fmla="*/ 734 w 1061"/>
                <a:gd name="T13" fmla="*/ 248 h 1375"/>
                <a:gd name="T14" fmla="*/ 664 w 1061"/>
                <a:gd name="T15" fmla="*/ 260 h 1375"/>
                <a:gd name="T16" fmla="*/ 600 w 1061"/>
                <a:gd name="T17" fmla="*/ 287 h 1375"/>
                <a:gd name="T18" fmla="*/ 544 w 1061"/>
                <a:gd name="T19" fmla="*/ 329 h 1375"/>
                <a:gd name="T20" fmla="*/ 499 w 1061"/>
                <a:gd name="T21" fmla="*/ 384 h 1375"/>
                <a:gd name="T22" fmla="*/ 466 w 1061"/>
                <a:gd name="T23" fmla="*/ 451 h 1375"/>
                <a:gd name="T24" fmla="*/ 960 w 1061"/>
                <a:gd name="T25" fmla="*/ 489 h 1375"/>
                <a:gd name="T26" fmla="*/ 424 w 1061"/>
                <a:gd name="T27" fmla="*/ 635 h 1375"/>
                <a:gd name="T28" fmla="*/ 422 w 1061"/>
                <a:gd name="T29" fmla="*/ 697 h 1375"/>
                <a:gd name="T30" fmla="*/ 960 w 1061"/>
                <a:gd name="T31" fmla="*/ 730 h 1375"/>
                <a:gd name="T32" fmla="*/ 450 w 1061"/>
                <a:gd name="T33" fmla="*/ 876 h 1375"/>
                <a:gd name="T34" fmla="*/ 477 w 1061"/>
                <a:gd name="T35" fmla="*/ 957 h 1375"/>
                <a:gd name="T36" fmla="*/ 518 w 1061"/>
                <a:gd name="T37" fmla="*/ 1018 h 1375"/>
                <a:gd name="T38" fmla="*/ 571 w 1061"/>
                <a:gd name="T39" fmla="*/ 1066 h 1375"/>
                <a:gd name="T40" fmla="*/ 634 w 1061"/>
                <a:gd name="T41" fmla="*/ 1098 h 1375"/>
                <a:gd name="T42" fmla="*/ 705 w 1061"/>
                <a:gd name="T43" fmla="*/ 1117 h 1375"/>
                <a:gd name="T44" fmla="*/ 779 w 1061"/>
                <a:gd name="T45" fmla="*/ 1123 h 1375"/>
                <a:gd name="T46" fmla="*/ 859 w 1061"/>
                <a:gd name="T47" fmla="*/ 1116 h 1375"/>
                <a:gd name="T48" fmla="*/ 932 w 1061"/>
                <a:gd name="T49" fmla="*/ 1100 h 1375"/>
                <a:gd name="T50" fmla="*/ 990 w 1061"/>
                <a:gd name="T51" fmla="*/ 1080 h 1375"/>
                <a:gd name="T52" fmla="*/ 1061 w 1061"/>
                <a:gd name="T53" fmla="*/ 1297 h 1375"/>
                <a:gd name="T54" fmla="*/ 977 w 1061"/>
                <a:gd name="T55" fmla="*/ 1334 h 1375"/>
                <a:gd name="T56" fmla="*/ 868 w 1061"/>
                <a:gd name="T57" fmla="*/ 1363 h 1375"/>
                <a:gd name="T58" fmla="*/ 743 w 1061"/>
                <a:gd name="T59" fmla="*/ 1375 h 1375"/>
                <a:gd name="T60" fmla="*/ 626 w 1061"/>
                <a:gd name="T61" fmla="*/ 1365 h 1375"/>
                <a:gd name="T62" fmla="*/ 515 w 1061"/>
                <a:gd name="T63" fmla="*/ 1335 h 1375"/>
                <a:gd name="T64" fmla="*/ 413 w 1061"/>
                <a:gd name="T65" fmla="*/ 1288 h 1375"/>
                <a:gd name="T66" fmla="*/ 323 w 1061"/>
                <a:gd name="T67" fmla="*/ 1223 h 1375"/>
                <a:gd name="T68" fmla="*/ 247 w 1061"/>
                <a:gd name="T69" fmla="*/ 1141 h 1375"/>
                <a:gd name="T70" fmla="*/ 197 w 1061"/>
                <a:gd name="T71" fmla="*/ 1066 h 1375"/>
                <a:gd name="T72" fmla="*/ 159 w 1061"/>
                <a:gd name="T73" fmla="*/ 977 h 1375"/>
                <a:gd name="T74" fmla="*/ 132 w 1061"/>
                <a:gd name="T75" fmla="*/ 876 h 1375"/>
                <a:gd name="T76" fmla="*/ 0 w 1061"/>
                <a:gd name="T77" fmla="*/ 730 h 1375"/>
                <a:gd name="T78" fmla="*/ 113 w 1061"/>
                <a:gd name="T79" fmla="*/ 695 h 1375"/>
                <a:gd name="T80" fmla="*/ 114 w 1061"/>
                <a:gd name="T81" fmla="*/ 635 h 1375"/>
                <a:gd name="T82" fmla="*/ 0 w 1061"/>
                <a:gd name="T83" fmla="*/ 489 h 1375"/>
                <a:gd name="T84" fmla="*/ 152 w 1061"/>
                <a:gd name="T85" fmla="*/ 435 h 1375"/>
                <a:gd name="T86" fmla="*/ 192 w 1061"/>
                <a:gd name="T87" fmla="*/ 337 h 1375"/>
                <a:gd name="T88" fmla="*/ 246 w 1061"/>
                <a:gd name="T89" fmla="*/ 249 h 1375"/>
                <a:gd name="T90" fmla="*/ 318 w 1061"/>
                <a:gd name="T91" fmla="*/ 168 h 1375"/>
                <a:gd name="T92" fmla="*/ 408 w 1061"/>
                <a:gd name="T93" fmla="*/ 97 h 1375"/>
                <a:gd name="T94" fmla="*/ 511 w 1061"/>
                <a:gd name="T95" fmla="*/ 44 h 1375"/>
                <a:gd name="T96" fmla="*/ 624 w 1061"/>
                <a:gd name="T97" fmla="*/ 12 h 1375"/>
                <a:gd name="T98" fmla="*/ 747 w 1061"/>
                <a:gd name="T99" fmla="*/ 0 h 1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61" h="1375">
                  <a:moveTo>
                    <a:pt x="747" y="0"/>
                  </a:moveTo>
                  <a:lnTo>
                    <a:pt x="808" y="3"/>
                  </a:lnTo>
                  <a:lnTo>
                    <a:pt x="866" y="9"/>
                  </a:lnTo>
                  <a:lnTo>
                    <a:pt x="919" y="19"/>
                  </a:lnTo>
                  <a:lnTo>
                    <a:pt x="968" y="32"/>
                  </a:lnTo>
                  <a:lnTo>
                    <a:pt x="1013" y="46"/>
                  </a:lnTo>
                  <a:lnTo>
                    <a:pt x="1052" y="62"/>
                  </a:lnTo>
                  <a:lnTo>
                    <a:pt x="995" y="295"/>
                  </a:lnTo>
                  <a:lnTo>
                    <a:pt x="960" y="282"/>
                  </a:lnTo>
                  <a:lnTo>
                    <a:pt x="919" y="268"/>
                  </a:lnTo>
                  <a:lnTo>
                    <a:pt x="872" y="257"/>
                  </a:lnTo>
                  <a:lnTo>
                    <a:pt x="822" y="249"/>
                  </a:lnTo>
                  <a:lnTo>
                    <a:pt x="770" y="246"/>
                  </a:lnTo>
                  <a:lnTo>
                    <a:pt x="734" y="248"/>
                  </a:lnTo>
                  <a:lnTo>
                    <a:pt x="699" y="252"/>
                  </a:lnTo>
                  <a:lnTo>
                    <a:pt x="664" y="260"/>
                  </a:lnTo>
                  <a:lnTo>
                    <a:pt x="631" y="272"/>
                  </a:lnTo>
                  <a:lnTo>
                    <a:pt x="600" y="287"/>
                  </a:lnTo>
                  <a:lnTo>
                    <a:pt x="571" y="306"/>
                  </a:lnTo>
                  <a:lnTo>
                    <a:pt x="544" y="329"/>
                  </a:lnTo>
                  <a:lnTo>
                    <a:pt x="520" y="356"/>
                  </a:lnTo>
                  <a:lnTo>
                    <a:pt x="499" y="384"/>
                  </a:lnTo>
                  <a:lnTo>
                    <a:pt x="482" y="416"/>
                  </a:lnTo>
                  <a:lnTo>
                    <a:pt x="466" y="451"/>
                  </a:lnTo>
                  <a:lnTo>
                    <a:pt x="454" y="489"/>
                  </a:lnTo>
                  <a:lnTo>
                    <a:pt x="960" y="489"/>
                  </a:lnTo>
                  <a:lnTo>
                    <a:pt x="960" y="635"/>
                  </a:lnTo>
                  <a:lnTo>
                    <a:pt x="424" y="635"/>
                  </a:lnTo>
                  <a:lnTo>
                    <a:pt x="422" y="667"/>
                  </a:lnTo>
                  <a:lnTo>
                    <a:pt x="422" y="697"/>
                  </a:lnTo>
                  <a:lnTo>
                    <a:pt x="422" y="730"/>
                  </a:lnTo>
                  <a:lnTo>
                    <a:pt x="960" y="730"/>
                  </a:lnTo>
                  <a:lnTo>
                    <a:pt x="960" y="876"/>
                  </a:lnTo>
                  <a:lnTo>
                    <a:pt x="450" y="876"/>
                  </a:lnTo>
                  <a:lnTo>
                    <a:pt x="462" y="919"/>
                  </a:lnTo>
                  <a:lnTo>
                    <a:pt x="477" y="957"/>
                  </a:lnTo>
                  <a:lnTo>
                    <a:pt x="496" y="990"/>
                  </a:lnTo>
                  <a:lnTo>
                    <a:pt x="518" y="1018"/>
                  </a:lnTo>
                  <a:lnTo>
                    <a:pt x="543" y="1045"/>
                  </a:lnTo>
                  <a:lnTo>
                    <a:pt x="571" y="1066"/>
                  </a:lnTo>
                  <a:lnTo>
                    <a:pt x="602" y="1084"/>
                  </a:lnTo>
                  <a:lnTo>
                    <a:pt x="634" y="1098"/>
                  </a:lnTo>
                  <a:lnTo>
                    <a:pt x="669" y="1109"/>
                  </a:lnTo>
                  <a:lnTo>
                    <a:pt x="705" y="1117"/>
                  </a:lnTo>
                  <a:lnTo>
                    <a:pt x="742" y="1121"/>
                  </a:lnTo>
                  <a:lnTo>
                    <a:pt x="779" y="1123"/>
                  </a:lnTo>
                  <a:lnTo>
                    <a:pt x="820" y="1121"/>
                  </a:lnTo>
                  <a:lnTo>
                    <a:pt x="859" y="1116"/>
                  </a:lnTo>
                  <a:lnTo>
                    <a:pt x="897" y="1109"/>
                  </a:lnTo>
                  <a:lnTo>
                    <a:pt x="932" y="1100"/>
                  </a:lnTo>
                  <a:lnTo>
                    <a:pt x="964" y="1090"/>
                  </a:lnTo>
                  <a:lnTo>
                    <a:pt x="990" y="1080"/>
                  </a:lnTo>
                  <a:lnTo>
                    <a:pt x="1012" y="1070"/>
                  </a:lnTo>
                  <a:lnTo>
                    <a:pt x="1061" y="1297"/>
                  </a:lnTo>
                  <a:lnTo>
                    <a:pt x="1022" y="1315"/>
                  </a:lnTo>
                  <a:lnTo>
                    <a:pt x="977" y="1334"/>
                  </a:lnTo>
                  <a:lnTo>
                    <a:pt x="924" y="1349"/>
                  </a:lnTo>
                  <a:lnTo>
                    <a:pt x="868" y="1363"/>
                  </a:lnTo>
                  <a:lnTo>
                    <a:pt x="807" y="1371"/>
                  </a:lnTo>
                  <a:lnTo>
                    <a:pt x="743" y="1375"/>
                  </a:lnTo>
                  <a:lnTo>
                    <a:pt x="683" y="1371"/>
                  </a:lnTo>
                  <a:lnTo>
                    <a:pt x="626" y="1365"/>
                  </a:lnTo>
                  <a:lnTo>
                    <a:pt x="570" y="1353"/>
                  </a:lnTo>
                  <a:lnTo>
                    <a:pt x="515" y="1335"/>
                  </a:lnTo>
                  <a:lnTo>
                    <a:pt x="463" y="1314"/>
                  </a:lnTo>
                  <a:lnTo>
                    <a:pt x="413" y="1288"/>
                  </a:lnTo>
                  <a:lnTo>
                    <a:pt x="366" y="1258"/>
                  </a:lnTo>
                  <a:lnTo>
                    <a:pt x="323" y="1223"/>
                  </a:lnTo>
                  <a:lnTo>
                    <a:pt x="283" y="1184"/>
                  </a:lnTo>
                  <a:lnTo>
                    <a:pt x="247" y="1141"/>
                  </a:lnTo>
                  <a:lnTo>
                    <a:pt x="221" y="1105"/>
                  </a:lnTo>
                  <a:lnTo>
                    <a:pt x="197" y="1066"/>
                  </a:lnTo>
                  <a:lnTo>
                    <a:pt x="176" y="1023"/>
                  </a:lnTo>
                  <a:lnTo>
                    <a:pt x="159" y="977"/>
                  </a:lnTo>
                  <a:lnTo>
                    <a:pt x="143" y="929"/>
                  </a:lnTo>
                  <a:lnTo>
                    <a:pt x="132" y="876"/>
                  </a:lnTo>
                  <a:lnTo>
                    <a:pt x="0" y="876"/>
                  </a:lnTo>
                  <a:lnTo>
                    <a:pt x="0" y="730"/>
                  </a:lnTo>
                  <a:lnTo>
                    <a:pt x="113" y="730"/>
                  </a:lnTo>
                  <a:lnTo>
                    <a:pt x="113" y="695"/>
                  </a:lnTo>
                  <a:lnTo>
                    <a:pt x="114" y="666"/>
                  </a:lnTo>
                  <a:lnTo>
                    <a:pt x="114" y="635"/>
                  </a:lnTo>
                  <a:lnTo>
                    <a:pt x="0" y="635"/>
                  </a:lnTo>
                  <a:lnTo>
                    <a:pt x="0" y="489"/>
                  </a:lnTo>
                  <a:lnTo>
                    <a:pt x="137" y="489"/>
                  </a:lnTo>
                  <a:lnTo>
                    <a:pt x="152" y="435"/>
                  </a:lnTo>
                  <a:lnTo>
                    <a:pt x="171" y="384"/>
                  </a:lnTo>
                  <a:lnTo>
                    <a:pt x="192" y="337"/>
                  </a:lnTo>
                  <a:lnTo>
                    <a:pt x="218" y="291"/>
                  </a:lnTo>
                  <a:lnTo>
                    <a:pt x="246" y="249"/>
                  </a:lnTo>
                  <a:lnTo>
                    <a:pt x="278" y="210"/>
                  </a:lnTo>
                  <a:lnTo>
                    <a:pt x="318" y="168"/>
                  </a:lnTo>
                  <a:lnTo>
                    <a:pt x="362" y="131"/>
                  </a:lnTo>
                  <a:lnTo>
                    <a:pt x="408" y="97"/>
                  </a:lnTo>
                  <a:lnTo>
                    <a:pt x="458" y="68"/>
                  </a:lnTo>
                  <a:lnTo>
                    <a:pt x="511" y="44"/>
                  </a:lnTo>
                  <a:lnTo>
                    <a:pt x="566" y="25"/>
                  </a:lnTo>
                  <a:lnTo>
                    <a:pt x="624" y="12"/>
                  </a:lnTo>
                  <a:lnTo>
                    <a:pt x="684" y="3"/>
                  </a:lnTo>
                  <a:lnTo>
                    <a:pt x="74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4" name="Freeform 17">
              <a:extLst>
                <a:ext uri="{FF2B5EF4-FFF2-40B4-BE49-F238E27FC236}">
                  <a16:creationId xmlns:a16="http://schemas.microsoft.com/office/drawing/2014/main" id="{F2F00CDA-2D9A-D30B-134A-855C15DB859F}"/>
                </a:ext>
              </a:extLst>
            </p:cNvPr>
            <p:cNvSpPr>
              <a:spLocks noEditPoints="1"/>
            </p:cNvSpPr>
            <p:nvPr/>
          </p:nvSpPr>
          <p:spPr bwMode="auto">
            <a:xfrm>
              <a:off x="-300" y="277"/>
              <a:ext cx="408" cy="410"/>
            </a:xfrm>
            <a:custGeom>
              <a:avLst/>
              <a:gdLst>
                <a:gd name="T0" fmla="*/ 1069 w 2449"/>
                <a:gd name="T1" fmla="*/ 279 h 2460"/>
                <a:gd name="T2" fmla="*/ 852 w 2449"/>
                <a:gd name="T3" fmla="*/ 343 h 2460"/>
                <a:gd name="T4" fmla="*/ 659 w 2449"/>
                <a:gd name="T5" fmla="*/ 452 h 2460"/>
                <a:gd name="T6" fmla="*/ 497 w 2449"/>
                <a:gd name="T7" fmla="*/ 604 h 2460"/>
                <a:gd name="T8" fmla="*/ 373 w 2449"/>
                <a:gd name="T9" fmla="*/ 788 h 2460"/>
                <a:gd name="T10" fmla="*/ 295 w 2449"/>
                <a:gd name="T11" fmla="*/ 998 h 2460"/>
                <a:gd name="T12" fmla="*/ 266 w 2449"/>
                <a:gd name="T13" fmla="*/ 1229 h 2460"/>
                <a:gd name="T14" fmla="*/ 295 w 2449"/>
                <a:gd name="T15" fmla="*/ 1461 h 2460"/>
                <a:gd name="T16" fmla="*/ 373 w 2449"/>
                <a:gd name="T17" fmla="*/ 1672 h 2460"/>
                <a:gd name="T18" fmla="*/ 497 w 2449"/>
                <a:gd name="T19" fmla="*/ 1856 h 2460"/>
                <a:gd name="T20" fmla="*/ 659 w 2449"/>
                <a:gd name="T21" fmla="*/ 2007 h 2460"/>
                <a:gd name="T22" fmla="*/ 852 w 2449"/>
                <a:gd name="T23" fmla="*/ 2116 h 2460"/>
                <a:gd name="T24" fmla="*/ 1069 w 2449"/>
                <a:gd name="T25" fmla="*/ 2180 h 2460"/>
                <a:gd name="T26" fmla="*/ 1304 w 2449"/>
                <a:gd name="T27" fmla="*/ 2188 h 2460"/>
                <a:gd name="T28" fmla="*/ 1527 w 2449"/>
                <a:gd name="T29" fmla="*/ 2142 h 2460"/>
                <a:gd name="T30" fmla="*/ 1729 w 2449"/>
                <a:gd name="T31" fmla="*/ 2048 h 2460"/>
                <a:gd name="T32" fmla="*/ 1901 w 2449"/>
                <a:gd name="T33" fmla="*/ 1910 h 2460"/>
                <a:gd name="T34" fmla="*/ 2039 w 2449"/>
                <a:gd name="T35" fmla="*/ 1737 h 2460"/>
                <a:gd name="T36" fmla="*/ 2134 w 2449"/>
                <a:gd name="T37" fmla="*/ 1534 h 2460"/>
                <a:gd name="T38" fmla="*/ 2180 w 2449"/>
                <a:gd name="T39" fmla="*/ 1308 h 2460"/>
                <a:gd name="T40" fmla="*/ 2170 w 2449"/>
                <a:gd name="T41" fmla="*/ 1074 h 2460"/>
                <a:gd name="T42" fmla="*/ 2108 w 2449"/>
                <a:gd name="T43" fmla="*/ 855 h 2460"/>
                <a:gd name="T44" fmla="*/ 1997 w 2449"/>
                <a:gd name="T45" fmla="*/ 662 h 2460"/>
                <a:gd name="T46" fmla="*/ 1848 w 2449"/>
                <a:gd name="T47" fmla="*/ 498 h 2460"/>
                <a:gd name="T48" fmla="*/ 1665 w 2449"/>
                <a:gd name="T49" fmla="*/ 375 h 2460"/>
                <a:gd name="T50" fmla="*/ 1455 w 2449"/>
                <a:gd name="T51" fmla="*/ 296 h 2460"/>
                <a:gd name="T52" fmla="*/ 1225 w 2449"/>
                <a:gd name="T53" fmla="*/ 267 h 2460"/>
                <a:gd name="T54" fmla="*/ 1405 w 2449"/>
                <a:gd name="T55" fmla="*/ 13 h 2460"/>
                <a:gd name="T56" fmla="*/ 1661 w 2449"/>
                <a:gd name="T57" fmla="*/ 80 h 2460"/>
                <a:gd name="T58" fmla="*/ 1892 w 2449"/>
                <a:gd name="T59" fmla="*/ 197 h 2460"/>
                <a:gd name="T60" fmla="*/ 2090 w 2449"/>
                <a:gd name="T61" fmla="*/ 359 h 2460"/>
                <a:gd name="T62" fmla="*/ 2252 w 2449"/>
                <a:gd name="T63" fmla="*/ 560 h 2460"/>
                <a:gd name="T64" fmla="*/ 2369 w 2449"/>
                <a:gd name="T65" fmla="*/ 791 h 2460"/>
                <a:gd name="T66" fmla="*/ 2436 w 2449"/>
                <a:gd name="T67" fmla="*/ 1047 h 2460"/>
                <a:gd name="T68" fmla="*/ 2446 w 2449"/>
                <a:gd name="T69" fmla="*/ 1321 h 2460"/>
                <a:gd name="T70" fmla="*/ 2397 w 2449"/>
                <a:gd name="T71" fmla="*/ 1585 h 2460"/>
                <a:gd name="T72" fmla="*/ 2296 w 2449"/>
                <a:gd name="T73" fmla="*/ 1826 h 2460"/>
                <a:gd name="T74" fmla="*/ 2149 w 2449"/>
                <a:gd name="T75" fmla="*/ 2037 h 2460"/>
                <a:gd name="T76" fmla="*/ 1961 w 2449"/>
                <a:gd name="T77" fmla="*/ 2213 h 2460"/>
                <a:gd name="T78" fmla="*/ 1741 w 2449"/>
                <a:gd name="T79" fmla="*/ 2345 h 2460"/>
                <a:gd name="T80" fmla="*/ 1493 w 2449"/>
                <a:gd name="T81" fmla="*/ 2431 h 2460"/>
                <a:gd name="T82" fmla="*/ 1225 w 2449"/>
                <a:gd name="T83" fmla="*/ 2460 h 2460"/>
                <a:gd name="T84" fmla="*/ 956 w 2449"/>
                <a:gd name="T85" fmla="*/ 2431 h 2460"/>
                <a:gd name="T86" fmla="*/ 708 w 2449"/>
                <a:gd name="T87" fmla="*/ 2345 h 2460"/>
                <a:gd name="T88" fmla="*/ 488 w 2449"/>
                <a:gd name="T89" fmla="*/ 2213 h 2460"/>
                <a:gd name="T90" fmla="*/ 300 w 2449"/>
                <a:gd name="T91" fmla="*/ 2037 h 2460"/>
                <a:gd name="T92" fmla="*/ 153 w 2449"/>
                <a:gd name="T93" fmla="*/ 1826 h 2460"/>
                <a:gd name="T94" fmla="*/ 52 w 2449"/>
                <a:gd name="T95" fmla="*/ 1585 h 2460"/>
                <a:gd name="T96" fmla="*/ 3 w 2449"/>
                <a:gd name="T97" fmla="*/ 1321 h 2460"/>
                <a:gd name="T98" fmla="*/ 13 w 2449"/>
                <a:gd name="T99" fmla="*/ 1047 h 2460"/>
                <a:gd name="T100" fmla="*/ 80 w 2449"/>
                <a:gd name="T101" fmla="*/ 791 h 2460"/>
                <a:gd name="T102" fmla="*/ 197 w 2449"/>
                <a:gd name="T103" fmla="*/ 560 h 2460"/>
                <a:gd name="T104" fmla="*/ 359 w 2449"/>
                <a:gd name="T105" fmla="*/ 359 h 2460"/>
                <a:gd name="T106" fmla="*/ 557 w 2449"/>
                <a:gd name="T107" fmla="*/ 197 h 2460"/>
                <a:gd name="T108" fmla="*/ 789 w 2449"/>
                <a:gd name="T109" fmla="*/ 80 h 2460"/>
                <a:gd name="T110" fmla="*/ 1044 w 2449"/>
                <a:gd name="T111" fmla="*/ 13 h 2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49" h="2460">
                  <a:moveTo>
                    <a:pt x="1225" y="267"/>
                  </a:moveTo>
                  <a:lnTo>
                    <a:pt x="1147" y="270"/>
                  </a:lnTo>
                  <a:lnTo>
                    <a:pt x="1069" y="279"/>
                  </a:lnTo>
                  <a:lnTo>
                    <a:pt x="995" y="296"/>
                  </a:lnTo>
                  <a:lnTo>
                    <a:pt x="922" y="316"/>
                  </a:lnTo>
                  <a:lnTo>
                    <a:pt x="852" y="343"/>
                  </a:lnTo>
                  <a:lnTo>
                    <a:pt x="784" y="375"/>
                  </a:lnTo>
                  <a:lnTo>
                    <a:pt x="720" y="412"/>
                  </a:lnTo>
                  <a:lnTo>
                    <a:pt x="659" y="452"/>
                  </a:lnTo>
                  <a:lnTo>
                    <a:pt x="601" y="498"/>
                  </a:lnTo>
                  <a:lnTo>
                    <a:pt x="548" y="549"/>
                  </a:lnTo>
                  <a:lnTo>
                    <a:pt x="497" y="604"/>
                  </a:lnTo>
                  <a:lnTo>
                    <a:pt x="452" y="662"/>
                  </a:lnTo>
                  <a:lnTo>
                    <a:pt x="410" y="723"/>
                  </a:lnTo>
                  <a:lnTo>
                    <a:pt x="373" y="788"/>
                  </a:lnTo>
                  <a:lnTo>
                    <a:pt x="341" y="855"/>
                  </a:lnTo>
                  <a:lnTo>
                    <a:pt x="315" y="926"/>
                  </a:lnTo>
                  <a:lnTo>
                    <a:pt x="295" y="998"/>
                  </a:lnTo>
                  <a:lnTo>
                    <a:pt x="279" y="1074"/>
                  </a:lnTo>
                  <a:lnTo>
                    <a:pt x="269" y="1151"/>
                  </a:lnTo>
                  <a:lnTo>
                    <a:pt x="266" y="1229"/>
                  </a:lnTo>
                  <a:lnTo>
                    <a:pt x="269" y="1308"/>
                  </a:lnTo>
                  <a:lnTo>
                    <a:pt x="279" y="1386"/>
                  </a:lnTo>
                  <a:lnTo>
                    <a:pt x="295" y="1461"/>
                  </a:lnTo>
                  <a:lnTo>
                    <a:pt x="315" y="1534"/>
                  </a:lnTo>
                  <a:lnTo>
                    <a:pt x="341" y="1604"/>
                  </a:lnTo>
                  <a:lnTo>
                    <a:pt x="373" y="1672"/>
                  </a:lnTo>
                  <a:lnTo>
                    <a:pt x="410" y="1737"/>
                  </a:lnTo>
                  <a:lnTo>
                    <a:pt x="452" y="1798"/>
                  </a:lnTo>
                  <a:lnTo>
                    <a:pt x="497" y="1856"/>
                  </a:lnTo>
                  <a:lnTo>
                    <a:pt x="548" y="1910"/>
                  </a:lnTo>
                  <a:lnTo>
                    <a:pt x="601" y="1960"/>
                  </a:lnTo>
                  <a:lnTo>
                    <a:pt x="659" y="2007"/>
                  </a:lnTo>
                  <a:lnTo>
                    <a:pt x="720" y="2048"/>
                  </a:lnTo>
                  <a:lnTo>
                    <a:pt x="784" y="2084"/>
                  </a:lnTo>
                  <a:lnTo>
                    <a:pt x="852" y="2116"/>
                  </a:lnTo>
                  <a:lnTo>
                    <a:pt x="922" y="2142"/>
                  </a:lnTo>
                  <a:lnTo>
                    <a:pt x="995" y="2164"/>
                  </a:lnTo>
                  <a:lnTo>
                    <a:pt x="1069" y="2180"/>
                  </a:lnTo>
                  <a:lnTo>
                    <a:pt x="1147" y="2188"/>
                  </a:lnTo>
                  <a:lnTo>
                    <a:pt x="1225" y="2192"/>
                  </a:lnTo>
                  <a:lnTo>
                    <a:pt x="1304" y="2188"/>
                  </a:lnTo>
                  <a:lnTo>
                    <a:pt x="1380" y="2180"/>
                  </a:lnTo>
                  <a:lnTo>
                    <a:pt x="1455" y="2164"/>
                  </a:lnTo>
                  <a:lnTo>
                    <a:pt x="1527" y="2142"/>
                  </a:lnTo>
                  <a:lnTo>
                    <a:pt x="1597" y="2116"/>
                  </a:lnTo>
                  <a:lnTo>
                    <a:pt x="1665" y="2084"/>
                  </a:lnTo>
                  <a:lnTo>
                    <a:pt x="1729" y="2048"/>
                  </a:lnTo>
                  <a:lnTo>
                    <a:pt x="1790" y="2007"/>
                  </a:lnTo>
                  <a:lnTo>
                    <a:pt x="1848" y="1960"/>
                  </a:lnTo>
                  <a:lnTo>
                    <a:pt x="1901" y="1910"/>
                  </a:lnTo>
                  <a:lnTo>
                    <a:pt x="1952" y="1856"/>
                  </a:lnTo>
                  <a:lnTo>
                    <a:pt x="1997" y="1798"/>
                  </a:lnTo>
                  <a:lnTo>
                    <a:pt x="2039" y="1737"/>
                  </a:lnTo>
                  <a:lnTo>
                    <a:pt x="2076" y="1672"/>
                  </a:lnTo>
                  <a:lnTo>
                    <a:pt x="2108" y="1604"/>
                  </a:lnTo>
                  <a:lnTo>
                    <a:pt x="2134" y="1534"/>
                  </a:lnTo>
                  <a:lnTo>
                    <a:pt x="2155" y="1461"/>
                  </a:lnTo>
                  <a:lnTo>
                    <a:pt x="2170" y="1386"/>
                  </a:lnTo>
                  <a:lnTo>
                    <a:pt x="2180" y="1308"/>
                  </a:lnTo>
                  <a:lnTo>
                    <a:pt x="2183" y="1229"/>
                  </a:lnTo>
                  <a:lnTo>
                    <a:pt x="2180" y="1151"/>
                  </a:lnTo>
                  <a:lnTo>
                    <a:pt x="2170" y="1074"/>
                  </a:lnTo>
                  <a:lnTo>
                    <a:pt x="2155" y="998"/>
                  </a:lnTo>
                  <a:lnTo>
                    <a:pt x="2134" y="926"/>
                  </a:lnTo>
                  <a:lnTo>
                    <a:pt x="2108" y="855"/>
                  </a:lnTo>
                  <a:lnTo>
                    <a:pt x="2076" y="788"/>
                  </a:lnTo>
                  <a:lnTo>
                    <a:pt x="2039" y="723"/>
                  </a:lnTo>
                  <a:lnTo>
                    <a:pt x="1997" y="662"/>
                  </a:lnTo>
                  <a:lnTo>
                    <a:pt x="1952" y="604"/>
                  </a:lnTo>
                  <a:lnTo>
                    <a:pt x="1901" y="549"/>
                  </a:lnTo>
                  <a:lnTo>
                    <a:pt x="1848" y="498"/>
                  </a:lnTo>
                  <a:lnTo>
                    <a:pt x="1790" y="452"/>
                  </a:lnTo>
                  <a:lnTo>
                    <a:pt x="1729" y="412"/>
                  </a:lnTo>
                  <a:lnTo>
                    <a:pt x="1665" y="375"/>
                  </a:lnTo>
                  <a:lnTo>
                    <a:pt x="1597" y="343"/>
                  </a:lnTo>
                  <a:lnTo>
                    <a:pt x="1527" y="316"/>
                  </a:lnTo>
                  <a:lnTo>
                    <a:pt x="1455" y="296"/>
                  </a:lnTo>
                  <a:lnTo>
                    <a:pt x="1380" y="279"/>
                  </a:lnTo>
                  <a:lnTo>
                    <a:pt x="1304" y="270"/>
                  </a:lnTo>
                  <a:lnTo>
                    <a:pt x="1225" y="267"/>
                  </a:lnTo>
                  <a:close/>
                  <a:moveTo>
                    <a:pt x="1225" y="0"/>
                  </a:moveTo>
                  <a:lnTo>
                    <a:pt x="1316" y="3"/>
                  </a:lnTo>
                  <a:lnTo>
                    <a:pt x="1405" y="13"/>
                  </a:lnTo>
                  <a:lnTo>
                    <a:pt x="1493" y="29"/>
                  </a:lnTo>
                  <a:lnTo>
                    <a:pt x="1579" y="51"/>
                  </a:lnTo>
                  <a:lnTo>
                    <a:pt x="1661" y="80"/>
                  </a:lnTo>
                  <a:lnTo>
                    <a:pt x="1741" y="114"/>
                  </a:lnTo>
                  <a:lnTo>
                    <a:pt x="1817" y="153"/>
                  </a:lnTo>
                  <a:lnTo>
                    <a:pt x="1892" y="197"/>
                  </a:lnTo>
                  <a:lnTo>
                    <a:pt x="1961" y="247"/>
                  </a:lnTo>
                  <a:lnTo>
                    <a:pt x="2028" y="301"/>
                  </a:lnTo>
                  <a:lnTo>
                    <a:pt x="2090" y="359"/>
                  </a:lnTo>
                  <a:lnTo>
                    <a:pt x="2149" y="423"/>
                  </a:lnTo>
                  <a:lnTo>
                    <a:pt x="2203" y="490"/>
                  </a:lnTo>
                  <a:lnTo>
                    <a:pt x="2252" y="560"/>
                  </a:lnTo>
                  <a:lnTo>
                    <a:pt x="2296" y="633"/>
                  </a:lnTo>
                  <a:lnTo>
                    <a:pt x="2336" y="711"/>
                  </a:lnTo>
                  <a:lnTo>
                    <a:pt x="2369" y="791"/>
                  </a:lnTo>
                  <a:lnTo>
                    <a:pt x="2397" y="874"/>
                  </a:lnTo>
                  <a:lnTo>
                    <a:pt x="2420" y="960"/>
                  </a:lnTo>
                  <a:lnTo>
                    <a:pt x="2436" y="1047"/>
                  </a:lnTo>
                  <a:lnTo>
                    <a:pt x="2446" y="1137"/>
                  </a:lnTo>
                  <a:lnTo>
                    <a:pt x="2449" y="1229"/>
                  </a:lnTo>
                  <a:lnTo>
                    <a:pt x="2446" y="1321"/>
                  </a:lnTo>
                  <a:lnTo>
                    <a:pt x="2436" y="1411"/>
                  </a:lnTo>
                  <a:lnTo>
                    <a:pt x="2420" y="1499"/>
                  </a:lnTo>
                  <a:lnTo>
                    <a:pt x="2397" y="1585"/>
                  </a:lnTo>
                  <a:lnTo>
                    <a:pt x="2369" y="1668"/>
                  </a:lnTo>
                  <a:lnTo>
                    <a:pt x="2336" y="1748"/>
                  </a:lnTo>
                  <a:lnTo>
                    <a:pt x="2296" y="1826"/>
                  </a:lnTo>
                  <a:lnTo>
                    <a:pt x="2252" y="1899"/>
                  </a:lnTo>
                  <a:lnTo>
                    <a:pt x="2203" y="1970"/>
                  </a:lnTo>
                  <a:lnTo>
                    <a:pt x="2149" y="2037"/>
                  </a:lnTo>
                  <a:lnTo>
                    <a:pt x="2090" y="2100"/>
                  </a:lnTo>
                  <a:lnTo>
                    <a:pt x="2028" y="2158"/>
                  </a:lnTo>
                  <a:lnTo>
                    <a:pt x="1961" y="2213"/>
                  </a:lnTo>
                  <a:lnTo>
                    <a:pt x="1892" y="2262"/>
                  </a:lnTo>
                  <a:lnTo>
                    <a:pt x="1817" y="2306"/>
                  </a:lnTo>
                  <a:lnTo>
                    <a:pt x="1741" y="2345"/>
                  </a:lnTo>
                  <a:lnTo>
                    <a:pt x="1661" y="2379"/>
                  </a:lnTo>
                  <a:lnTo>
                    <a:pt x="1579" y="2408"/>
                  </a:lnTo>
                  <a:lnTo>
                    <a:pt x="1493" y="2431"/>
                  </a:lnTo>
                  <a:lnTo>
                    <a:pt x="1405" y="2446"/>
                  </a:lnTo>
                  <a:lnTo>
                    <a:pt x="1316" y="2457"/>
                  </a:lnTo>
                  <a:lnTo>
                    <a:pt x="1225" y="2460"/>
                  </a:lnTo>
                  <a:lnTo>
                    <a:pt x="1133" y="2457"/>
                  </a:lnTo>
                  <a:lnTo>
                    <a:pt x="1044" y="2446"/>
                  </a:lnTo>
                  <a:lnTo>
                    <a:pt x="956" y="2431"/>
                  </a:lnTo>
                  <a:lnTo>
                    <a:pt x="871" y="2408"/>
                  </a:lnTo>
                  <a:lnTo>
                    <a:pt x="789" y="2379"/>
                  </a:lnTo>
                  <a:lnTo>
                    <a:pt x="708" y="2345"/>
                  </a:lnTo>
                  <a:lnTo>
                    <a:pt x="632" y="2306"/>
                  </a:lnTo>
                  <a:lnTo>
                    <a:pt x="557" y="2262"/>
                  </a:lnTo>
                  <a:lnTo>
                    <a:pt x="488" y="2213"/>
                  </a:lnTo>
                  <a:lnTo>
                    <a:pt x="421" y="2158"/>
                  </a:lnTo>
                  <a:lnTo>
                    <a:pt x="359" y="2100"/>
                  </a:lnTo>
                  <a:lnTo>
                    <a:pt x="300" y="2037"/>
                  </a:lnTo>
                  <a:lnTo>
                    <a:pt x="247" y="1970"/>
                  </a:lnTo>
                  <a:lnTo>
                    <a:pt x="197" y="1899"/>
                  </a:lnTo>
                  <a:lnTo>
                    <a:pt x="153" y="1826"/>
                  </a:lnTo>
                  <a:lnTo>
                    <a:pt x="113" y="1748"/>
                  </a:lnTo>
                  <a:lnTo>
                    <a:pt x="80" y="1668"/>
                  </a:lnTo>
                  <a:lnTo>
                    <a:pt x="52" y="1585"/>
                  </a:lnTo>
                  <a:lnTo>
                    <a:pt x="29" y="1499"/>
                  </a:lnTo>
                  <a:lnTo>
                    <a:pt x="13" y="1411"/>
                  </a:lnTo>
                  <a:lnTo>
                    <a:pt x="3" y="1321"/>
                  </a:lnTo>
                  <a:lnTo>
                    <a:pt x="0" y="1229"/>
                  </a:lnTo>
                  <a:lnTo>
                    <a:pt x="3" y="1137"/>
                  </a:lnTo>
                  <a:lnTo>
                    <a:pt x="13" y="1047"/>
                  </a:lnTo>
                  <a:lnTo>
                    <a:pt x="29" y="960"/>
                  </a:lnTo>
                  <a:lnTo>
                    <a:pt x="52" y="874"/>
                  </a:lnTo>
                  <a:lnTo>
                    <a:pt x="80" y="791"/>
                  </a:lnTo>
                  <a:lnTo>
                    <a:pt x="113" y="711"/>
                  </a:lnTo>
                  <a:lnTo>
                    <a:pt x="153" y="633"/>
                  </a:lnTo>
                  <a:lnTo>
                    <a:pt x="197" y="560"/>
                  </a:lnTo>
                  <a:lnTo>
                    <a:pt x="247" y="490"/>
                  </a:lnTo>
                  <a:lnTo>
                    <a:pt x="300" y="423"/>
                  </a:lnTo>
                  <a:lnTo>
                    <a:pt x="359" y="359"/>
                  </a:lnTo>
                  <a:lnTo>
                    <a:pt x="421" y="301"/>
                  </a:lnTo>
                  <a:lnTo>
                    <a:pt x="488" y="247"/>
                  </a:lnTo>
                  <a:lnTo>
                    <a:pt x="557" y="197"/>
                  </a:lnTo>
                  <a:lnTo>
                    <a:pt x="632" y="153"/>
                  </a:lnTo>
                  <a:lnTo>
                    <a:pt x="708" y="114"/>
                  </a:lnTo>
                  <a:lnTo>
                    <a:pt x="789" y="80"/>
                  </a:lnTo>
                  <a:lnTo>
                    <a:pt x="871" y="51"/>
                  </a:lnTo>
                  <a:lnTo>
                    <a:pt x="956" y="29"/>
                  </a:lnTo>
                  <a:lnTo>
                    <a:pt x="1044" y="13"/>
                  </a:lnTo>
                  <a:lnTo>
                    <a:pt x="1133" y="3"/>
                  </a:lnTo>
                  <a:lnTo>
                    <a:pt x="122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5" name="Freeform 18">
              <a:extLst>
                <a:ext uri="{FF2B5EF4-FFF2-40B4-BE49-F238E27FC236}">
                  <a16:creationId xmlns:a16="http://schemas.microsoft.com/office/drawing/2014/main" id="{BFDDBB14-D853-301D-5420-7E3CE673C956}"/>
                </a:ext>
              </a:extLst>
            </p:cNvPr>
            <p:cNvSpPr>
              <a:spLocks/>
            </p:cNvSpPr>
            <p:nvPr/>
          </p:nvSpPr>
          <p:spPr bwMode="auto">
            <a:xfrm>
              <a:off x="-17" y="278"/>
              <a:ext cx="222" cy="410"/>
            </a:xfrm>
            <a:custGeom>
              <a:avLst/>
              <a:gdLst>
                <a:gd name="T0" fmla="*/ 199 w 1332"/>
                <a:gd name="T1" fmla="*/ 3 h 2461"/>
                <a:gd name="T2" fmla="*/ 376 w 1332"/>
                <a:gd name="T3" fmla="*/ 30 h 2461"/>
                <a:gd name="T4" fmla="*/ 544 w 1332"/>
                <a:gd name="T5" fmla="*/ 80 h 2461"/>
                <a:gd name="T6" fmla="*/ 701 w 1332"/>
                <a:gd name="T7" fmla="*/ 154 h 2461"/>
                <a:gd name="T8" fmla="*/ 844 w 1332"/>
                <a:gd name="T9" fmla="*/ 248 h 2461"/>
                <a:gd name="T10" fmla="*/ 974 w 1332"/>
                <a:gd name="T11" fmla="*/ 361 h 2461"/>
                <a:gd name="T12" fmla="*/ 1085 w 1332"/>
                <a:gd name="T13" fmla="*/ 490 h 2461"/>
                <a:gd name="T14" fmla="*/ 1179 w 1332"/>
                <a:gd name="T15" fmla="*/ 635 h 2461"/>
                <a:gd name="T16" fmla="*/ 1252 w 1332"/>
                <a:gd name="T17" fmla="*/ 793 h 2461"/>
                <a:gd name="T18" fmla="*/ 1302 w 1332"/>
                <a:gd name="T19" fmla="*/ 961 h 2461"/>
                <a:gd name="T20" fmla="*/ 1328 w 1332"/>
                <a:gd name="T21" fmla="*/ 1139 h 2461"/>
                <a:gd name="T22" fmla="*/ 1328 w 1332"/>
                <a:gd name="T23" fmla="*/ 1322 h 2461"/>
                <a:gd name="T24" fmla="*/ 1302 w 1332"/>
                <a:gd name="T25" fmla="*/ 1501 h 2461"/>
                <a:gd name="T26" fmla="*/ 1252 w 1332"/>
                <a:gd name="T27" fmla="*/ 1669 h 2461"/>
                <a:gd name="T28" fmla="*/ 1179 w 1332"/>
                <a:gd name="T29" fmla="*/ 1826 h 2461"/>
                <a:gd name="T30" fmla="*/ 1085 w 1332"/>
                <a:gd name="T31" fmla="*/ 1971 h 2461"/>
                <a:gd name="T32" fmla="*/ 974 w 1332"/>
                <a:gd name="T33" fmla="*/ 2100 h 2461"/>
                <a:gd name="T34" fmla="*/ 844 w 1332"/>
                <a:gd name="T35" fmla="*/ 2213 h 2461"/>
                <a:gd name="T36" fmla="*/ 701 w 1332"/>
                <a:gd name="T37" fmla="*/ 2307 h 2461"/>
                <a:gd name="T38" fmla="*/ 544 w 1332"/>
                <a:gd name="T39" fmla="*/ 2381 h 2461"/>
                <a:gd name="T40" fmla="*/ 376 w 1332"/>
                <a:gd name="T41" fmla="*/ 2431 h 2461"/>
                <a:gd name="T42" fmla="*/ 199 w 1332"/>
                <a:gd name="T43" fmla="*/ 2457 h 2461"/>
                <a:gd name="T44" fmla="*/ 53 w 1332"/>
                <a:gd name="T45" fmla="*/ 2460 h 2461"/>
                <a:gd name="T46" fmla="*/ 79 w 1332"/>
                <a:gd name="T47" fmla="*/ 2426 h 2461"/>
                <a:gd name="T48" fmla="*/ 231 w 1332"/>
                <a:gd name="T49" fmla="*/ 2349 h 2461"/>
                <a:gd name="T50" fmla="*/ 370 w 1332"/>
                <a:gd name="T51" fmla="*/ 2255 h 2461"/>
                <a:gd name="T52" fmla="*/ 497 w 1332"/>
                <a:gd name="T53" fmla="*/ 2143 h 2461"/>
                <a:gd name="T54" fmla="*/ 618 w 1332"/>
                <a:gd name="T55" fmla="*/ 2044 h 2461"/>
                <a:gd name="T56" fmla="*/ 735 w 1332"/>
                <a:gd name="T57" fmla="*/ 1958 h 2461"/>
                <a:gd name="T58" fmla="*/ 837 w 1332"/>
                <a:gd name="T59" fmla="*/ 1852 h 2461"/>
                <a:gd name="T60" fmla="*/ 924 w 1332"/>
                <a:gd name="T61" fmla="*/ 1734 h 2461"/>
                <a:gd name="T62" fmla="*/ 991 w 1332"/>
                <a:gd name="T63" fmla="*/ 1603 h 2461"/>
                <a:gd name="T64" fmla="*/ 1038 w 1332"/>
                <a:gd name="T65" fmla="*/ 1460 h 2461"/>
                <a:gd name="T66" fmla="*/ 1062 w 1332"/>
                <a:gd name="T67" fmla="*/ 1309 h 2461"/>
                <a:gd name="T68" fmla="*/ 1062 w 1332"/>
                <a:gd name="T69" fmla="*/ 1152 h 2461"/>
                <a:gd name="T70" fmla="*/ 1038 w 1332"/>
                <a:gd name="T71" fmla="*/ 1001 h 2461"/>
                <a:gd name="T72" fmla="*/ 991 w 1332"/>
                <a:gd name="T73" fmla="*/ 858 h 2461"/>
                <a:gd name="T74" fmla="*/ 924 w 1332"/>
                <a:gd name="T75" fmla="*/ 727 h 2461"/>
                <a:gd name="T76" fmla="*/ 837 w 1332"/>
                <a:gd name="T77" fmla="*/ 608 h 2461"/>
                <a:gd name="T78" fmla="*/ 735 w 1332"/>
                <a:gd name="T79" fmla="*/ 504 h 2461"/>
                <a:gd name="T80" fmla="*/ 618 w 1332"/>
                <a:gd name="T81" fmla="*/ 417 h 2461"/>
                <a:gd name="T82" fmla="*/ 497 w 1332"/>
                <a:gd name="T83" fmla="*/ 318 h 2461"/>
                <a:gd name="T84" fmla="*/ 370 w 1332"/>
                <a:gd name="T85" fmla="*/ 206 h 2461"/>
                <a:gd name="T86" fmla="*/ 231 w 1332"/>
                <a:gd name="T87" fmla="*/ 112 h 2461"/>
                <a:gd name="T88" fmla="*/ 79 w 1332"/>
                <a:gd name="T89" fmla="*/ 35 h 2461"/>
                <a:gd name="T90" fmla="*/ 53 w 1332"/>
                <a:gd name="T91" fmla="*/ 1 h 2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32" h="2461">
                  <a:moveTo>
                    <a:pt x="108" y="0"/>
                  </a:moveTo>
                  <a:lnTo>
                    <a:pt x="199" y="3"/>
                  </a:lnTo>
                  <a:lnTo>
                    <a:pt x="289" y="13"/>
                  </a:lnTo>
                  <a:lnTo>
                    <a:pt x="376" y="30"/>
                  </a:lnTo>
                  <a:lnTo>
                    <a:pt x="461" y="53"/>
                  </a:lnTo>
                  <a:lnTo>
                    <a:pt x="544" y="80"/>
                  </a:lnTo>
                  <a:lnTo>
                    <a:pt x="624" y="114"/>
                  </a:lnTo>
                  <a:lnTo>
                    <a:pt x="701" y="154"/>
                  </a:lnTo>
                  <a:lnTo>
                    <a:pt x="774" y="199"/>
                  </a:lnTo>
                  <a:lnTo>
                    <a:pt x="844" y="248"/>
                  </a:lnTo>
                  <a:lnTo>
                    <a:pt x="910" y="302"/>
                  </a:lnTo>
                  <a:lnTo>
                    <a:pt x="974" y="361"/>
                  </a:lnTo>
                  <a:lnTo>
                    <a:pt x="1032" y="423"/>
                  </a:lnTo>
                  <a:lnTo>
                    <a:pt x="1085" y="490"/>
                  </a:lnTo>
                  <a:lnTo>
                    <a:pt x="1135" y="560"/>
                  </a:lnTo>
                  <a:lnTo>
                    <a:pt x="1179" y="635"/>
                  </a:lnTo>
                  <a:lnTo>
                    <a:pt x="1218" y="711"/>
                  </a:lnTo>
                  <a:lnTo>
                    <a:pt x="1252" y="793"/>
                  </a:lnTo>
                  <a:lnTo>
                    <a:pt x="1280" y="875"/>
                  </a:lnTo>
                  <a:lnTo>
                    <a:pt x="1302" y="961"/>
                  </a:lnTo>
                  <a:lnTo>
                    <a:pt x="1318" y="1049"/>
                  </a:lnTo>
                  <a:lnTo>
                    <a:pt x="1328" y="1139"/>
                  </a:lnTo>
                  <a:lnTo>
                    <a:pt x="1332" y="1230"/>
                  </a:lnTo>
                  <a:lnTo>
                    <a:pt x="1328" y="1322"/>
                  </a:lnTo>
                  <a:lnTo>
                    <a:pt x="1318" y="1412"/>
                  </a:lnTo>
                  <a:lnTo>
                    <a:pt x="1302" y="1501"/>
                  </a:lnTo>
                  <a:lnTo>
                    <a:pt x="1280" y="1586"/>
                  </a:lnTo>
                  <a:lnTo>
                    <a:pt x="1252" y="1669"/>
                  </a:lnTo>
                  <a:lnTo>
                    <a:pt x="1218" y="1749"/>
                  </a:lnTo>
                  <a:lnTo>
                    <a:pt x="1179" y="1826"/>
                  </a:lnTo>
                  <a:lnTo>
                    <a:pt x="1135" y="1901"/>
                  </a:lnTo>
                  <a:lnTo>
                    <a:pt x="1085" y="1971"/>
                  </a:lnTo>
                  <a:lnTo>
                    <a:pt x="1032" y="2038"/>
                  </a:lnTo>
                  <a:lnTo>
                    <a:pt x="974" y="2100"/>
                  </a:lnTo>
                  <a:lnTo>
                    <a:pt x="910" y="2159"/>
                  </a:lnTo>
                  <a:lnTo>
                    <a:pt x="844" y="2213"/>
                  </a:lnTo>
                  <a:lnTo>
                    <a:pt x="774" y="2262"/>
                  </a:lnTo>
                  <a:lnTo>
                    <a:pt x="701" y="2307"/>
                  </a:lnTo>
                  <a:lnTo>
                    <a:pt x="624" y="2347"/>
                  </a:lnTo>
                  <a:lnTo>
                    <a:pt x="544" y="2381"/>
                  </a:lnTo>
                  <a:lnTo>
                    <a:pt x="461" y="2409"/>
                  </a:lnTo>
                  <a:lnTo>
                    <a:pt x="376" y="2431"/>
                  </a:lnTo>
                  <a:lnTo>
                    <a:pt x="289" y="2448"/>
                  </a:lnTo>
                  <a:lnTo>
                    <a:pt x="199" y="2457"/>
                  </a:lnTo>
                  <a:lnTo>
                    <a:pt x="108" y="2461"/>
                  </a:lnTo>
                  <a:lnTo>
                    <a:pt x="53" y="2460"/>
                  </a:lnTo>
                  <a:lnTo>
                    <a:pt x="0" y="2455"/>
                  </a:lnTo>
                  <a:lnTo>
                    <a:pt x="79" y="2426"/>
                  </a:lnTo>
                  <a:lnTo>
                    <a:pt x="157" y="2390"/>
                  </a:lnTo>
                  <a:lnTo>
                    <a:pt x="231" y="2349"/>
                  </a:lnTo>
                  <a:lnTo>
                    <a:pt x="303" y="2304"/>
                  </a:lnTo>
                  <a:lnTo>
                    <a:pt x="370" y="2255"/>
                  </a:lnTo>
                  <a:lnTo>
                    <a:pt x="436" y="2201"/>
                  </a:lnTo>
                  <a:lnTo>
                    <a:pt x="497" y="2143"/>
                  </a:lnTo>
                  <a:lnTo>
                    <a:pt x="554" y="2082"/>
                  </a:lnTo>
                  <a:lnTo>
                    <a:pt x="618" y="2044"/>
                  </a:lnTo>
                  <a:lnTo>
                    <a:pt x="678" y="2003"/>
                  </a:lnTo>
                  <a:lnTo>
                    <a:pt x="735" y="1958"/>
                  </a:lnTo>
                  <a:lnTo>
                    <a:pt x="788" y="1907"/>
                  </a:lnTo>
                  <a:lnTo>
                    <a:pt x="837" y="1852"/>
                  </a:lnTo>
                  <a:lnTo>
                    <a:pt x="883" y="1795"/>
                  </a:lnTo>
                  <a:lnTo>
                    <a:pt x="924" y="1734"/>
                  </a:lnTo>
                  <a:lnTo>
                    <a:pt x="960" y="1669"/>
                  </a:lnTo>
                  <a:lnTo>
                    <a:pt x="991" y="1603"/>
                  </a:lnTo>
                  <a:lnTo>
                    <a:pt x="1017" y="1532"/>
                  </a:lnTo>
                  <a:lnTo>
                    <a:pt x="1038" y="1460"/>
                  </a:lnTo>
                  <a:lnTo>
                    <a:pt x="1053" y="1386"/>
                  </a:lnTo>
                  <a:lnTo>
                    <a:pt x="1062" y="1309"/>
                  </a:lnTo>
                  <a:lnTo>
                    <a:pt x="1065" y="1230"/>
                  </a:lnTo>
                  <a:lnTo>
                    <a:pt x="1062" y="1152"/>
                  </a:lnTo>
                  <a:lnTo>
                    <a:pt x="1053" y="1075"/>
                  </a:lnTo>
                  <a:lnTo>
                    <a:pt x="1038" y="1001"/>
                  </a:lnTo>
                  <a:lnTo>
                    <a:pt x="1017" y="928"/>
                  </a:lnTo>
                  <a:lnTo>
                    <a:pt x="991" y="858"/>
                  </a:lnTo>
                  <a:lnTo>
                    <a:pt x="960" y="791"/>
                  </a:lnTo>
                  <a:lnTo>
                    <a:pt x="924" y="727"/>
                  </a:lnTo>
                  <a:lnTo>
                    <a:pt x="883" y="665"/>
                  </a:lnTo>
                  <a:lnTo>
                    <a:pt x="837" y="608"/>
                  </a:lnTo>
                  <a:lnTo>
                    <a:pt x="788" y="554"/>
                  </a:lnTo>
                  <a:lnTo>
                    <a:pt x="735" y="504"/>
                  </a:lnTo>
                  <a:lnTo>
                    <a:pt x="678" y="458"/>
                  </a:lnTo>
                  <a:lnTo>
                    <a:pt x="618" y="417"/>
                  </a:lnTo>
                  <a:lnTo>
                    <a:pt x="554" y="379"/>
                  </a:lnTo>
                  <a:lnTo>
                    <a:pt x="497" y="318"/>
                  </a:lnTo>
                  <a:lnTo>
                    <a:pt x="436" y="260"/>
                  </a:lnTo>
                  <a:lnTo>
                    <a:pt x="370" y="206"/>
                  </a:lnTo>
                  <a:lnTo>
                    <a:pt x="303" y="157"/>
                  </a:lnTo>
                  <a:lnTo>
                    <a:pt x="231" y="112"/>
                  </a:lnTo>
                  <a:lnTo>
                    <a:pt x="157" y="71"/>
                  </a:lnTo>
                  <a:lnTo>
                    <a:pt x="79" y="35"/>
                  </a:lnTo>
                  <a:lnTo>
                    <a:pt x="0" y="6"/>
                  </a:lnTo>
                  <a:lnTo>
                    <a:pt x="53" y="1"/>
                  </a:lnTo>
                  <a:lnTo>
                    <a:pt x="10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6" name="Freeform 19">
              <a:extLst>
                <a:ext uri="{FF2B5EF4-FFF2-40B4-BE49-F238E27FC236}">
                  <a16:creationId xmlns:a16="http://schemas.microsoft.com/office/drawing/2014/main" id="{04E76F78-D8C8-8D19-D1B1-FBA363B03433}"/>
                </a:ext>
              </a:extLst>
            </p:cNvPr>
            <p:cNvSpPr>
              <a:spLocks/>
            </p:cNvSpPr>
            <p:nvPr/>
          </p:nvSpPr>
          <p:spPr bwMode="auto">
            <a:xfrm>
              <a:off x="76" y="278"/>
              <a:ext cx="223" cy="410"/>
            </a:xfrm>
            <a:custGeom>
              <a:avLst/>
              <a:gdLst>
                <a:gd name="T0" fmla="*/ 201 w 1333"/>
                <a:gd name="T1" fmla="*/ 3 h 2461"/>
                <a:gd name="T2" fmla="*/ 378 w 1333"/>
                <a:gd name="T3" fmla="*/ 30 h 2461"/>
                <a:gd name="T4" fmla="*/ 546 w 1333"/>
                <a:gd name="T5" fmla="*/ 80 h 2461"/>
                <a:gd name="T6" fmla="*/ 702 w 1333"/>
                <a:gd name="T7" fmla="*/ 154 h 2461"/>
                <a:gd name="T8" fmla="*/ 846 w 1333"/>
                <a:gd name="T9" fmla="*/ 248 h 2461"/>
                <a:gd name="T10" fmla="*/ 974 w 1333"/>
                <a:gd name="T11" fmla="*/ 361 h 2461"/>
                <a:gd name="T12" fmla="*/ 1087 w 1333"/>
                <a:gd name="T13" fmla="*/ 490 h 2461"/>
                <a:gd name="T14" fmla="*/ 1181 w 1333"/>
                <a:gd name="T15" fmla="*/ 635 h 2461"/>
                <a:gd name="T16" fmla="*/ 1254 w 1333"/>
                <a:gd name="T17" fmla="*/ 791 h 2461"/>
                <a:gd name="T18" fmla="*/ 1304 w 1333"/>
                <a:gd name="T19" fmla="*/ 960 h 2461"/>
                <a:gd name="T20" fmla="*/ 1330 w 1333"/>
                <a:gd name="T21" fmla="*/ 1139 h 2461"/>
                <a:gd name="T22" fmla="*/ 1330 w 1333"/>
                <a:gd name="T23" fmla="*/ 1322 h 2461"/>
                <a:gd name="T24" fmla="*/ 1304 w 1333"/>
                <a:gd name="T25" fmla="*/ 1501 h 2461"/>
                <a:gd name="T26" fmla="*/ 1254 w 1333"/>
                <a:gd name="T27" fmla="*/ 1668 h 2461"/>
                <a:gd name="T28" fmla="*/ 1181 w 1333"/>
                <a:gd name="T29" fmla="*/ 1826 h 2461"/>
                <a:gd name="T30" fmla="*/ 1087 w 1333"/>
                <a:gd name="T31" fmla="*/ 1971 h 2461"/>
                <a:gd name="T32" fmla="*/ 974 w 1333"/>
                <a:gd name="T33" fmla="*/ 2100 h 2461"/>
                <a:gd name="T34" fmla="*/ 846 w 1333"/>
                <a:gd name="T35" fmla="*/ 2213 h 2461"/>
                <a:gd name="T36" fmla="*/ 702 w 1333"/>
                <a:gd name="T37" fmla="*/ 2307 h 2461"/>
                <a:gd name="T38" fmla="*/ 546 w 1333"/>
                <a:gd name="T39" fmla="*/ 2381 h 2461"/>
                <a:gd name="T40" fmla="*/ 378 w 1333"/>
                <a:gd name="T41" fmla="*/ 2431 h 2461"/>
                <a:gd name="T42" fmla="*/ 201 w 1333"/>
                <a:gd name="T43" fmla="*/ 2457 h 2461"/>
                <a:gd name="T44" fmla="*/ 55 w 1333"/>
                <a:gd name="T45" fmla="*/ 2460 h 2461"/>
                <a:gd name="T46" fmla="*/ 81 w 1333"/>
                <a:gd name="T47" fmla="*/ 2426 h 2461"/>
                <a:gd name="T48" fmla="*/ 233 w 1333"/>
                <a:gd name="T49" fmla="*/ 2349 h 2461"/>
                <a:gd name="T50" fmla="*/ 372 w 1333"/>
                <a:gd name="T51" fmla="*/ 2255 h 2461"/>
                <a:gd name="T52" fmla="*/ 499 w 1333"/>
                <a:gd name="T53" fmla="*/ 2143 h 2461"/>
                <a:gd name="T54" fmla="*/ 620 w 1333"/>
                <a:gd name="T55" fmla="*/ 2044 h 2461"/>
                <a:gd name="T56" fmla="*/ 737 w 1333"/>
                <a:gd name="T57" fmla="*/ 1958 h 2461"/>
                <a:gd name="T58" fmla="*/ 839 w 1333"/>
                <a:gd name="T59" fmla="*/ 1852 h 2461"/>
                <a:gd name="T60" fmla="*/ 925 w 1333"/>
                <a:gd name="T61" fmla="*/ 1734 h 2461"/>
                <a:gd name="T62" fmla="*/ 993 w 1333"/>
                <a:gd name="T63" fmla="*/ 1603 h 2461"/>
                <a:gd name="T64" fmla="*/ 1040 w 1333"/>
                <a:gd name="T65" fmla="*/ 1460 h 2461"/>
                <a:gd name="T66" fmla="*/ 1064 w 1333"/>
                <a:gd name="T67" fmla="*/ 1309 h 2461"/>
                <a:gd name="T68" fmla="*/ 1064 w 1333"/>
                <a:gd name="T69" fmla="*/ 1152 h 2461"/>
                <a:gd name="T70" fmla="*/ 1040 w 1333"/>
                <a:gd name="T71" fmla="*/ 1001 h 2461"/>
                <a:gd name="T72" fmla="*/ 993 w 1333"/>
                <a:gd name="T73" fmla="*/ 858 h 2461"/>
                <a:gd name="T74" fmla="*/ 925 w 1333"/>
                <a:gd name="T75" fmla="*/ 727 h 2461"/>
                <a:gd name="T76" fmla="*/ 839 w 1333"/>
                <a:gd name="T77" fmla="*/ 608 h 2461"/>
                <a:gd name="T78" fmla="*/ 737 w 1333"/>
                <a:gd name="T79" fmla="*/ 504 h 2461"/>
                <a:gd name="T80" fmla="*/ 620 w 1333"/>
                <a:gd name="T81" fmla="*/ 417 h 2461"/>
                <a:gd name="T82" fmla="*/ 499 w 1333"/>
                <a:gd name="T83" fmla="*/ 318 h 2461"/>
                <a:gd name="T84" fmla="*/ 372 w 1333"/>
                <a:gd name="T85" fmla="*/ 206 h 2461"/>
                <a:gd name="T86" fmla="*/ 233 w 1333"/>
                <a:gd name="T87" fmla="*/ 112 h 2461"/>
                <a:gd name="T88" fmla="*/ 81 w 1333"/>
                <a:gd name="T89" fmla="*/ 35 h 2461"/>
                <a:gd name="T90" fmla="*/ 55 w 1333"/>
                <a:gd name="T91" fmla="*/ 1 h 2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33" h="2461">
                  <a:moveTo>
                    <a:pt x="109" y="0"/>
                  </a:moveTo>
                  <a:lnTo>
                    <a:pt x="201" y="3"/>
                  </a:lnTo>
                  <a:lnTo>
                    <a:pt x="290" y="13"/>
                  </a:lnTo>
                  <a:lnTo>
                    <a:pt x="378" y="30"/>
                  </a:lnTo>
                  <a:lnTo>
                    <a:pt x="463" y="53"/>
                  </a:lnTo>
                  <a:lnTo>
                    <a:pt x="546" y="80"/>
                  </a:lnTo>
                  <a:lnTo>
                    <a:pt x="625" y="114"/>
                  </a:lnTo>
                  <a:lnTo>
                    <a:pt x="702" y="154"/>
                  </a:lnTo>
                  <a:lnTo>
                    <a:pt x="776" y="199"/>
                  </a:lnTo>
                  <a:lnTo>
                    <a:pt x="846" y="248"/>
                  </a:lnTo>
                  <a:lnTo>
                    <a:pt x="912" y="302"/>
                  </a:lnTo>
                  <a:lnTo>
                    <a:pt x="974" y="361"/>
                  </a:lnTo>
                  <a:lnTo>
                    <a:pt x="1033" y="423"/>
                  </a:lnTo>
                  <a:lnTo>
                    <a:pt x="1087" y="490"/>
                  </a:lnTo>
                  <a:lnTo>
                    <a:pt x="1136" y="560"/>
                  </a:lnTo>
                  <a:lnTo>
                    <a:pt x="1181" y="635"/>
                  </a:lnTo>
                  <a:lnTo>
                    <a:pt x="1220" y="711"/>
                  </a:lnTo>
                  <a:lnTo>
                    <a:pt x="1254" y="791"/>
                  </a:lnTo>
                  <a:lnTo>
                    <a:pt x="1282" y="875"/>
                  </a:lnTo>
                  <a:lnTo>
                    <a:pt x="1304" y="960"/>
                  </a:lnTo>
                  <a:lnTo>
                    <a:pt x="1320" y="1049"/>
                  </a:lnTo>
                  <a:lnTo>
                    <a:pt x="1330" y="1139"/>
                  </a:lnTo>
                  <a:lnTo>
                    <a:pt x="1333" y="1230"/>
                  </a:lnTo>
                  <a:lnTo>
                    <a:pt x="1330" y="1322"/>
                  </a:lnTo>
                  <a:lnTo>
                    <a:pt x="1320" y="1412"/>
                  </a:lnTo>
                  <a:lnTo>
                    <a:pt x="1304" y="1501"/>
                  </a:lnTo>
                  <a:lnTo>
                    <a:pt x="1282" y="1586"/>
                  </a:lnTo>
                  <a:lnTo>
                    <a:pt x="1254" y="1668"/>
                  </a:lnTo>
                  <a:lnTo>
                    <a:pt x="1220" y="1749"/>
                  </a:lnTo>
                  <a:lnTo>
                    <a:pt x="1181" y="1826"/>
                  </a:lnTo>
                  <a:lnTo>
                    <a:pt x="1136" y="1901"/>
                  </a:lnTo>
                  <a:lnTo>
                    <a:pt x="1087" y="1971"/>
                  </a:lnTo>
                  <a:lnTo>
                    <a:pt x="1033" y="2038"/>
                  </a:lnTo>
                  <a:lnTo>
                    <a:pt x="974" y="2100"/>
                  </a:lnTo>
                  <a:lnTo>
                    <a:pt x="912" y="2159"/>
                  </a:lnTo>
                  <a:lnTo>
                    <a:pt x="846" y="2213"/>
                  </a:lnTo>
                  <a:lnTo>
                    <a:pt x="776" y="2262"/>
                  </a:lnTo>
                  <a:lnTo>
                    <a:pt x="702" y="2307"/>
                  </a:lnTo>
                  <a:lnTo>
                    <a:pt x="625" y="2347"/>
                  </a:lnTo>
                  <a:lnTo>
                    <a:pt x="546" y="2381"/>
                  </a:lnTo>
                  <a:lnTo>
                    <a:pt x="463" y="2408"/>
                  </a:lnTo>
                  <a:lnTo>
                    <a:pt x="378" y="2431"/>
                  </a:lnTo>
                  <a:lnTo>
                    <a:pt x="290" y="2448"/>
                  </a:lnTo>
                  <a:lnTo>
                    <a:pt x="201" y="2457"/>
                  </a:lnTo>
                  <a:lnTo>
                    <a:pt x="109" y="2461"/>
                  </a:lnTo>
                  <a:lnTo>
                    <a:pt x="55" y="2460"/>
                  </a:lnTo>
                  <a:lnTo>
                    <a:pt x="0" y="2455"/>
                  </a:lnTo>
                  <a:lnTo>
                    <a:pt x="81" y="2426"/>
                  </a:lnTo>
                  <a:lnTo>
                    <a:pt x="158" y="2390"/>
                  </a:lnTo>
                  <a:lnTo>
                    <a:pt x="233" y="2349"/>
                  </a:lnTo>
                  <a:lnTo>
                    <a:pt x="305" y="2304"/>
                  </a:lnTo>
                  <a:lnTo>
                    <a:pt x="372" y="2255"/>
                  </a:lnTo>
                  <a:lnTo>
                    <a:pt x="438" y="2201"/>
                  </a:lnTo>
                  <a:lnTo>
                    <a:pt x="499" y="2143"/>
                  </a:lnTo>
                  <a:lnTo>
                    <a:pt x="557" y="2082"/>
                  </a:lnTo>
                  <a:lnTo>
                    <a:pt x="620" y="2044"/>
                  </a:lnTo>
                  <a:lnTo>
                    <a:pt x="680" y="2003"/>
                  </a:lnTo>
                  <a:lnTo>
                    <a:pt x="737" y="1958"/>
                  </a:lnTo>
                  <a:lnTo>
                    <a:pt x="790" y="1907"/>
                  </a:lnTo>
                  <a:lnTo>
                    <a:pt x="839" y="1852"/>
                  </a:lnTo>
                  <a:lnTo>
                    <a:pt x="885" y="1795"/>
                  </a:lnTo>
                  <a:lnTo>
                    <a:pt x="925" y="1734"/>
                  </a:lnTo>
                  <a:lnTo>
                    <a:pt x="961" y="1669"/>
                  </a:lnTo>
                  <a:lnTo>
                    <a:pt x="993" y="1603"/>
                  </a:lnTo>
                  <a:lnTo>
                    <a:pt x="1019" y="1532"/>
                  </a:lnTo>
                  <a:lnTo>
                    <a:pt x="1040" y="1460"/>
                  </a:lnTo>
                  <a:lnTo>
                    <a:pt x="1055" y="1386"/>
                  </a:lnTo>
                  <a:lnTo>
                    <a:pt x="1064" y="1309"/>
                  </a:lnTo>
                  <a:lnTo>
                    <a:pt x="1067" y="1230"/>
                  </a:lnTo>
                  <a:lnTo>
                    <a:pt x="1064" y="1152"/>
                  </a:lnTo>
                  <a:lnTo>
                    <a:pt x="1055" y="1075"/>
                  </a:lnTo>
                  <a:lnTo>
                    <a:pt x="1040" y="1001"/>
                  </a:lnTo>
                  <a:lnTo>
                    <a:pt x="1019" y="928"/>
                  </a:lnTo>
                  <a:lnTo>
                    <a:pt x="993" y="858"/>
                  </a:lnTo>
                  <a:lnTo>
                    <a:pt x="961" y="791"/>
                  </a:lnTo>
                  <a:lnTo>
                    <a:pt x="925" y="727"/>
                  </a:lnTo>
                  <a:lnTo>
                    <a:pt x="885" y="665"/>
                  </a:lnTo>
                  <a:lnTo>
                    <a:pt x="839" y="608"/>
                  </a:lnTo>
                  <a:lnTo>
                    <a:pt x="790" y="554"/>
                  </a:lnTo>
                  <a:lnTo>
                    <a:pt x="737" y="504"/>
                  </a:lnTo>
                  <a:lnTo>
                    <a:pt x="680" y="458"/>
                  </a:lnTo>
                  <a:lnTo>
                    <a:pt x="620" y="417"/>
                  </a:lnTo>
                  <a:lnTo>
                    <a:pt x="557" y="379"/>
                  </a:lnTo>
                  <a:lnTo>
                    <a:pt x="499" y="318"/>
                  </a:lnTo>
                  <a:lnTo>
                    <a:pt x="438" y="260"/>
                  </a:lnTo>
                  <a:lnTo>
                    <a:pt x="372" y="206"/>
                  </a:lnTo>
                  <a:lnTo>
                    <a:pt x="305" y="157"/>
                  </a:lnTo>
                  <a:lnTo>
                    <a:pt x="233" y="112"/>
                  </a:lnTo>
                  <a:lnTo>
                    <a:pt x="158" y="71"/>
                  </a:lnTo>
                  <a:lnTo>
                    <a:pt x="81" y="35"/>
                  </a:lnTo>
                  <a:lnTo>
                    <a:pt x="0" y="6"/>
                  </a:lnTo>
                  <a:lnTo>
                    <a:pt x="55" y="1"/>
                  </a:lnTo>
                  <a:lnTo>
                    <a:pt x="10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grpSp>
      <p:grpSp>
        <p:nvGrpSpPr>
          <p:cNvPr id="17" name="Group 22">
            <a:extLst>
              <a:ext uri="{FF2B5EF4-FFF2-40B4-BE49-F238E27FC236}">
                <a16:creationId xmlns:a16="http://schemas.microsoft.com/office/drawing/2014/main" id="{39A65B0D-1F95-A631-5FA8-9E8B3F056AFE}"/>
              </a:ext>
            </a:extLst>
          </p:cNvPr>
          <p:cNvGrpSpPr>
            <a:grpSpLocks noChangeAspect="1"/>
          </p:cNvGrpSpPr>
          <p:nvPr/>
        </p:nvGrpSpPr>
        <p:grpSpPr bwMode="auto">
          <a:xfrm>
            <a:off x="6499325" y="3321452"/>
            <a:ext cx="336217" cy="337864"/>
            <a:chOff x="-388" y="78"/>
            <a:chExt cx="817" cy="821"/>
          </a:xfrm>
          <a:solidFill>
            <a:schemeClr val="accent3"/>
          </a:solidFill>
        </p:grpSpPr>
        <p:sp>
          <p:nvSpPr>
            <p:cNvPr id="18" name="Freeform 24">
              <a:extLst>
                <a:ext uri="{FF2B5EF4-FFF2-40B4-BE49-F238E27FC236}">
                  <a16:creationId xmlns:a16="http://schemas.microsoft.com/office/drawing/2014/main" id="{DDF2BFF7-03EC-53F4-D5DF-913449783322}"/>
                </a:ext>
              </a:extLst>
            </p:cNvPr>
            <p:cNvSpPr>
              <a:spLocks/>
            </p:cNvSpPr>
            <p:nvPr/>
          </p:nvSpPr>
          <p:spPr bwMode="auto">
            <a:xfrm>
              <a:off x="-388" y="78"/>
              <a:ext cx="817" cy="821"/>
            </a:xfrm>
            <a:custGeom>
              <a:avLst/>
              <a:gdLst>
                <a:gd name="T0" fmla="*/ 220 w 3269"/>
                <a:gd name="T1" fmla="*/ 0 h 3285"/>
                <a:gd name="T2" fmla="*/ 346 w 3269"/>
                <a:gd name="T3" fmla="*/ 235 h 3285"/>
                <a:gd name="T4" fmla="*/ 385 w 3269"/>
                <a:gd name="T5" fmla="*/ 244 h 3285"/>
                <a:gd name="T6" fmla="*/ 415 w 3269"/>
                <a:gd name="T7" fmla="*/ 268 h 3285"/>
                <a:gd name="T8" fmla="*/ 432 w 3269"/>
                <a:gd name="T9" fmla="*/ 302 h 3285"/>
                <a:gd name="T10" fmla="*/ 432 w 3269"/>
                <a:gd name="T11" fmla="*/ 343 h 3285"/>
                <a:gd name="T12" fmla="*/ 415 w 3269"/>
                <a:gd name="T13" fmla="*/ 378 h 3285"/>
                <a:gd name="T14" fmla="*/ 385 w 3269"/>
                <a:gd name="T15" fmla="*/ 402 h 3285"/>
                <a:gd name="T16" fmla="*/ 346 w 3269"/>
                <a:gd name="T17" fmla="*/ 411 h 3285"/>
                <a:gd name="T18" fmla="*/ 220 w 3269"/>
                <a:gd name="T19" fmla="*/ 804 h 3285"/>
                <a:gd name="T20" fmla="*/ 366 w 3269"/>
                <a:gd name="T21" fmla="*/ 806 h 3285"/>
                <a:gd name="T22" fmla="*/ 401 w 3269"/>
                <a:gd name="T23" fmla="*/ 823 h 3285"/>
                <a:gd name="T24" fmla="*/ 426 w 3269"/>
                <a:gd name="T25" fmla="*/ 853 h 3285"/>
                <a:gd name="T26" fmla="*/ 434 w 3269"/>
                <a:gd name="T27" fmla="*/ 892 h 3285"/>
                <a:gd name="T28" fmla="*/ 426 w 3269"/>
                <a:gd name="T29" fmla="*/ 930 h 3285"/>
                <a:gd name="T30" fmla="*/ 401 w 3269"/>
                <a:gd name="T31" fmla="*/ 961 h 3285"/>
                <a:gd name="T32" fmla="*/ 366 w 3269"/>
                <a:gd name="T33" fmla="*/ 978 h 3285"/>
                <a:gd name="T34" fmla="*/ 220 w 3269"/>
                <a:gd name="T35" fmla="*/ 980 h 3285"/>
                <a:gd name="T36" fmla="*/ 346 w 3269"/>
                <a:gd name="T37" fmla="*/ 1373 h 3285"/>
                <a:gd name="T38" fmla="*/ 385 w 3269"/>
                <a:gd name="T39" fmla="*/ 1382 h 3285"/>
                <a:gd name="T40" fmla="*/ 415 w 3269"/>
                <a:gd name="T41" fmla="*/ 1405 h 3285"/>
                <a:gd name="T42" fmla="*/ 432 w 3269"/>
                <a:gd name="T43" fmla="*/ 1441 h 3285"/>
                <a:gd name="T44" fmla="*/ 432 w 3269"/>
                <a:gd name="T45" fmla="*/ 1481 h 3285"/>
                <a:gd name="T46" fmla="*/ 415 w 3269"/>
                <a:gd name="T47" fmla="*/ 1516 h 3285"/>
                <a:gd name="T48" fmla="*/ 385 w 3269"/>
                <a:gd name="T49" fmla="*/ 1540 h 3285"/>
                <a:gd name="T50" fmla="*/ 346 w 3269"/>
                <a:gd name="T51" fmla="*/ 1549 h 3285"/>
                <a:gd name="T52" fmla="*/ 220 w 3269"/>
                <a:gd name="T53" fmla="*/ 1941 h 3285"/>
                <a:gd name="T54" fmla="*/ 366 w 3269"/>
                <a:gd name="T55" fmla="*/ 1944 h 3285"/>
                <a:gd name="T56" fmla="*/ 401 w 3269"/>
                <a:gd name="T57" fmla="*/ 1961 h 3285"/>
                <a:gd name="T58" fmla="*/ 426 w 3269"/>
                <a:gd name="T59" fmla="*/ 1991 h 3285"/>
                <a:gd name="T60" fmla="*/ 434 w 3269"/>
                <a:gd name="T61" fmla="*/ 2030 h 3285"/>
                <a:gd name="T62" fmla="*/ 426 w 3269"/>
                <a:gd name="T63" fmla="*/ 2069 h 3285"/>
                <a:gd name="T64" fmla="*/ 401 w 3269"/>
                <a:gd name="T65" fmla="*/ 2099 h 3285"/>
                <a:gd name="T66" fmla="*/ 366 w 3269"/>
                <a:gd name="T67" fmla="*/ 2115 h 3285"/>
                <a:gd name="T68" fmla="*/ 220 w 3269"/>
                <a:gd name="T69" fmla="*/ 2118 h 3285"/>
                <a:gd name="T70" fmla="*/ 346 w 3269"/>
                <a:gd name="T71" fmla="*/ 2510 h 3285"/>
                <a:gd name="T72" fmla="*/ 385 w 3269"/>
                <a:gd name="T73" fmla="*/ 2519 h 3285"/>
                <a:gd name="T74" fmla="*/ 415 w 3269"/>
                <a:gd name="T75" fmla="*/ 2544 h 3285"/>
                <a:gd name="T76" fmla="*/ 432 w 3269"/>
                <a:gd name="T77" fmla="*/ 2578 h 3285"/>
                <a:gd name="T78" fmla="*/ 432 w 3269"/>
                <a:gd name="T79" fmla="*/ 2618 h 3285"/>
                <a:gd name="T80" fmla="*/ 415 w 3269"/>
                <a:gd name="T81" fmla="*/ 2654 h 3285"/>
                <a:gd name="T82" fmla="*/ 385 w 3269"/>
                <a:gd name="T83" fmla="*/ 2678 h 3285"/>
                <a:gd name="T84" fmla="*/ 346 w 3269"/>
                <a:gd name="T85" fmla="*/ 2686 h 3285"/>
                <a:gd name="T86" fmla="*/ 220 w 3269"/>
                <a:gd name="T87" fmla="*/ 3064 h 3285"/>
                <a:gd name="T88" fmla="*/ 3269 w 3269"/>
                <a:gd name="T89" fmla="*/ 3285 h 3285"/>
                <a:gd name="T90" fmla="*/ 0 w 3269"/>
                <a:gd name="T91" fmla="*/ 0 h 3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9" h="3285">
                  <a:moveTo>
                    <a:pt x="0" y="0"/>
                  </a:moveTo>
                  <a:lnTo>
                    <a:pt x="220" y="0"/>
                  </a:lnTo>
                  <a:lnTo>
                    <a:pt x="220" y="235"/>
                  </a:lnTo>
                  <a:lnTo>
                    <a:pt x="346" y="235"/>
                  </a:lnTo>
                  <a:lnTo>
                    <a:pt x="366" y="237"/>
                  </a:lnTo>
                  <a:lnTo>
                    <a:pt x="385" y="244"/>
                  </a:lnTo>
                  <a:lnTo>
                    <a:pt x="401" y="254"/>
                  </a:lnTo>
                  <a:lnTo>
                    <a:pt x="415" y="268"/>
                  </a:lnTo>
                  <a:lnTo>
                    <a:pt x="426" y="284"/>
                  </a:lnTo>
                  <a:lnTo>
                    <a:pt x="432" y="302"/>
                  </a:lnTo>
                  <a:lnTo>
                    <a:pt x="434" y="323"/>
                  </a:lnTo>
                  <a:lnTo>
                    <a:pt x="432" y="343"/>
                  </a:lnTo>
                  <a:lnTo>
                    <a:pt x="426" y="361"/>
                  </a:lnTo>
                  <a:lnTo>
                    <a:pt x="415" y="378"/>
                  </a:lnTo>
                  <a:lnTo>
                    <a:pt x="401" y="391"/>
                  </a:lnTo>
                  <a:lnTo>
                    <a:pt x="385" y="402"/>
                  </a:lnTo>
                  <a:lnTo>
                    <a:pt x="366" y="409"/>
                  </a:lnTo>
                  <a:lnTo>
                    <a:pt x="346" y="411"/>
                  </a:lnTo>
                  <a:lnTo>
                    <a:pt x="220" y="411"/>
                  </a:lnTo>
                  <a:lnTo>
                    <a:pt x="220" y="804"/>
                  </a:lnTo>
                  <a:lnTo>
                    <a:pt x="346" y="804"/>
                  </a:lnTo>
                  <a:lnTo>
                    <a:pt x="366" y="806"/>
                  </a:lnTo>
                  <a:lnTo>
                    <a:pt x="385" y="813"/>
                  </a:lnTo>
                  <a:lnTo>
                    <a:pt x="401" y="823"/>
                  </a:lnTo>
                  <a:lnTo>
                    <a:pt x="415" y="836"/>
                  </a:lnTo>
                  <a:lnTo>
                    <a:pt x="426" y="853"/>
                  </a:lnTo>
                  <a:lnTo>
                    <a:pt x="432" y="872"/>
                  </a:lnTo>
                  <a:lnTo>
                    <a:pt x="434" y="892"/>
                  </a:lnTo>
                  <a:lnTo>
                    <a:pt x="432" y="912"/>
                  </a:lnTo>
                  <a:lnTo>
                    <a:pt x="426" y="930"/>
                  </a:lnTo>
                  <a:lnTo>
                    <a:pt x="415" y="946"/>
                  </a:lnTo>
                  <a:lnTo>
                    <a:pt x="401" y="961"/>
                  </a:lnTo>
                  <a:lnTo>
                    <a:pt x="385" y="971"/>
                  </a:lnTo>
                  <a:lnTo>
                    <a:pt x="366" y="978"/>
                  </a:lnTo>
                  <a:lnTo>
                    <a:pt x="346" y="980"/>
                  </a:lnTo>
                  <a:lnTo>
                    <a:pt x="220" y="980"/>
                  </a:lnTo>
                  <a:lnTo>
                    <a:pt x="220" y="1373"/>
                  </a:lnTo>
                  <a:lnTo>
                    <a:pt x="346" y="1373"/>
                  </a:lnTo>
                  <a:lnTo>
                    <a:pt x="366" y="1375"/>
                  </a:lnTo>
                  <a:lnTo>
                    <a:pt x="385" y="1382"/>
                  </a:lnTo>
                  <a:lnTo>
                    <a:pt x="401" y="1392"/>
                  </a:lnTo>
                  <a:lnTo>
                    <a:pt x="415" y="1405"/>
                  </a:lnTo>
                  <a:lnTo>
                    <a:pt x="426" y="1423"/>
                  </a:lnTo>
                  <a:lnTo>
                    <a:pt x="432" y="1441"/>
                  </a:lnTo>
                  <a:lnTo>
                    <a:pt x="434" y="1461"/>
                  </a:lnTo>
                  <a:lnTo>
                    <a:pt x="432" y="1481"/>
                  </a:lnTo>
                  <a:lnTo>
                    <a:pt x="426" y="1499"/>
                  </a:lnTo>
                  <a:lnTo>
                    <a:pt x="415" y="1516"/>
                  </a:lnTo>
                  <a:lnTo>
                    <a:pt x="401" y="1530"/>
                  </a:lnTo>
                  <a:lnTo>
                    <a:pt x="385" y="1540"/>
                  </a:lnTo>
                  <a:lnTo>
                    <a:pt x="366" y="1546"/>
                  </a:lnTo>
                  <a:lnTo>
                    <a:pt x="346" y="1549"/>
                  </a:lnTo>
                  <a:lnTo>
                    <a:pt x="220" y="1549"/>
                  </a:lnTo>
                  <a:lnTo>
                    <a:pt x="220" y="1941"/>
                  </a:lnTo>
                  <a:lnTo>
                    <a:pt x="346" y="1941"/>
                  </a:lnTo>
                  <a:lnTo>
                    <a:pt x="366" y="1944"/>
                  </a:lnTo>
                  <a:lnTo>
                    <a:pt x="385" y="1950"/>
                  </a:lnTo>
                  <a:lnTo>
                    <a:pt x="401" y="1961"/>
                  </a:lnTo>
                  <a:lnTo>
                    <a:pt x="415" y="1975"/>
                  </a:lnTo>
                  <a:lnTo>
                    <a:pt x="426" y="1991"/>
                  </a:lnTo>
                  <a:lnTo>
                    <a:pt x="432" y="2010"/>
                  </a:lnTo>
                  <a:lnTo>
                    <a:pt x="434" y="2030"/>
                  </a:lnTo>
                  <a:lnTo>
                    <a:pt x="432" y="2050"/>
                  </a:lnTo>
                  <a:lnTo>
                    <a:pt x="426" y="2069"/>
                  </a:lnTo>
                  <a:lnTo>
                    <a:pt x="415" y="2085"/>
                  </a:lnTo>
                  <a:lnTo>
                    <a:pt x="401" y="2099"/>
                  </a:lnTo>
                  <a:lnTo>
                    <a:pt x="385" y="2109"/>
                  </a:lnTo>
                  <a:lnTo>
                    <a:pt x="366" y="2115"/>
                  </a:lnTo>
                  <a:lnTo>
                    <a:pt x="346" y="2118"/>
                  </a:lnTo>
                  <a:lnTo>
                    <a:pt x="220" y="2118"/>
                  </a:lnTo>
                  <a:lnTo>
                    <a:pt x="220" y="2510"/>
                  </a:lnTo>
                  <a:lnTo>
                    <a:pt x="346" y="2510"/>
                  </a:lnTo>
                  <a:lnTo>
                    <a:pt x="366" y="2513"/>
                  </a:lnTo>
                  <a:lnTo>
                    <a:pt x="385" y="2519"/>
                  </a:lnTo>
                  <a:lnTo>
                    <a:pt x="401" y="2530"/>
                  </a:lnTo>
                  <a:lnTo>
                    <a:pt x="415" y="2544"/>
                  </a:lnTo>
                  <a:lnTo>
                    <a:pt x="426" y="2560"/>
                  </a:lnTo>
                  <a:lnTo>
                    <a:pt x="432" y="2578"/>
                  </a:lnTo>
                  <a:lnTo>
                    <a:pt x="434" y="2598"/>
                  </a:lnTo>
                  <a:lnTo>
                    <a:pt x="432" y="2618"/>
                  </a:lnTo>
                  <a:lnTo>
                    <a:pt x="426" y="2638"/>
                  </a:lnTo>
                  <a:lnTo>
                    <a:pt x="415" y="2654"/>
                  </a:lnTo>
                  <a:lnTo>
                    <a:pt x="401" y="2667"/>
                  </a:lnTo>
                  <a:lnTo>
                    <a:pt x="385" y="2678"/>
                  </a:lnTo>
                  <a:lnTo>
                    <a:pt x="366" y="2684"/>
                  </a:lnTo>
                  <a:lnTo>
                    <a:pt x="346" y="2686"/>
                  </a:lnTo>
                  <a:lnTo>
                    <a:pt x="220" y="2686"/>
                  </a:lnTo>
                  <a:lnTo>
                    <a:pt x="220" y="3064"/>
                  </a:lnTo>
                  <a:lnTo>
                    <a:pt x="3269" y="3064"/>
                  </a:lnTo>
                  <a:lnTo>
                    <a:pt x="3269" y="3285"/>
                  </a:lnTo>
                  <a:lnTo>
                    <a:pt x="0" y="3285"/>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9" name="Freeform 25">
              <a:extLst>
                <a:ext uri="{FF2B5EF4-FFF2-40B4-BE49-F238E27FC236}">
                  <a16:creationId xmlns:a16="http://schemas.microsoft.com/office/drawing/2014/main" id="{841BB0B7-1AE5-8C79-3B06-020CCCD0ED2D}"/>
                </a:ext>
              </a:extLst>
            </p:cNvPr>
            <p:cNvSpPr>
              <a:spLocks/>
            </p:cNvSpPr>
            <p:nvPr/>
          </p:nvSpPr>
          <p:spPr bwMode="auto">
            <a:xfrm>
              <a:off x="-241" y="308"/>
              <a:ext cx="632" cy="303"/>
            </a:xfrm>
            <a:custGeom>
              <a:avLst/>
              <a:gdLst>
                <a:gd name="T0" fmla="*/ 767 w 2529"/>
                <a:gd name="T1" fmla="*/ 0 h 1211"/>
                <a:gd name="T2" fmla="*/ 1884 w 2529"/>
                <a:gd name="T3" fmla="*/ 938 h 1211"/>
                <a:gd name="T4" fmla="*/ 2152 w 2529"/>
                <a:gd name="T5" fmla="*/ 488 h 1211"/>
                <a:gd name="T6" fmla="*/ 1937 w 2529"/>
                <a:gd name="T7" fmla="*/ 360 h 1211"/>
                <a:gd name="T8" fmla="*/ 2529 w 2529"/>
                <a:gd name="T9" fmla="*/ 28 h 1211"/>
                <a:gd name="T10" fmla="*/ 2519 w 2529"/>
                <a:gd name="T11" fmla="*/ 709 h 1211"/>
                <a:gd name="T12" fmla="*/ 2305 w 2529"/>
                <a:gd name="T13" fmla="*/ 580 h 1211"/>
                <a:gd name="T14" fmla="*/ 1930 w 2529"/>
                <a:gd name="T15" fmla="*/ 1211 h 1211"/>
                <a:gd name="T16" fmla="*/ 790 w 2529"/>
                <a:gd name="T17" fmla="*/ 254 h 1211"/>
                <a:gd name="T18" fmla="*/ 137 w 2529"/>
                <a:gd name="T19" fmla="*/ 1048 h 1211"/>
                <a:gd name="T20" fmla="*/ 0 w 2529"/>
                <a:gd name="T21" fmla="*/ 934 h 1211"/>
                <a:gd name="T22" fmla="*/ 767 w 2529"/>
                <a:gd name="T23" fmla="*/ 0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29" h="1211">
                  <a:moveTo>
                    <a:pt x="767" y="0"/>
                  </a:moveTo>
                  <a:lnTo>
                    <a:pt x="1884" y="938"/>
                  </a:lnTo>
                  <a:lnTo>
                    <a:pt x="2152" y="488"/>
                  </a:lnTo>
                  <a:lnTo>
                    <a:pt x="1937" y="360"/>
                  </a:lnTo>
                  <a:lnTo>
                    <a:pt x="2529" y="28"/>
                  </a:lnTo>
                  <a:lnTo>
                    <a:pt x="2519" y="709"/>
                  </a:lnTo>
                  <a:lnTo>
                    <a:pt x="2305" y="580"/>
                  </a:lnTo>
                  <a:lnTo>
                    <a:pt x="1930" y="1211"/>
                  </a:lnTo>
                  <a:lnTo>
                    <a:pt x="790" y="254"/>
                  </a:lnTo>
                  <a:lnTo>
                    <a:pt x="137" y="1048"/>
                  </a:lnTo>
                  <a:lnTo>
                    <a:pt x="0" y="934"/>
                  </a:lnTo>
                  <a:lnTo>
                    <a:pt x="76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20" name="Freeform 26">
              <a:extLst>
                <a:ext uri="{FF2B5EF4-FFF2-40B4-BE49-F238E27FC236}">
                  <a16:creationId xmlns:a16="http://schemas.microsoft.com/office/drawing/2014/main" id="{DC07155D-1FC5-DA09-9A06-B659D8762345}"/>
                </a:ext>
              </a:extLst>
            </p:cNvPr>
            <p:cNvSpPr>
              <a:spLocks/>
            </p:cNvSpPr>
            <p:nvPr/>
          </p:nvSpPr>
          <p:spPr bwMode="auto">
            <a:xfrm>
              <a:off x="116" y="122"/>
              <a:ext cx="239" cy="298"/>
            </a:xfrm>
            <a:custGeom>
              <a:avLst/>
              <a:gdLst>
                <a:gd name="T0" fmla="*/ 956 w 956"/>
                <a:gd name="T1" fmla="*/ 0 h 1193"/>
                <a:gd name="T2" fmla="*/ 861 w 956"/>
                <a:gd name="T3" fmla="*/ 673 h 1193"/>
                <a:gd name="T4" fmla="*/ 665 w 956"/>
                <a:gd name="T5" fmla="*/ 520 h 1193"/>
                <a:gd name="T6" fmla="*/ 141 w 956"/>
                <a:gd name="T7" fmla="*/ 1193 h 1193"/>
                <a:gd name="T8" fmla="*/ 0 w 956"/>
                <a:gd name="T9" fmla="*/ 1082 h 1193"/>
                <a:gd name="T10" fmla="*/ 524 w 956"/>
                <a:gd name="T11" fmla="*/ 409 h 1193"/>
                <a:gd name="T12" fmla="*/ 328 w 956"/>
                <a:gd name="T13" fmla="*/ 254 h 1193"/>
                <a:gd name="T14" fmla="*/ 956 w 956"/>
                <a:gd name="T15" fmla="*/ 0 h 1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6" h="1193">
                  <a:moveTo>
                    <a:pt x="956" y="0"/>
                  </a:moveTo>
                  <a:lnTo>
                    <a:pt x="861" y="673"/>
                  </a:lnTo>
                  <a:lnTo>
                    <a:pt x="665" y="520"/>
                  </a:lnTo>
                  <a:lnTo>
                    <a:pt x="141" y="1193"/>
                  </a:lnTo>
                  <a:lnTo>
                    <a:pt x="0" y="1082"/>
                  </a:lnTo>
                  <a:lnTo>
                    <a:pt x="524" y="409"/>
                  </a:lnTo>
                  <a:lnTo>
                    <a:pt x="328" y="254"/>
                  </a:lnTo>
                  <a:lnTo>
                    <a:pt x="956"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21" name="Freeform 27">
              <a:extLst>
                <a:ext uri="{FF2B5EF4-FFF2-40B4-BE49-F238E27FC236}">
                  <a16:creationId xmlns:a16="http://schemas.microsoft.com/office/drawing/2014/main" id="{3EB698C9-1A9F-0098-824B-5FDC250C6A22}"/>
                </a:ext>
              </a:extLst>
            </p:cNvPr>
            <p:cNvSpPr>
              <a:spLocks/>
            </p:cNvSpPr>
            <p:nvPr/>
          </p:nvSpPr>
          <p:spPr bwMode="auto">
            <a:xfrm>
              <a:off x="-205" y="504"/>
              <a:ext cx="291" cy="227"/>
            </a:xfrm>
            <a:custGeom>
              <a:avLst/>
              <a:gdLst>
                <a:gd name="T0" fmla="*/ 1019 w 1162"/>
                <a:gd name="T1" fmla="*/ 0 h 907"/>
                <a:gd name="T2" fmla="*/ 1162 w 1162"/>
                <a:gd name="T3" fmla="*/ 109 h 907"/>
                <a:gd name="T4" fmla="*/ 808 w 1162"/>
                <a:gd name="T5" fmla="*/ 574 h 907"/>
                <a:gd name="T6" fmla="*/ 578 w 1162"/>
                <a:gd name="T7" fmla="*/ 342 h 907"/>
                <a:gd name="T8" fmla="*/ 142 w 1162"/>
                <a:gd name="T9" fmla="*/ 907 h 907"/>
                <a:gd name="T10" fmla="*/ 0 w 1162"/>
                <a:gd name="T11" fmla="*/ 798 h 907"/>
                <a:gd name="T12" fmla="*/ 561 w 1162"/>
                <a:gd name="T13" fmla="*/ 71 h 907"/>
                <a:gd name="T14" fmla="*/ 790 w 1162"/>
                <a:gd name="T15" fmla="*/ 302 h 907"/>
                <a:gd name="T16" fmla="*/ 1019 w 1162"/>
                <a:gd name="T17" fmla="*/ 0 h 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2" h="907">
                  <a:moveTo>
                    <a:pt x="1019" y="0"/>
                  </a:moveTo>
                  <a:lnTo>
                    <a:pt x="1162" y="109"/>
                  </a:lnTo>
                  <a:lnTo>
                    <a:pt x="808" y="574"/>
                  </a:lnTo>
                  <a:lnTo>
                    <a:pt x="578" y="342"/>
                  </a:lnTo>
                  <a:lnTo>
                    <a:pt x="142" y="907"/>
                  </a:lnTo>
                  <a:lnTo>
                    <a:pt x="0" y="798"/>
                  </a:lnTo>
                  <a:lnTo>
                    <a:pt x="561" y="71"/>
                  </a:lnTo>
                  <a:lnTo>
                    <a:pt x="790" y="302"/>
                  </a:lnTo>
                  <a:lnTo>
                    <a:pt x="101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grpSp>
      <p:sp>
        <p:nvSpPr>
          <p:cNvPr id="22" name="Freeform 32">
            <a:extLst>
              <a:ext uri="{FF2B5EF4-FFF2-40B4-BE49-F238E27FC236}">
                <a16:creationId xmlns:a16="http://schemas.microsoft.com/office/drawing/2014/main" id="{82F46E03-6AC6-9117-98DF-D220122E816C}"/>
              </a:ext>
            </a:extLst>
          </p:cNvPr>
          <p:cNvSpPr>
            <a:spLocks noEditPoints="1"/>
          </p:cNvSpPr>
          <p:nvPr/>
        </p:nvSpPr>
        <p:spPr bwMode="auto">
          <a:xfrm>
            <a:off x="6370488" y="4318051"/>
            <a:ext cx="338330" cy="416750"/>
          </a:xfrm>
          <a:custGeom>
            <a:avLst/>
            <a:gdLst>
              <a:gd name="T0" fmla="*/ 2092 w 3024"/>
              <a:gd name="T1" fmla="*/ 2305 h 4320"/>
              <a:gd name="T2" fmla="*/ 2173 w 3024"/>
              <a:gd name="T3" fmla="*/ 2544 h 4320"/>
              <a:gd name="T4" fmla="*/ 2407 w 3024"/>
              <a:gd name="T5" fmla="*/ 2695 h 4320"/>
              <a:gd name="T6" fmla="*/ 2308 w 3024"/>
              <a:gd name="T7" fmla="*/ 2871 h 4320"/>
              <a:gd name="T8" fmla="*/ 2097 w 3024"/>
              <a:gd name="T9" fmla="*/ 2922 h 4320"/>
              <a:gd name="T10" fmla="*/ 2371 w 3024"/>
              <a:gd name="T11" fmla="*/ 2947 h 4320"/>
              <a:gd name="T12" fmla="*/ 2524 w 3024"/>
              <a:gd name="T13" fmla="*/ 2740 h 4320"/>
              <a:gd name="T14" fmla="*/ 2335 w 3024"/>
              <a:gd name="T15" fmla="*/ 2508 h 4320"/>
              <a:gd name="T16" fmla="*/ 2186 w 3024"/>
              <a:gd name="T17" fmla="*/ 2346 h 4320"/>
              <a:gd name="T18" fmla="*/ 2313 w 3024"/>
              <a:gd name="T19" fmla="*/ 2254 h 4320"/>
              <a:gd name="T20" fmla="*/ 2474 w 3024"/>
              <a:gd name="T21" fmla="*/ 2201 h 4320"/>
              <a:gd name="T22" fmla="*/ 513 w 3024"/>
              <a:gd name="T23" fmla="*/ 1452 h 4320"/>
              <a:gd name="T24" fmla="*/ 312 w 3024"/>
              <a:gd name="T25" fmla="*/ 1791 h 4320"/>
              <a:gd name="T26" fmla="*/ 433 w 3024"/>
              <a:gd name="T27" fmla="*/ 2055 h 4320"/>
              <a:gd name="T28" fmla="*/ 948 w 3024"/>
              <a:gd name="T29" fmla="*/ 990 h 4320"/>
              <a:gd name="T30" fmla="*/ 1135 w 3024"/>
              <a:gd name="T31" fmla="*/ 1032 h 4320"/>
              <a:gd name="T32" fmla="*/ 1547 w 3024"/>
              <a:gd name="T33" fmla="*/ 1344 h 4320"/>
              <a:gd name="T34" fmla="*/ 1719 w 3024"/>
              <a:gd name="T35" fmla="*/ 1626 h 4320"/>
              <a:gd name="T36" fmla="*/ 1879 w 3024"/>
              <a:gd name="T37" fmla="*/ 1676 h 4320"/>
              <a:gd name="T38" fmla="*/ 2074 w 3024"/>
              <a:gd name="T39" fmla="*/ 1606 h 4320"/>
              <a:gd name="T40" fmla="*/ 1966 w 3024"/>
              <a:gd name="T41" fmla="*/ 1437 h 4320"/>
              <a:gd name="T42" fmla="*/ 2016 w 3024"/>
              <a:gd name="T43" fmla="*/ 1413 h 4320"/>
              <a:gd name="T44" fmla="*/ 2180 w 3024"/>
              <a:gd name="T45" fmla="*/ 1448 h 4320"/>
              <a:gd name="T46" fmla="*/ 2284 w 3024"/>
              <a:gd name="T47" fmla="*/ 1365 h 4320"/>
              <a:gd name="T48" fmla="*/ 2390 w 3024"/>
              <a:gd name="T49" fmla="*/ 1448 h 4320"/>
              <a:gd name="T50" fmla="*/ 2554 w 3024"/>
              <a:gd name="T51" fmla="*/ 1413 h 4320"/>
              <a:gd name="T52" fmla="*/ 2605 w 3024"/>
              <a:gd name="T53" fmla="*/ 1437 h 4320"/>
              <a:gd name="T54" fmla="*/ 2485 w 3024"/>
              <a:gd name="T55" fmla="*/ 1659 h 4320"/>
              <a:gd name="T56" fmla="*/ 2732 w 3024"/>
              <a:gd name="T57" fmla="*/ 1989 h 4320"/>
              <a:gd name="T58" fmla="*/ 2998 w 3024"/>
              <a:gd name="T59" fmla="*/ 2529 h 4320"/>
              <a:gd name="T60" fmla="*/ 2936 w 3024"/>
              <a:gd name="T61" fmla="*/ 3097 h 4320"/>
              <a:gd name="T62" fmla="*/ 2513 w 3024"/>
              <a:gd name="T63" fmla="*/ 3468 h 4320"/>
              <a:gd name="T64" fmla="*/ 1951 w 3024"/>
              <a:gd name="T65" fmla="*/ 3409 h 4320"/>
              <a:gd name="T66" fmla="*/ 1604 w 3024"/>
              <a:gd name="T67" fmla="*/ 2959 h 4320"/>
              <a:gd name="T68" fmla="*/ 1651 w 3024"/>
              <a:gd name="T69" fmla="*/ 2360 h 4320"/>
              <a:gd name="T70" fmla="*/ 1790 w 3024"/>
              <a:gd name="T71" fmla="*/ 2008 h 4320"/>
              <a:gd name="T72" fmla="*/ 1445 w 3024"/>
              <a:gd name="T73" fmla="*/ 1793 h 4320"/>
              <a:gd name="T74" fmla="*/ 1272 w 3024"/>
              <a:gd name="T75" fmla="*/ 2489 h 4320"/>
              <a:gd name="T76" fmla="*/ 1477 w 3024"/>
              <a:gd name="T77" fmla="*/ 4249 h 4320"/>
              <a:gd name="T78" fmla="*/ 1231 w 3024"/>
              <a:gd name="T79" fmla="*/ 4293 h 4320"/>
              <a:gd name="T80" fmla="*/ 708 w 3024"/>
              <a:gd name="T81" fmla="*/ 4176 h 4320"/>
              <a:gd name="T82" fmla="*/ 500 w 3024"/>
              <a:gd name="T83" fmla="*/ 4319 h 4320"/>
              <a:gd name="T84" fmla="*/ 326 w 3024"/>
              <a:gd name="T85" fmla="*/ 4131 h 4320"/>
              <a:gd name="T86" fmla="*/ 444 w 3024"/>
              <a:gd name="T87" fmla="*/ 2493 h 4320"/>
              <a:gd name="T88" fmla="*/ 191 w 3024"/>
              <a:gd name="T89" fmla="*/ 2259 h 4320"/>
              <a:gd name="T90" fmla="*/ 8 w 3024"/>
              <a:gd name="T91" fmla="*/ 1855 h 4320"/>
              <a:gd name="T92" fmla="*/ 161 w 3024"/>
              <a:gd name="T93" fmla="*/ 1381 h 4320"/>
              <a:gd name="T94" fmla="*/ 525 w 3024"/>
              <a:gd name="T95" fmla="*/ 1053 h 4320"/>
              <a:gd name="T96" fmla="*/ 796 w 3024"/>
              <a:gd name="T97" fmla="*/ 984 h 4320"/>
              <a:gd name="T98" fmla="*/ 796 w 3024"/>
              <a:gd name="T99" fmla="*/ 1168 h 4320"/>
              <a:gd name="T100" fmla="*/ 745 w 3024"/>
              <a:gd name="T101" fmla="*/ 1613 h 4320"/>
              <a:gd name="T102" fmla="*/ 704 w 3024"/>
              <a:gd name="T103" fmla="*/ 1970 h 4320"/>
              <a:gd name="T104" fmla="*/ 988 w 3024"/>
              <a:gd name="T105" fmla="*/ 1970 h 4320"/>
              <a:gd name="T106" fmla="*/ 956 w 3024"/>
              <a:gd name="T107" fmla="*/ 1613 h 4320"/>
              <a:gd name="T108" fmla="*/ 915 w 3024"/>
              <a:gd name="T109" fmla="*/ 1168 h 4320"/>
              <a:gd name="T110" fmla="*/ 902 w 3024"/>
              <a:gd name="T111" fmla="*/ 984 h 4320"/>
              <a:gd name="T112" fmla="*/ 1207 w 3024"/>
              <a:gd name="T113" fmla="*/ 178 h 4320"/>
              <a:gd name="T114" fmla="*/ 1263 w 3024"/>
              <a:gd name="T115" fmla="*/ 636 h 4320"/>
              <a:gd name="T116" fmla="*/ 922 w 3024"/>
              <a:gd name="T117" fmla="*/ 911 h 4320"/>
              <a:gd name="T118" fmla="*/ 518 w 3024"/>
              <a:gd name="T119" fmla="*/ 738 h 4320"/>
              <a:gd name="T120" fmla="*/ 462 w 3024"/>
              <a:gd name="T121" fmla="*/ 280 h 4320"/>
              <a:gd name="T122" fmla="*/ 804 w 3024"/>
              <a:gd name="T123" fmla="*/ 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24" h="4320">
                <a:moveTo>
                  <a:pt x="2263" y="2046"/>
                </a:moveTo>
                <a:lnTo>
                  <a:pt x="2263" y="2174"/>
                </a:lnTo>
                <a:lnTo>
                  <a:pt x="2223" y="2184"/>
                </a:lnTo>
                <a:lnTo>
                  <a:pt x="2187" y="2199"/>
                </a:lnTo>
                <a:lnTo>
                  <a:pt x="2156" y="2219"/>
                </a:lnTo>
                <a:lnTo>
                  <a:pt x="2130" y="2244"/>
                </a:lnTo>
                <a:lnTo>
                  <a:pt x="2108" y="2273"/>
                </a:lnTo>
                <a:lnTo>
                  <a:pt x="2092" y="2305"/>
                </a:lnTo>
                <a:lnTo>
                  <a:pt x="2083" y="2341"/>
                </a:lnTo>
                <a:lnTo>
                  <a:pt x="2080" y="2379"/>
                </a:lnTo>
                <a:lnTo>
                  <a:pt x="2083" y="2414"/>
                </a:lnTo>
                <a:lnTo>
                  <a:pt x="2091" y="2445"/>
                </a:lnTo>
                <a:lnTo>
                  <a:pt x="2104" y="2473"/>
                </a:lnTo>
                <a:lnTo>
                  <a:pt x="2122" y="2499"/>
                </a:lnTo>
                <a:lnTo>
                  <a:pt x="2146" y="2521"/>
                </a:lnTo>
                <a:lnTo>
                  <a:pt x="2173" y="2544"/>
                </a:lnTo>
                <a:lnTo>
                  <a:pt x="2205" y="2563"/>
                </a:lnTo>
                <a:lnTo>
                  <a:pt x="2241" y="2580"/>
                </a:lnTo>
                <a:lnTo>
                  <a:pt x="2280" y="2599"/>
                </a:lnTo>
                <a:lnTo>
                  <a:pt x="2317" y="2614"/>
                </a:lnTo>
                <a:lnTo>
                  <a:pt x="2347" y="2633"/>
                </a:lnTo>
                <a:lnTo>
                  <a:pt x="2372" y="2651"/>
                </a:lnTo>
                <a:lnTo>
                  <a:pt x="2393" y="2672"/>
                </a:lnTo>
                <a:lnTo>
                  <a:pt x="2407" y="2695"/>
                </a:lnTo>
                <a:lnTo>
                  <a:pt x="2415" y="2720"/>
                </a:lnTo>
                <a:lnTo>
                  <a:pt x="2418" y="2749"/>
                </a:lnTo>
                <a:lnTo>
                  <a:pt x="2415" y="2779"/>
                </a:lnTo>
                <a:lnTo>
                  <a:pt x="2405" y="2805"/>
                </a:lnTo>
                <a:lnTo>
                  <a:pt x="2388" y="2829"/>
                </a:lnTo>
                <a:lnTo>
                  <a:pt x="2367" y="2847"/>
                </a:lnTo>
                <a:lnTo>
                  <a:pt x="2339" y="2862"/>
                </a:lnTo>
                <a:lnTo>
                  <a:pt x="2308" y="2871"/>
                </a:lnTo>
                <a:lnTo>
                  <a:pt x="2273" y="2873"/>
                </a:lnTo>
                <a:lnTo>
                  <a:pt x="2233" y="2871"/>
                </a:lnTo>
                <a:lnTo>
                  <a:pt x="2194" y="2863"/>
                </a:lnTo>
                <a:lnTo>
                  <a:pt x="2159" y="2851"/>
                </a:lnTo>
                <a:lnTo>
                  <a:pt x="2126" y="2837"/>
                </a:lnTo>
                <a:lnTo>
                  <a:pt x="2098" y="2818"/>
                </a:lnTo>
                <a:lnTo>
                  <a:pt x="2068" y="2904"/>
                </a:lnTo>
                <a:lnTo>
                  <a:pt x="2097" y="2922"/>
                </a:lnTo>
                <a:lnTo>
                  <a:pt x="2133" y="2938"/>
                </a:lnTo>
                <a:lnTo>
                  <a:pt x="2170" y="2949"/>
                </a:lnTo>
                <a:lnTo>
                  <a:pt x="2212" y="2957"/>
                </a:lnTo>
                <a:lnTo>
                  <a:pt x="2256" y="2960"/>
                </a:lnTo>
                <a:lnTo>
                  <a:pt x="2256" y="3088"/>
                </a:lnTo>
                <a:lnTo>
                  <a:pt x="2331" y="3088"/>
                </a:lnTo>
                <a:lnTo>
                  <a:pt x="2331" y="2956"/>
                </a:lnTo>
                <a:lnTo>
                  <a:pt x="2371" y="2947"/>
                </a:lnTo>
                <a:lnTo>
                  <a:pt x="2406" y="2932"/>
                </a:lnTo>
                <a:lnTo>
                  <a:pt x="2438" y="2913"/>
                </a:lnTo>
                <a:lnTo>
                  <a:pt x="2464" y="2890"/>
                </a:lnTo>
                <a:lnTo>
                  <a:pt x="2485" y="2864"/>
                </a:lnTo>
                <a:lnTo>
                  <a:pt x="2502" y="2835"/>
                </a:lnTo>
                <a:lnTo>
                  <a:pt x="2515" y="2805"/>
                </a:lnTo>
                <a:lnTo>
                  <a:pt x="2521" y="2774"/>
                </a:lnTo>
                <a:lnTo>
                  <a:pt x="2524" y="2740"/>
                </a:lnTo>
                <a:lnTo>
                  <a:pt x="2521" y="2701"/>
                </a:lnTo>
                <a:lnTo>
                  <a:pt x="2512" y="2664"/>
                </a:lnTo>
                <a:lnTo>
                  <a:pt x="2498" y="2631"/>
                </a:lnTo>
                <a:lnTo>
                  <a:pt x="2477" y="2602"/>
                </a:lnTo>
                <a:lnTo>
                  <a:pt x="2451" y="2575"/>
                </a:lnTo>
                <a:lnTo>
                  <a:pt x="2418" y="2551"/>
                </a:lnTo>
                <a:lnTo>
                  <a:pt x="2380" y="2529"/>
                </a:lnTo>
                <a:lnTo>
                  <a:pt x="2335" y="2508"/>
                </a:lnTo>
                <a:lnTo>
                  <a:pt x="2294" y="2489"/>
                </a:lnTo>
                <a:lnTo>
                  <a:pt x="2259" y="2470"/>
                </a:lnTo>
                <a:lnTo>
                  <a:pt x="2232" y="2453"/>
                </a:lnTo>
                <a:lnTo>
                  <a:pt x="2210" y="2434"/>
                </a:lnTo>
                <a:lnTo>
                  <a:pt x="2195" y="2413"/>
                </a:lnTo>
                <a:lnTo>
                  <a:pt x="2187" y="2390"/>
                </a:lnTo>
                <a:lnTo>
                  <a:pt x="2185" y="2363"/>
                </a:lnTo>
                <a:lnTo>
                  <a:pt x="2186" y="2346"/>
                </a:lnTo>
                <a:lnTo>
                  <a:pt x="2190" y="2329"/>
                </a:lnTo>
                <a:lnTo>
                  <a:pt x="2197" y="2312"/>
                </a:lnTo>
                <a:lnTo>
                  <a:pt x="2207" y="2296"/>
                </a:lnTo>
                <a:lnTo>
                  <a:pt x="2222" y="2283"/>
                </a:lnTo>
                <a:lnTo>
                  <a:pt x="2239" y="2271"/>
                </a:lnTo>
                <a:lnTo>
                  <a:pt x="2259" y="2262"/>
                </a:lnTo>
                <a:lnTo>
                  <a:pt x="2284" y="2256"/>
                </a:lnTo>
                <a:lnTo>
                  <a:pt x="2313" y="2254"/>
                </a:lnTo>
                <a:lnTo>
                  <a:pt x="2350" y="2257"/>
                </a:lnTo>
                <a:lnTo>
                  <a:pt x="2383" y="2262"/>
                </a:lnTo>
                <a:lnTo>
                  <a:pt x="2410" y="2270"/>
                </a:lnTo>
                <a:lnTo>
                  <a:pt x="2434" y="2279"/>
                </a:lnTo>
                <a:lnTo>
                  <a:pt x="2452" y="2288"/>
                </a:lnTo>
                <a:lnTo>
                  <a:pt x="2466" y="2297"/>
                </a:lnTo>
                <a:lnTo>
                  <a:pt x="2498" y="2214"/>
                </a:lnTo>
                <a:lnTo>
                  <a:pt x="2474" y="2201"/>
                </a:lnTo>
                <a:lnTo>
                  <a:pt x="2448" y="2189"/>
                </a:lnTo>
                <a:lnTo>
                  <a:pt x="2417" y="2180"/>
                </a:lnTo>
                <a:lnTo>
                  <a:pt x="2380" y="2173"/>
                </a:lnTo>
                <a:lnTo>
                  <a:pt x="2339" y="2169"/>
                </a:lnTo>
                <a:lnTo>
                  <a:pt x="2339" y="2046"/>
                </a:lnTo>
                <a:lnTo>
                  <a:pt x="2263" y="2046"/>
                </a:lnTo>
                <a:close/>
                <a:moveTo>
                  <a:pt x="546" y="1422"/>
                </a:moveTo>
                <a:lnTo>
                  <a:pt x="513" y="1452"/>
                </a:lnTo>
                <a:lnTo>
                  <a:pt x="480" y="1487"/>
                </a:lnTo>
                <a:lnTo>
                  <a:pt x="446" y="1528"/>
                </a:lnTo>
                <a:lnTo>
                  <a:pt x="412" y="1575"/>
                </a:lnTo>
                <a:lnTo>
                  <a:pt x="378" y="1627"/>
                </a:lnTo>
                <a:lnTo>
                  <a:pt x="346" y="1686"/>
                </a:lnTo>
                <a:lnTo>
                  <a:pt x="313" y="1753"/>
                </a:lnTo>
                <a:lnTo>
                  <a:pt x="310" y="1770"/>
                </a:lnTo>
                <a:lnTo>
                  <a:pt x="312" y="1791"/>
                </a:lnTo>
                <a:lnTo>
                  <a:pt x="317" y="1817"/>
                </a:lnTo>
                <a:lnTo>
                  <a:pt x="325" y="1847"/>
                </a:lnTo>
                <a:lnTo>
                  <a:pt x="336" y="1879"/>
                </a:lnTo>
                <a:lnTo>
                  <a:pt x="352" y="1913"/>
                </a:lnTo>
                <a:lnTo>
                  <a:pt x="369" y="1948"/>
                </a:lnTo>
                <a:lnTo>
                  <a:pt x="389" y="1985"/>
                </a:lnTo>
                <a:lnTo>
                  <a:pt x="410" y="2020"/>
                </a:lnTo>
                <a:lnTo>
                  <a:pt x="433" y="2055"/>
                </a:lnTo>
                <a:lnTo>
                  <a:pt x="458" y="2089"/>
                </a:lnTo>
                <a:lnTo>
                  <a:pt x="483" y="2122"/>
                </a:lnTo>
                <a:lnTo>
                  <a:pt x="509" y="2151"/>
                </a:lnTo>
                <a:lnTo>
                  <a:pt x="546" y="1422"/>
                </a:lnTo>
                <a:close/>
                <a:moveTo>
                  <a:pt x="902" y="984"/>
                </a:moveTo>
                <a:lnTo>
                  <a:pt x="912" y="986"/>
                </a:lnTo>
                <a:lnTo>
                  <a:pt x="928" y="987"/>
                </a:lnTo>
                <a:lnTo>
                  <a:pt x="948" y="990"/>
                </a:lnTo>
                <a:lnTo>
                  <a:pt x="970" y="994"/>
                </a:lnTo>
                <a:lnTo>
                  <a:pt x="994" y="998"/>
                </a:lnTo>
                <a:lnTo>
                  <a:pt x="1016" y="1001"/>
                </a:lnTo>
                <a:lnTo>
                  <a:pt x="1037" y="1005"/>
                </a:lnTo>
                <a:lnTo>
                  <a:pt x="1055" y="1008"/>
                </a:lnTo>
                <a:lnTo>
                  <a:pt x="1068" y="1011"/>
                </a:lnTo>
                <a:lnTo>
                  <a:pt x="1075" y="1012"/>
                </a:lnTo>
                <a:lnTo>
                  <a:pt x="1135" y="1032"/>
                </a:lnTo>
                <a:lnTo>
                  <a:pt x="1194" y="1055"/>
                </a:lnTo>
                <a:lnTo>
                  <a:pt x="1250" y="1084"/>
                </a:lnTo>
                <a:lnTo>
                  <a:pt x="1305" y="1117"/>
                </a:lnTo>
                <a:lnTo>
                  <a:pt x="1360" y="1155"/>
                </a:lnTo>
                <a:lnTo>
                  <a:pt x="1411" y="1198"/>
                </a:lnTo>
                <a:lnTo>
                  <a:pt x="1460" y="1244"/>
                </a:lnTo>
                <a:lnTo>
                  <a:pt x="1504" y="1292"/>
                </a:lnTo>
                <a:lnTo>
                  <a:pt x="1547" y="1344"/>
                </a:lnTo>
                <a:lnTo>
                  <a:pt x="1587" y="1398"/>
                </a:lnTo>
                <a:lnTo>
                  <a:pt x="1622" y="1454"/>
                </a:lnTo>
                <a:lnTo>
                  <a:pt x="1656" y="1513"/>
                </a:lnTo>
                <a:lnTo>
                  <a:pt x="1668" y="1537"/>
                </a:lnTo>
                <a:lnTo>
                  <a:pt x="1681" y="1560"/>
                </a:lnTo>
                <a:lnTo>
                  <a:pt x="1693" y="1584"/>
                </a:lnTo>
                <a:lnTo>
                  <a:pt x="1706" y="1605"/>
                </a:lnTo>
                <a:lnTo>
                  <a:pt x="1719" y="1626"/>
                </a:lnTo>
                <a:lnTo>
                  <a:pt x="1735" y="1644"/>
                </a:lnTo>
                <a:lnTo>
                  <a:pt x="1753" y="1659"/>
                </a:lnTo>
                <a:lnTo>
                  <a:pt x="1773" y="1672"/>
                </a:lnTo>
                <a:lnTo>
                  <a:pt x="1796" y="1680"/>
                </a:lnTo>
                <a:lnTo>
                  <a:pt x="1824" y="1683"/>
                </a:lnTo>
                <a:lnTo>
                  <a:pt x="1837" y="1682"/>
                </a:lnTo>
                <a:lnTo>
                  <a:pt x="1855" y="1680"/>
                </a:lnTo>
                <a:lnTo>
                  <a:pt x="1879" y="1676"/>
                </a:lnTo>
                <a:lnTo>
                  <a:pt x="1906" y="1670"/>
                </a:lnTo>
                <a:lnTo>
                  <a:pt x="1936" y="1663"/>
                </a:lnTo>
                <a:lnTo>
                  <a:pt x="1966" y="1655"/>
                </a:lnTo>
                <a:lnTo>
                  <a:pt x="1995" y="1646"/>
                </a:lnTo>
                <a:lnTo>
                  <a:pt x="2023" y="1636"/>
                </a:lnTo>
                <a:lnTo>
                  <a:pt x="2045" y="1626"/>
                </a:lnTo>
                <a:lnTo>
                  <a:pt x="2063" y="1615"/>
                </a:lnTo>
                <a:lnTo>
                  <a:pt x="2074" y="1606"/>
                </a:lnTo>
                <a:lnTo>
                  <a:pt x="2076" y="1596"/>
                </a:lnTo>
                <a:lnTo>
                  <a:pt x="2070" y="1568"/>
                </a:lnTo>
                <a:lnTo>
                  <a:pt x="2061" y="1542"/>
                </a:lnTo>
                <a:lnTo>
                  <a:pt x="2049" y="1516"/>
                </a:lnTo>
                <a:lnTo>
                  <a:pt x="2034" y="1492"/>
                </a:lnTo>
                <a:lnTo>
                  <a:pt x="2015" y="1471"/>
                </a:lnTo>
                <a:lnTo>
                  <a:pt x="1992" y="1453"/>
                </a:lnTo>
                <a:lnTo>
                  <a:pt x="1966" y="1437"/>
                </a:lnTo>
                <a:lnTo>
                  <a:pt x="1966" y="1436"/>
                </a:lnTo>
                <a:lnTo>
                  <a:pt x="1968" y="1432"/>
                </a:lnTo>
                <a:lnTo>
                  <a:pt x="1971" y="1427"/>
                </a:lnTo>
                <a:lnTo>
                  <a:pt x="1975" y="1422"/>
                </a:lnTo>
                <a:lnTo>
                  <a:pt x="1982" y="1416"/>
                </a:lnTo>
                <a:lnTo>
                  <a:pt x="1991" y="1413"/>
                </a:lnTo>
                <a:lnTo>
                  <a:pt x="2002" y="1411"/>
                </a:lnTo>
                <a:lnTo>
                  <a:pt x="2016" y="1413"/>
                </a:lnTo>
                <a:lnTo>
                  <a:pt x="2032" y="1419"/>
                </a:lnTo>
                <a:lnTo>
                  <a:pt x="2053" y="1430"/>
                </a:lnTo>
                <a:lnTo>
                  <a:pt x="2081" y="1447"/>
                </a:lnTo>
                <a:lnTo>
                  <a:pt x="2106" y="1456"/>
                </a:lnTo>
                <a:lnTo>
                  <a:pt x="2130" y="1461"/>
                </a:lnTo>
                <a:lnTo>
                  <a:pt x="2150" y="1461"/>
                </a:lnTo>
                <a:lnTo>
                  <a:pt x="2165" y="1456"/>
                </a:lnTo>
                <a:lnTo>
                  <a:pt x="2180" y="1448"/>
                </a:lnTo>
                <a:lnTo>
                  <a:pt x="2191" y="1437"/>
                </a:lnTo>
                <a:lnTo>
                  <a:pt x="2198" y="1428"/>
                </a:lnTo>
                <a:lnTo>
                  <a:pt x="2207" y="1415"/>
                </a:lnTo>
                <a:lnTo>
                  <a:pt x="2219" y="1402"/>
                </a:lnTo>
                <a:lnTo>
                  <a:pt x="2233" y="1388"/>
                </a:lnTo>
                <a:lnTo>
                  <a:pt x="2249" y="1376"/>
                </a:lnTo>
                <a:lnTo>
                  <a:pt x="2267" y="1368"/>
                </a:lnTo>
                <a:lnTo>
                  <a:pt x="2284" y="1365"/>
                </a:lnTo>
                <a:lnTo>
                  <a:pt x="2304" y="1369"/>
                </a:lnTo>
                <a:lnTo>
                  <a:pt x="2321" y="1377"/>
                </a:lnTo>
                <a:lnTo>
                  <a:pt x="2337" y="1389"/>
                </a:lnTo>
                <a:lnTo>
                  <a:pt x="2351" y="1403"/>
                </a:lnTo>
                <a:lnTo>
                  <a:pt x="2363" y="1416"/>
                </a:lnTo>
                <a:lnTo>
                  <a:pt x="2372" y="1428"/>
                </a:lnTo>
                <a:lnTo>
                  <a:pt x="2380" y="1437"/>
                </a:lnTo>
                <a:lnTo>
                  <a:pt x="2390" y="1448"/>
                </a:lnTo>
                <a:lnTo>
                  <a:pt x="2405" y="1456"/>
                </a:lnTo>
                <a:lnTo>
                  <a:pt x="2422" y="1461"/>
                </a:lnTo>
                <a:lnTo>
                  <a:pt x="2441" y="1461"/>
                </a:lnTo>
                <a:lnTo>
                  <a:pt x="2464" y="1456"/>
                </a:lnTo>
                <a:lnTo>
                  <a:pt x="2490" y="1447"/>
                </a:lnTo>
                <a:lnTo>
                  <a:pt x="2519" y="1430"/>
                </a:lnTo>
                <a:lnTo>
                  <a:pt x="2538" y="1419"/>
                </a:lnTo>
                <a:lnTo>
                  <a:pt x="2554" y="1413"/>
                </a:lnTo>
                <a:lnTo>
                  <a:pt x="2568" y="1411"/>
                </a:lnTo>
                <a:lnTo>
                  <a:pt x="2579" y="1413"/>
                </a:lnTo>
                <a:lnTo>
                  <a:pt x="2588" y="1416"/>
                </a:lnTo>
                <a:lnTo>
                  <a:pt x="2595" y="1422"/>
                </a:lnTo>
                <a:lnTo>
                  <a:pt x="2600" y="1427"/>
                </a:lnTo>
                <a:lnTo>
                  <a:pt x="2602" y="1432"/>
                </a:lnTo>
                <a:lnTo>
                  <a:pt x="2604" y="1436"/>
                </a:lnTo>
                <a:lnTo>
                  <a:pt x="2605" y="1437"/>
                </a:lnTo>
                <a:lnTo>
                  <a:pt x="2574" y="1456"/>
                </a:lnTo>
                <a:lnTo>
                  <a:pt x="2549" y="1478"/>
                </a:lnTo>
                <a:lnTo>
                  <a:pt x="2528" y="1503"/>
                </a:lnTo>
                <a:lnTo>
                  <a:pt x="2512" y="1530"/>
                </a:lnTo>
                <a:lnTo>
                  <a:pt x="2500" y="1560"/>
                </a:lnTo>
                <a:lnTo>
                  <a:pt x="2493" y="1593"/>
                </a:lnTo>
                <a:lnTo>
                  <a:pt x="2487" y="1626"/>
                </a:lnTo>
                <a:lnTo>
                  <a:pt x="2485" y="1659"/>
                </a:lnTo>
                <a:lnTo>
                  <a:pt x="2485" y="1693"/>
                </a:lnTo>
                <a:lnTo>
                  <a:pt x="2487" y="1725"/>
                </a:lnTo>
                <a:lnTo>
                  <a:pt x="2490" y="1757"/>
                </a:lnTo>
                <a:lnTo>
                  <a:pt x="2540" y="1792"/>
                </a:lnTo>
                <a:lnTo>
                  <a:pt x="2589" y="1833"/>
                </a:lnTo>
                <a:lnTo>
                  <a:pt x="2639" y="1880"/>
                </a:lnTo>
                <a:lnTo>
                  <a:pt x="2686" y="1932"/>
                </a:lnTo>
                <a:lnTo>
                  <a:pt x="2732" y="1989"/>
                </a:lnTo>
                <a:lnTo>
                  <a:pt x="2777" y="2050"/>
                </a:lnTo>
                <a:lnTo>
                  <a:pt x="2818" y="2113"/>
                </a:lnTo>
                <a:lnTo>
                  <a:pt x="2858" y="2180"/>
                </a:lnTo>
                <a:lnTo>
                  <a:pt x="2893" y="2248"/>
                </a:lnTo>
                <a:lnTo>
                  <a:pt x="2926" y="2318"/>
                </a:lnTo>
                <a:lnTo>
                  <a:pt x="2955" y="2388"/>
                </a:lnTo>
                <a:lnTo>
                  <a:pt x="2978" y="2458"/>
                </a:lnTo>
                <a:lnTo>
                  <a:pt x="2998" y="2529"/>
                </a:lnTo>
                <a:lnTo>
                  <a:pt x="3012" y="2597"/>
                </a:lnTo>
                <a:lnTo>
                  <a:pt x="3021" y="2664"/>
                </a:lnTo>
                <a:lnTo>
                  <a:pt x="3024" y="2729"/>
                </a:lnTo>
                <a:lnTo>
                  <a:pt x="3020" y="2808"/>
                </a:lnTo>
                <a:lnTo>
                  <a:pt x="3010" y="2885"/>
                </a:lnTo>
                <a:lnTo>
                  <a:pt x="2991" y="2959"/>
                </a:lnTo>
                <a:lnTo>
                  <a:pt x="2966" y="3031"/>
                </a:lnTo>
                <a:lnTo>
                  <a:pt x="2936" y="3097"/>
                </a:lnTo>
                <a:lnTo>
                  <a:pt x="2900" y="3161"/>
                </a:lnTo>
                <a:lnTo>
                  <a:pt x="2858" y="3220"/>
                </a:lnTo>
                <a:lnTo>
                  <a:pt x="2811" y="3275"/>
                </a:lnTo>
                <a:lnTo>
                  <a:pt x="2760" y="3325"/>
                </a:lnTo>
                <a:lnTo>
                  <a:pt x="2703" y="3370"/>
                </a:lnTo>
                <a:lnTo>
                  <a:pt x="2643" y="3409"/>
                </a:lnTo>
                <a:lnTo>
                  <a:pt x="2580" y="3442"/>
                </a:lnTo>
                <a:lnTo>
                  <a:pt x="2513" y="3468"/>
                </a:lnTo>
                <a:lnTo>
                  <a:pt x="2444" y="3486"/>
                </a:lnTo>
                <a:lnTo>
                  <a:pt x="2372" y="3498"/>
                </a:lnTo>
                <a:lnTo>
                  <a:pt x="2297" y="3502"/>
                </a:lnTo>
                <a:lnTo>
                  <a:pt x="2223" y="3498"/>
                </a:lnTo>
                <a:lnTo>
                  <a:pt x="2151" y="3486"/>
                </a:lnTo>
                <a:lnTo>
                  <a:pt x="2081" y="3468"/>
                </a:lnTo>
                <a:lnTo>
                  <a:pt x="2015" y="3442"/>
                </a:lnTo>
                <a:lnTo>
                  <a:pt x="1951" y="3409"/>
                </a:lnTo>
                <a:lnTo>
                  <a:pt x="1892" y="3370"/>
                </a:lnTo>
                <a:lnTo>
                  <a:pt x="1835" y="3325"/>
                </a:lnTo>
                <a:lnTo>
                  <a:pt x="1783" y="3275"/>
                </a:lnTo>
                <a:lnTo>
                  <a:pt x="1737" y="3220"/>
                </a:lnTo>
                <a:lnTo>
                  <a:pt x="1695" y="3161"/>
                </a:lnTo>
                <a:lnTo>
                  <a:pt x="1659" y="3097"/>
                </a:lnTo>
                <a:lnTo>
                  <a:pt x="1627" y="3031"/>
                </a:lnTo>
                <a:lnTo>
                  <a:pt x="1604" y="2959"/>
                </a:lnTo>
                <a:lnTo>
                  <a:pt x="1585" y="2885"/>
                </a:lnTo>
                <a:lnTo>
                  <a:pt x="1575" y="2808"/>
                </a:lnTo>
                <a:lnTo>
                  <a:pt x="1571" y="2729"/>
                </a:lnTo>
                <a:lnTo>
                  <a:pt x="1575" y="2659"/>
                </a:lnTo>
                <a:lnTo>
                  <a:pt x="1584" y="2585"/>
                </a:lnTo>
                <a:lnTo>
                  <a:pt x="1601" y="2511"/>
                </a:lnTo>
                <a:lnTo>
                  <a:pt x="1623" y="2436"/>
                </a:lnTo>
                <a:lnTo>
                  <a:pt x="1651" y="2360"/>
                </a:lnTo>
                <a:lnTo>
                  <a:pt x="1682" y="2286"/>
                </a:lnTo>
                <a:lnTo>
                  <a:pt x="1719" y="2212"/>
                </a:lnTo>
                <a:lnTo>
                  <a:pt x="1759" y="2142"/>
                </a:lnTo>
                <a:lnTo>
                  <a:pt x="1803" y="2072"/>
                </a:lnTo>
                <a:lnTo>
                  <a:pt x="1848" y="2008"/>
                </a:lnTo>
                <a:lnTo>
                  <a:pt x="1841" y="2008"/>
                </a:lnTo>
                <a:lnTo>
                  <a:pt x="1833" y="2009"/>
                </a:lnTo>
                <a:lnTo>
                  <a:pt x="1790" y="2008"/>
                </a:lnTo>
                <a:lnTo>
                  <a:pt x="1746" y="2002"/>
                </a:lnTo>
                <a:lnTo>
                  <a:pt x="1704" y="1992"/>
                </a:lnTo>
                <a:lnTo>
                  <a:pt x="1652" y="1974"/>
                </a:lnTo>
                <a:lnTo>
                  <a:pt x="1602" y="1949"/>
                </a:lnTo>
                <a:lnTo>
                  <a:pt x="1557" y="1919"/>
                </a:lnTo>
                <a:lnTo>
                  <a:pt x="1516" y="1882"/>
                </a:lnTo>
                <a:lnTo>
                  <a:pt x="1478" y="1841"/>
                </a:lnTo>
                <a:lnTo>
                  <a:pt x="1445" y="1793"/>
                </a:lnTo>
                <a:lnTo>
                  <a:pt x="1418" y="1742"/>
                </a:lnTo>
                <a:lnTo>
                  <a:pt x="1382" y="1672"/>
                </a:lnTo>
                <a:lnTo>
                  <a:pt x="1346" y="1610"/>
                </a:lnTo>
                <a:lnTo>
                  <a:pt x="1308" y="1555"/>
                </a:lnTo>
                <a:lnTo>
                  <a:pt x="1269" y="1507"/>
                </a:lnTo>
                <a:lnTo>
                  <a:pt x="1229" y="1466"/>
                </a:lnTo>
                <a:lnTo>
                  <a:pt x="1190" y="1431"/>
                </a:lnTo>
                <a:lnTo>
                  <a:pt x="1272" y="2489"/>
                </a:lnTo>
                <a:lnTo>
                  <a:pt x="1271" y="2491"/>
                </a:lnTo>
                <a:lnTo>
                  <a:pt x="1271" y="2494"/>
                </a:lnTo>
                <a:lnTo>
                  <a:pt x="1521" y="4083"/>
                </a:lnTo>
                <a:lnTo>
                  <a:pt x="1524" y="4120"/>
                </a:lnTo>
                <a:lnTo>
                  <a:pt x="1520" y="4156"/>
                </a:lnTo>
                <a:lnTo>
                  <a:pt x="1511" y="4189"/>
                </a:lnTo>
                <a:lnTo>
                  <a:pt x="1496" y="4221"/>
                </a:lnTo>
                <a:lnTo>
                  <a:pt x="1477" y="4249"/>
                </a:lnTo>
                <a:lnTo>
                  <a:pt x="1453" y="4273"/>
                </a:lnTo>
                <a:lnTo>
                  <a:pt x="1426" y="4294"/>
                </a:lnTo>
                <a:lnTo>
                  <a:pt x="1394" y="4308"/>
                </a:lnTo>
                <a:lnTo>
                  <a:pt x="1360" y="4317"/>
                </a:lnTo>
                <a:lnTo>
                  <a:pt x="1327" y="4320"/>
                </a:lnTo>
                <a:lnTo>
                  <a:pt x="1293" y="4317"/>
                </a:lnTo>
                <a:lnTo>
                  <a:pt x="1261" y="4307"/>
                </a:lnTo>
                <a:lnTo>
                  <a:pt x="1231" y="4293"/>
                </a:lnTo>
                <a:lnTo>
                  <a:pt x="1202" y="4272"/>
                </a:lnTo>
                <a:lnTo>
                  <a:pt x="1178" y="4247"/>
                </a:lnTo>
                <a:lnTo>
                  <a:pt x="1159" y="4218"/>
                </a:lnTo>
                <a:lnTo>
                  <a:pt x="1144" y="4185"/>
                </a:lnTo>
                <a:lnTo>
                  <a:pt x="1135" y="4150"/>
                </a:lnTo>
                <a:lnTo>
                  <a:pt x="884" y="2541"/>
                </a:lnTo>
                <a:lnTo>
                  <a:pt x="715" y="4138"/>
                </a:lnTo>
                <a:lnTo>
                  <a:pt x="708" y="4176"/>
                </a:lnTo>
                <a:lnTo>
                  <a:pt x="694" y="4211"/>
                </a:lnTo>
                <a:lnTo>
                  <a:pt x="675" y="4241"/>
                </a:lnTo>
                <a:lnTo>
                  <a:pt x="651" y="4269"/>
                </a:lnTo>
                <a:lnTo>
                  <a:pt x="623" y="4290"/>
                </a:lnTo>
                <a:lnTo>
                  <a:pt x="592" y="4307"/>
                </a:lnTo>
                <a:lnTo>
                  <a:pt x="558" y="4316"/>
                </a:lnTo>
                <a:lnTo>
                  <a:pt x="521" y="4320"/>
                </a:lnTo>
                <a:lnTo>
                  <a:pt x="500" y="4319"/>
                </a:lnTo>
                <a:lnTo>
                  <a:pt x="466" y="4311"/>
                </a:lnTo>
                <a:lnTo>
                  <a:pt x="433" y="4298"/>
                </a:lnTo>
                <a:lnTo>
                  <a:pt x="405" y="4279"/>
                </a:lnTo>
                <a:lnTo>
                  <a:pt x="380" y="4257"/>
                </a:lnTo>
                <a:lnTo>
                  <a:pt x="359" y="4230"/>
                </a:lnTo>
                <a:lnTo>
                  <a:pt x="343" y="4200"/>
                </a:lnTo>
                <a:lnTo>
                  <a:pt x="331" y="4167"/>
                </a:lnTo>
                <a:lnTo>
                  <a:pt x="326" y="4131"/>
                </a:lnTo>
                <a:lnTo>
                  <a:pt x="327" y="4095"/>
                </a:lnTo>
                <a:lnTo>
                  <a:pt x="490" y="2546"/>
                </a:lnTo>
                <a:lnTo>
                  <a:pt x="492" y="2491"/>
                </a:lnTo>
                <a:lnTo>
                  <a:pt x="488" y="2493"/>
                </a:lnTo>
                <a:lnTo>
                  <a:pt x="483" y="2494"/>
                </a:lnTo>
                <a:lnTo>
                  <a:pt x="479" y="2495"/>
                </a:lnTo>
                <a:lnTo>
                  <a:pt x="475" y="2495"/>
                </a:lnTo>
                <a:lnTo>
                  <a:pt x="444" y="2493"/>
                </a:lnTo>
                <a:lnTo>
                  <a:pt x="415" y="2483"/>
                </a:lnTo>
                <a:lnTo>
                  <a:pt x="386" y="2468"/>
                </a:lnTo>
                <a:lnTo>
                  <a:pt x="355" y="2443"/>
                </a:lnTo>
                <a:lnTo>
                  <a:pt x="322" y="2414"/>
                </a:lnTo>
                <a:lnTo>
                  <a:pt x="289" y="2380"/>
                </a:lnTo>
                <a:lnTo>
                  <a:pt x="257" y="2343"/>
                </a:lnTo>
                <a:lnTo>
                  <a:pt x="223" y="2303"/>
                </a:lnTo>
                <a:lnTo>
                  <a:pt x="191" y="2259"/>
                </a:lnTo>
                <a:lnTo>
                  <a:pt x="160" y="2214"/>
                </a:lnTo>
                <a:lnTo>
                  <a:pt x="130" y="2165"/>
                </a:lnTo>
                <a:lnTo>
                  <a:pt x="101" y="2115"/>
                </a:lnTo>
                <a:lnTo>
                  <a:pt x="76" y="2064"/>
                </a:lnTo>
                <a:lnTo>
                  <a:pt x="54" y="2012"/>
                </a:lnTo>
                <a:lnTo>
                  <a:pt x="34" y="1960"/>
                </a:lnTo>
                <a:lnTo>
                  <a:pt x="20" y="1907"/>
                </a:lnTo>
                <a:lnTo>
                  <a:pt x="8" y="1855"/>
                </a:lnTo>
                <a:lnTo>
                  <a:pt x="1" y="1803"/>
                </a:lnTo>
                <a:lnTo>
                  <a:pt x="0" y="1752"/>
                </a:lnTo>
                <a:lnTo>
                  <a:pt x="4" y="1703"/>
                </a:lnTo>
                <a:lnTo>
                  <a:pt x="14" y="1656"/>
                </a:lnTo>
                <a:lnTo>
                  <a:pt x="31" y="1611"/>
                </a:lnTo>
                <a:lnTo>
                  <a:pt x="73" y="1526"/>
                </a:lnTo>
                <a:lnTo>
                  <a:pt x="117" y="1450"/>
                </a:lnTo>
                <a:lnTo>
                  <a:pt x="161" y="1381"/>
                </a:lnTo>
                <a:lnTo>
                  <a:pt x="207" y="1318"/>
                </a:lnTo>
                <a:lnTo>
                  <a:pt x="253" y="1263"/>
                </a:lnTo>
                <a:lnTo>
                  <a:pt x="298" y="1215"/>
                </a:lnTo>
                <a:lnTo>
                  <a:pt x="346" y="1172"/>
                </a:lnTo>
                <a:lnTo>
                  <a:pt x="391" y="1135"/>
                </a:lnTo>
                <a:lnTo>
                  <a:pt x="437" y="1102"/>
                </a:lnTo>
                <a:lnTo>
                  <a:pt x="482" y="1076"/>
                </a:lnTo>
                <a:lnTo>
                  <a:pt x="525" y="1053"/>
                </a:lnTo>
                <a:lnTo>
                  <a:pt x="567" y="1034"/>
                </a:lnTo>
                <a:lnTo>
                  <a:pt x="607" y="1018"/>
                </a:lnTo>
                <a:lnTo>
                  <a:pt x="645" y="1007"/>
                </a:lnTo>
                <a:lnTo>
                  <a:pt x="682" y="999"/>
                </a:lnTo>
                <a:lnTo>
                  <a:pt x="715" y="992"/>
                </a:lnTo>
                <a:lnTo>
                  <a:pt x="745" y="988"/>
                </a:lnTo>
                <a:lnTo>
                  <a:pt x="772" y="986"/>
                </a:lnTo>
                <a:lnTo>
                  <a:pt x="796" y="984"/>
                </a:lnTo>
                <a:lnTo>
                  <a:pt x="816" y="984"/>
                </a:lnTo>
                <a:lnTo>
                  <a:pt x="816" y="990"/>
                </a:lnTo>
                <a:lnTo>
                  <a:pt x="814" y="1003"/>
                </a:lnTo>
                <a:lnTo>
                  <a:pt x="812" y="1022"/>
                </a:lnTo>
                <a:lnTo>
                  <a:pt x="809" y="1050"/>
                </a:lnTo>
                <a:lnTo>
                  <a:pt x="805" y="1084"/>
                </a:lnTo>
                <a:lnTo>
                  <a:pt x="801" y="1123"/>
                </a:lnTo>
                <a:lnTo>
                  <a:pt x="796" y="1168"/>
                </a:lnTo>
                <a:lnTo>
                  <a:pt x="791" y="1216"/>
                </a:lnTo>
                <a:lnTo>
                  <a:pt x="784" y="1267"/>
                </a:lnTo>
                <a:lnTo>
                  <a:pt x="778" y="1322"/>
                </a:lnTo>
                <a:lnTo>
                  <a:pt x="772" y="1378"/>
                </a:lnTo>
                <a:lnTo>
                  <a:pt x="765" y="1437"/>
                </a:lnTo>
                <a:lnTo>
                  <a:pt x="758" y="1496"/>
                </a:lnTo>
                <a:lnTo>
                  <a:pt x="751" y="1555"/>
                </a:lnTo>
                <a:lnTo>
                  <a:pt x="745" y="1613"/>
                </a:lnTo>
                <a:lnTo>
                  <a:pt x="738" y="1670"/>
                </a:lnTo>
                <a:lnTo>
                  <a:pt x="732" y="1724"/>
                </a:lnTo>
                <a:lnTo>
                  <a:pt x="727" y="1776"/>
                </a:lnTo>
                <a:lnTo>
                  <a:pt x="720" y="1825"/>
                </a:lnTo>
                <a:lnTo>
                  <a:pt x="716" y="1869"/>
                </a:lnTo>
                <a:lnTo>
                  <a:pt x="711" y="1909"/>
                </a:lnTo>
                <a:lnTo>
                  <a:pt x="707" y="1943"/>
                </a:lnTo>
                <a:lnTo>
                  <a:pt x="704" y="1970"/>
                </a:lnTo>
                <a:lnTo>
                  <a:pt x="702" y="1990"/>
                </a:lnTo>
                <a:lnTo>
                  <a:pt x="700" y="2003"/>
                </a:lnTo>
                <a:lnTo>
                  <a:pt x="699" y="2007"/>
                </a:lnTo>
                <a:lnTo>
                  <a:pt x="856" y="2174"/>
                </a:lnTo>
                <a:lnTo>
                  <a:pt x="992" y="2007"/>
                </a:lnTo>
                <a:lnTo>
                  <a:pt x="991" y="2003"/>
                </a:lnTo>
                <a:lnTo>
                  <a:pt x="990" y="1990"/>
                </a:lnTo>
                <a:lnTo>
                  <a:pt x="988" y="1970"/>
                </a:lnTo>
                <a:lnTo>
                  <a:pt x="986" y="1943"/>
                </a:lnTo>
                <a:lnTo>
                  <a:pt x="983" y="1909"/>
                </a:lnTo>
                <a:lnTo>
                  <a:pt x="979" y="1869"/>
                </a:lnTo>
                <a:lnTo>
                  <a:pt x="975" y="1825"/>
                </a:lnTo>
                <a:lnTo>
                  <a:pt x="971" y="1776"/>
                </a:lnTo>
                <a:lnTo>
                  <a:pt x="966" y="1724"/>
                </a:lnTo>
                <a:lnTo>
                  <a:pt x="961" y="1670"/>
                </a:lnTo>
                <a:lnTo>
                  <a:pt x="956" y="1613"/>
                </a:lnTo>
                <a:lnTo>
                  <a:pt x="950" y="1555"/>
                </a:lnTo>
                <a:lnTo>
                  <a:pt x="945" y="1496"/>
                </a:lnTo>
                <a:lnTo>
                  <a:pt x="940" y="1437"/>
                </a:lnTo>
                <a:lnTo>
                  <a:pt x="935" y="1378"/>
                </a:lnTo>
                <a:lnTo>
                  <a:pt x="929" y="1322"/>
                </a:lnTo>
                <a:lnTo>
                  <a:pt x="924" y="1267"/>
                </a:lnTo>
                <a:lnTo>
                  <a:pt x="920" y="1216"/>
                </a:lnTo>
                <a:lnTo>
                  <a:pt x="915" y="1168"/>
                </a:lnTo>
                <a:lnTo>
                  <a:pt x="911" y="1123"/>
                </a:lnTo>
                <a:lnTo>
                  <a:pt x="907" y="1084"/>
                </a:lnTo>
                <a:lnTo>
                  <a:pt x="905" y="1050"/>
                </a:lnTo>
                <a:lnTo>
                  <a:pt x="902" y="1022"/>
                </a:lnTo>
                <a:lnTo>
                  <a:pt x="901" y="1001"/>
                </a:lnTo>
                <a:lnTo>
                  <a:pt x="899" y="988"/>
                </a:lnTo>
                <a:lnTo>
                  <a:pt x="898" y="984"/>
                </a:lnTo>
                <a:lnTo>
                  <a:pt x="902" y="984"/>
                </a:lnTo>
                <a:close/>
                <a:moveTo>
                  <a:pt x="863" y="0"/>
                </a:moveTo>
                <a:lnTo>
                  <a:pt x="922" y="4"/>
                </a:lnTo>
                <a:lnTo>
                  <a:pt x="978" y="16"/>
                </a:lnTo>
                <a:lnTo>
                  <a:pt x="1032" y="35"/>
                </a:lnTo>
                <a:lnTo>
                  <a:pt x="1083" y="63"/>
                </a:lnTo>
                <a:lnTo>
                  <a:pt x="1128" y="96"/>
                </a:lnTo>
                <a:lnTo>
                  <a:pt x="1170" y="134"/>
                </a:lnTo>
                <a:lnTo>
                  <a:pt x="1207" y="178"/>
                </a:lnTo>
                <a:lnTo>
                  <a:pt x="1238" y="226"/>
                </a:lnTo>
                <a:lnTo>
                  <a:pt x="1263" y="280"/>
                </a:lnTo>
                <a:lnTo>
                  <a:pt x="1282" y="336"/>
                </a:lnTo>
                <a:lnTo>
                  <a:pt x="1293" y="395"/>
                </a:lnTo>
                <a:lnTo>
                  <a:pt x="1297" y="458"/>
                </a:lnTo>
                <a:lnTo>
                  <a:pt x="1293" y="520"/>
                </a:lnTo>
                <a:lnTo>
                  <a:pt x="1282" y="580"/>
                </a:lnTo>
                <a:lnTo>
                  <a:pt x="1263" y="636"/>
                </a:lnTo>
                <a:lnTo>
                  <a:pt x="1238" y="689"/>
                </a:lnTo>
                <a:lnTo>
                  <a:pt x="1207" y="738"/>
                </a:lnTo>
                <a:lnTo>
                  <a:pt x="1170" y="782"/>
                </a:lnTo>
                <a:lnTo>
                  <a:pt x="1128" y="821"/>
                </a:lnTo>
                <a:lnTo>
                  <a:pt x="1083" y="854"/>
                </a:lnTo>
                <a:lnTo>
                  <a:pt x="1032" y="880"/>
                </a:lnTo>
                <a:lnTo>
                  <a:pt x="978" y="899"/>
                </a:lnTo>
                <a:lnTo>
                  <a:pt x="922" y="911"/>
                </a:lnTo>
                <a:lnTo>
                  <a:pt x="863" y="916"/>
                </a:lnTo>
                <a:lnTo>
                  <a:pt x="804" y="911"/>
                </a:lnTo>
                <a:lnTo>
                  <a:pt x="746" y="899"/>
                </a:lnTo>
                <a:lnTo>
                  <a:pt x="693" y="880"/>
                </a:lnTo>
                <a:lnTo>
                  <a:pt x="643" y="854"/>
                </a:lnTo>
                <a:lnTo>
                  <a:pt x="597" y="821"/>
                </a:lnTo>
                <a:lnTo>
                  <a:pt x="555" y="782"/>
                </a:lnTo>
                <a:lnTo>
                  <a:pt x="518" y="738"/>
                </a:lnTo>
                <a:lnTo>
                  <a:pt x="487" y="689"/>
                </a:lnTo>
                <a:lnTo>
                  <a:pt x="462" y="636"/>
                </a:lnTo>
                <a:lnTo>
                  <a:pt x="442" y="580"/>
                </a:lnTo>
                <a:lnTo>
                  <a:pt x="432" y="520"/>
                </a:lnTo>
                <a:lnTo>
                  <a:pt x="428" y="458"/>
                </a:lnTo>
                <a:lnTo>
                  <a:pt x="432" y="395"/>
                </a:lnTo>
                <a:lnTo>
                  <a:pt x="442" y="336"/>
                </a:lnTo>
                <a:lnTo>
                  <a:pt x="462" y="280"/>
                </a:lnTo>
                <a:lnTo>
                  <a:pt x="487" y="226"/>
                </a:lnTo>
                <a:lnTo>
                  <a:pt x="518" y="178"/>
                </a:lnTo>
                <a:lnTo>
                  <a:pt x="555" y="134"/>
                </a:lnTo>
                <a:lnTo>
                  <a:pt x="597" y="96"/>
                </a:lnTo>
                <a:lnTo>
                  <a:pt x="643" y="63"/>
                </a:lnTo>
                <a:lnTo>
                  <a:pt x="693" y="35"/>
                </a:lnTo>
                <a:lnTo>
                  <a:pt x="746" y="16"/>
                </a:lnTo>
                <a:lnTo>
                  <a:pt x="804" y="4"/>
                </a:lnTo>
                <a:lnTo>
                  <a:pt x="863" y="0"/>
                </a:lnTo>
                <a:close/>
              </a:path>
            </a:pathLst>
          </a:custGeom>
          <a:solidFill>
            <a:schemeClr val="accent4"/>
          </a:solid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23" name="Freeform 37">
            <a:extLst>
              <a:ext uri="{FF2B5EF4-FFF2-40B4-BE49-F238E27FC236}">
                <a16:creationId xmlns:a16="http://schemas.microsoft.com/office/drawing/2014/main" id="{AD5B0F62-F438-2CA2-28EB-7D4EB3BDF7E4}"/>
              </a:ext>
            </a:extLst>
          </p:cNvPr>
          <p:cNvSpPr>
            <a:spLocks noEditPoints="1"/>
          </p:cNvSpPr>
          <p:nvPr/>
        </p:nvSpPr>
        <p:spPr bwMode="auto">
          <a:xfrm>
            <a:off x="5798187" y="5336679"/>
            <a:ext cx="454654" cy="431500"/>
          </a:xfrm>
          <a:custGeom>
            <a:avLst/>
            <a:gdLst>
              <a:gd name="T0" fmla="*/ 2288 w 4012"/>
              <a:gd name="T1" fmla="*/ 3051 h 3882"/>
              <a:gd name="T2" fmla="*/ 2196 w 4012"/>
              <a:gd name="T3" fmla="*/ 2925 h 3882"/>
              <a:gd name="T4" fmla="*/ 2332 w 4012"/>
              <a:gd name="T5" fmla="*/ 2916 h 3882"/>
              <a:gd name="T6" fmla="*/ 2312 w 4012"/>
              <a:gd name="T7" fmla="*/ 3132 h 3882"/>
              <a:gd name="T8" fmla="*/ 2221 w 4012"/>
              <a:gd name="T9" fmla="*/ 3094 h 3882"/>
              <a:gd name="T10" fmla="*/ 2221 w 4012"/>
              <a:gd name="T11" fmla="*/ 2806 h 3882"/>
              <a:gd name="T12" fmla="*/ 2112 w 4012"/>
              <a:gd name="T13" fmla="*/ 3161 h 3882"/>
              <a:gd name="T14" fmla="*/ 2441 w 4012"/>
              <a:gd name="T15" fmla="*/ 2929 h 3882"/>
              <a:gd name="T16" fmla="*/ 2337 w 4012"/>
              <a:gd name="T17" fmla="*/ 2698 h 3882"/>
              <a:gd name="T18" fmla="*/ 2453 w 4012"/>
              <a:gd name="T19" fmla="*/ 3240 h 3882"/>
              <a:gd name="T20" fmla="*/ 1933 w 4012"/>
              <a:gd name="T21" fmla="*/ 3048 h 3882"/>
              <a:gd name="T22" fmla="*/ 1742 w 4012"/>
              <a:gd name="T23" fmla="*/ 2248 h 3882"/>
              <a:gd name="T24" fmla="*/ 1121 w 4012"/>
              <a:gd name="T25" fmla="*/ 3001 h 3882"/>
              <a:gd name="T26" fmla="*/ 1742 w 4012"/>
              <a:gd name="T27" fmla="*/ 3754 h 3882"/>
              <a:gd name="T28" fmla="*/ 2599 w 4012"/>
              <a:gd name="T29" fmla="*/ 3283 h 3882"/>
              <a:gd name="T30" fmla="*/ 2293 w 4012"/>
              <a:gd name="T31" fmla="*/ 2351 h 3882"/>
              <a:gd name="T32" fmla="*/ 2455 w 4012"/>
              <a:gd name="T33" fmla="*/ 2327 h 3882"/>
              <a:gd name="T34" fmla="*/ 2683 w 4012"/>
              <a:gd name="T35" fmla="*/ 3379 h 3882"/>
              <a:gd name="T36" fmla="*/ 1728 w 4012"/>
              <a:gd name="T37" fmla="*/ 3869 h 3882"/>
              <a:gd name="T38" fmla="*/ 1009 w 4012"/>
              <a:gd name="T39" fmla="*/ 3081 h 3882"/>
              <a:gd name="T40" fmla="*/ 1580 w 4012"/>
              <a:gd name="T41" fmla="*/ 2175 h 3882"/>
              <a:gd name="T42" fmla="*/ 1121 w 4012"/>
              <a:gd name="T43" fmla="*/ 1158 h 3882"/>
              <a:gd name="T44" fmla="*/ 558 w 4012"/>
              <a:gd name="T45" fmla="*/ 1242 h 3882"/>
              <a:gd name="T46" fmla="*/ 853 w 4012"/>
              <a:gd name="T47" fmla="*/ 833 h 3882"/>
              <a:gd name="T48" fmla="*/ 2874 w 4012"/>
              <a:gd name="T49" fmla="*/ 911 h 3882"/>
              <a:gd name="T50" fmla="*/ 3157 w 4012"/>
              <a:gd name="T51" fmla="*/ 1286 h 3882"/>
              <a:gd name="T52" fmla="*/ 3320 w 4012"/>
              <a:gd name="T53" fmla="*/ 845 h 3882"/>
              <a:gd name="T54" fmla="*/ 3382 w 4012"/>
              <a:gd name="T55" fmla="*/ 611 h 3882"/>
              <a:gd name="T56" fmla="*/ 3630 w 4012"/>
              <a:gd name="T57" fmla="*/ 881 h 3882"/>
              <a:gd name="T58" fmla="*/ 3616 w 4012"/>
              <a:gd name="T59" fmla="*/ 1245 h 3882"/>
              <a:gd name="T60" fmla="*/ 3407 w 4012"/>
              <a:gd name="T61" fmla="*/ 1477 h 3882"/>
              <a:gd name="T62" fmla="*/ 3044 w 4012"/>
              <a:gd name="T63" fmla="*/ 1522 h 3882"/>
              <a:gd name="T64" fmla="*/ 2812 w 4012"/>
              <a:gd name="T65" fmla="*/ 1323 h 3882"/>
              <a:gd name="T66" fmla="*/ 2641 w 4012"/>
              <a:gd name="T67" fmla="*/ 1125 h 3882"/>
              <a:gd name="T68" fmla="*/ 2656 w 4012"/>
              <a:gd name="T69" fmla="*/ 760 h 3882"/>
              <a:gd name="T70" fmla="*/ 2925 w 4012"/>
              <a:gd name="T71" fmla="*/ 511 h 3882"/>
              <a:gd name="T72" fmla="*/ 3236 w 4012"/>
              <a:gd name="T73" fmla="*/ 495 h 3882"/>
              <a:gd name="T74" fmla="*/ 2418 w 4012"/>
              <a:gd name="T75" fmla="*/ 741 h 3882"/>
              <a:gd name="T76" fmla="*/ 2725 w 4012"/>
              <a:gd name="T77" fmla="*/ 1671 h 3882"/>
              <a:gd name="T78" fmla="*/ 3695 w 4012"/>
              <a:gd name="T79" fmla="*/ 1539 h 3882"/>
              <a:gd name="T80" fmla="*/ 3740 w 4012"/>
              <a:gd name="T81" fmla="*/ 559 h 3882"/>
              <a:gd name="T82" fmla="*/ 1008 w 4012"/>
              <a:gd name="T83" fmla="*/ 270 h 3882"/>
              <a:gd name="T84" fmla="*/ 896 w 4012"/>
              <a:gd name="T85" fmla="*/ 738 h 3882"/>
              <a:gd name="T86" fmla="*/ 643 w 4012"/>
              <a:gd name="T87" fmla="*/ 327 h 3882"/>
              <a:gd name="T88" fmla="*/ 3698 w 4012"/>
              <a:gd name="T89" fmla="*/ 348 h 3882"/>
              <a:gd name="T90" fmla="*/ 3927 w 4012"/>
              <a:gd name="T91" fmla="*/ 1400 h 3882"/>
              <a:gd name="T92" fmla="*/ 2972 w 4012"/>
              <a:gd name="T93" fmla="*/ 1890 h 3882"/>
              <a:gd name="T94" fmla="*/ 2252 w 4012"/>
              <a:gd name="T95" fmla="*/ 1102 h 3882"/>
              <a:gd name="T96" fmla="*/ 2823 w 4012"/>
              <a:gd name="T97" fmla="*/ 196 h 3882"/>
              <a:gd name="T98" fmla="*/ 247 w 4012"/>
              <a:gd name="T99" fmla="*/ 445 h 3882"/>
              <a:gd name="T100" fmla="*/ 347 w 4012"/>
              <a:gd name="T101" fmla="*/ 1380 h 3882"/>
              <a:gd name="T102" fmla="*/ 584 w 4012"/>
              <a:gd name="T103" fmla="*/ 870 h 3882"/>
              <a:gd name="T104" fmla="*/ 1014 w 4012"/>
              <a:gd name="T105" fmla="*/ 800 h 3882"/>
              <a:gd name="T106" fmla="*/ 1344 w 4012"/>
              <a:gd name="T107" fmla="*/ 1178 h 3882"/>
              <a:gd name="T108" fmla="*/ 1584 w 4012"/>
              <a:gd name="T109" fmla="*/ 854 h 3882"/>
              <a:gd name="T110" fmla="*/ 928 w 4012"/>
              <a:gd name="T111" fmla="*/ 126 h 3882"/>
              <a:gd name="T112" fmla="*/ 1646 w 4012"/>
              <a:gd name="T113" fmla="*/ 539 h 3882"/>
              <a:gd name="T114" fmla="*/ 1306 w 4012"/>
              <a:gd name="T115" fmla="*/ 1577 h 3882"/>
              <a:gd name="T116" fmla="*/ 223 w 4012"/>
              <a:gd name="T117" fmla="*/ 1428 h 3882"/>
              <a:gd name="T118" fmla="*/ 174 w 4012"/>
              <a:gd name="T119" fmla="*/ 337 h 3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12" h="3882">
                <a:moveTo>
                  <a:pt x="1283" y="3126"/>
                </a:moveTo>
                <a:lnTo>
                  <a:pt x="1863" y="3126"/>
                </a:lnTo>
                <a:lnTo>
                  <a:pt x="1863" y="3283"/>
                </a:lnTo>
                <a:lnTo>
                  <a:pt x="1283" y="3283"/>
                </a:lnTo>
                <a:lnTo>
                  <a:pt x="1283" y="3126"/>
                </a:lnTo>
                <a:close/>
                <a:moveTo>
                  <a:pt x="2263" y="3034"/>
                </a:moveTo>
                <a:lnTo>
                  <a:pt x="2263" y="3092"/>
                </a:lnTo>
                <a:lnTo>
                  <a:pt x="2277" y="3087"/>
                </a:lnTo>
                <a:lnTo>
                  <a:pt x="2285" y="3081"/>
                </a:lnTo>
                <a:lnTo>
                  <a:pt x="2290" y="3075"/>
                </a:lnTo>
                <a:lnTo>
                  <a:pt x="2291" y="3068"/>
                </a:lnTo>
                <a:lnTo>
                  <a:pt x="2291" y="3065"/>
                </a:lnTo>
                <a:lnTo>
                  <a:pt x="2291" y="3060"/>
                </a:lnTo>
                <a:lnTo>
                  <a:pt x="2290" y="3055"/>
                </a:lnTo>
                <a:lnTo>
                  <a:pt x="2288" y="3051"/>
                </a:lnTo>
                <a:lnTo>
                  <a:pt x="2284" y="3048"/>
                </a:lnTo>
                <a:lnTo>
                  <a:pt x="2275" y="3040"/>
                </a:lnTo>
                <a:lnTo>
                  <a:pt x="2263" y="3034"/>
                </a:lnTo>
                <a:close/>
                <a:moveTo>
                  <a:pt x="1283" y="2922"/>
                </a:moveTo>
                <a:lnTo>
                  <a:pt x="1863" y="2922"/>
                </a:lnTo>
                <a:lnTo>
                  <a:pt x="1863" y="3080"/>
                </a:lnTo>
                <a:lnTo>
                  <a:pt x="1283" y="3080"/>
                </a:lnTo>
                <a:lnTo>
                  <a:pt x="1283" y="2922"/>
                </a:lnTo>
                <a:close/>
                <a:moveTo>
                  <a:pt x="2221" y="2899"/>
                </a:moveTo>
                <a:lnTo>
                  <a:pt x="2214" y="2902"/>
                </a:lnTo>
                <a:lnTo>
                  <a:pt x="2208" y="2905"/>
                </a:lnTo>
                <a:lnTo>
                  <a:pt x="2203" y="2908"/>
                </a:lnTo>
                <a:lnTo>
                  <a:pt x="2199" y="2913"/>
                </a:lnTo>
                <a:lnTo>
                  <a:pt x="2197" y="2919"/>
                </a:lnTo>
                <a:lnTo>
                  <a:pt x="2196" y="2925"/>
                </a:lnTo>
                <a:lnTo>
                  <a:pt x="2196" y="2930"/>
                </a:lnTo>
                <a:lnTo>
                  <a:pt x="2197" y="2935"/>
                </a:lnTo>
                <a:lnTo>
                  <a:pt x="2199" y="2938"/>
                </a:lnTo>
                <a:lnTo>
                  <a:pt x="2202" y="2942"/>
                </a:lnTo>
                <a:lnTo>
                  <a:pt x="2207" y="2947"/>
                </a:lnTo>
                <a:lnTo>
                  <a:pt x="2213" y="2951"/>
                </a:lnTo>
                <a:lnTo>
                  <a:pt x="2221" y="2956"/>
                </a:lnTo>
                <a:lnTo>
                  <a:pt x="2221" y="2899"/>
                </a:lnTo>
                <a:close/>
                <a:moveTo>
                  <a:pt x="2221" y="2806"/>
                </a:moveTo>
                <a:lnTo>
                  <a:pt x="2263" y="2806"/>
                </a:lnTo>
                <a:lnTo>
                  <a:pt x="2263" y="2843"/>
                </a:lnTo>
                <a:lnTo>
                  <a:pt x="2306" y="2849"/>
                </a:lnTo>
                <a:lnTo>
                  <a:pt x="2347" y="2862"/>
                </a:lnTo>
                <a:lnTo>
                  <a:pt x="2351" y="2863"/>
                </a:lnTo>
                <a:lnTo>
                  <a:pt x="2332" y="2916"/>
                </a:lnTo>
                <a:lnTo>
                  <a:pt x="2326" y="2914"/>
                </a:lnTo>
                <a:lnTo>
                  <a:pt x="2294" y="2904"/>
                </a:lnTo>
                <a:lnTo>
                  <a:pt x="2263" y="2898"/>
                </a:lnTo>
                <a:lnTo>
                  <a:pt x="2263" y="2970"/>
                </a:lnTo>
                <a:lnTo>
                  <a:pt x="2277" y="2976"/>
                </a:lnTo>
                <a:lnTo>
                  <a:pt x="2304" y="2987"/>
                </a:lnTo>
                <a:lnTo>
                  <a:pt x="2323" y="3000"/>
                </a:lnTo>
                <a:lnTo>
                  <a:pt x="2338" y="3012"/>
                </a:lnTo>
                <a:lnTo>
                  <a:pt x="2348" y="3027"/>
                </a:lnTo>
                <a:lnTo>
                  <a:pt x="2354" y="3043"/>
                </a:lnTo>
                <a:lnTo>
                  <a:pt x="2356" y="3061"/>
                </a:lnTo>
                <a:lnTo>
                  <a:pt x="2354" y="3083"/>
                </a:lnTo>
                <a:lnTo>
                  <a:pt x="2345" y="3103"/>
                </a:lnTo>
                <a:lnTo>
                  <a:pt x="2331" y="3120"/>
                </a:lnTo>
                <a:lnTo>
                  <a:pt x="2312" y="3132"/>
                </a:lnTo>
                <a:lnTo>
                  <a:pt x="2290" y="3141"/>
                </a:lnTo>
                <a:lnTo>
                  <a:pt x="2263" y="3147"/>
                </a:lnTo>
                <a:lnTo>
                  <a:pt x="2263" y="3197"/>
                </a:lnTo>
                <a:lnTo>
                  <a:pt x="2221" y="3197"/>
                </a:lnTo>
                <a:lnTo>
                  <a:pt x="2221" y="3148"/>
                </a:lnTo>
                <a:lnTo>
                  <a:pt x="2187" y="3146"/>
                </a:lnTo>
                <a:lnTo>
                  <a:pt x="2158" y="3140"/>
                </a:lnTo>
                <a:lnTo>
                  <a:pt x="2132" y="3131"/>
                </a:lnTo>
                <a:lnTo>
                  <a:pt x="2129" y="3130"/>
                </a:lnTo>
                <a:lnTo>
                  <a:pt x="2129" y="3068"/>
                </a:lnTo>
                <a:lnTo>
                  <a:pt x="2137" y="3073"/>
                </a:lnTo>
                <a:lnTo>
                  <a:pt x="2158" y="3082"/>
                </a:lnTo>
                <a:lnTo>
                  <a:pt x="2181" y="3088"/>
                </a:lnTo>
                <a:lnTo>
                  <a:pt x="2203" y="3093"/>
                </a:lnTo>
                <a:lnTo>
                  <a:pt x="2221" y="3094"/>
                </a:lnTo>
                <a:lnTo>
                  <a:pt x="2221" y="3019"/>
                </a:lnTo>
                <a:lnTo>
                  <a:pt x="2205" y="3014"/>
                </a:lnTo>
                <a:lnTo>
                  <a:pt x="2182" y="3003"/>
                </a:lnTo>
                <a:lnTo>
                  <a:pt x="2164" y="2991"/>
                </a:lnTo>
                <a:lnTo>
                  <a:pt x="2149" y="2978"/>
                </a:lnTo>
                <a:lnTo>
                  <a:pt x="2139" y="2963"/>
                </a:lnTo>
                <a:lnTo>
                  <a:pt x="2133" y="2946"/>
                </a:lnTo>
                <a:lnTo>
                  <a:pt x="2131" y="2925"/>
                </a:lnTo>
                <a:lnTo>
                  <a:pt x="2134" y="2904"/>
                </a:lnTo>
                <a:lnTo>
                  <a:pt x="2143" y="2886"/>
                </a:lnTo>
                <a:lnTo>
                  <a:pt x="2158" y="2870"/>
                </a:lnTo>
                <a:lnTo>
                  <a:pt x="2175" y="2857"/>
                </a:lnTo>
                <a:lnTo>
                  <a:pt x="2197" y="2849"/>
                </a:lnTo>
                <a:lnTo>
                  <a:pt x="2221" y="2844"/>
                </a:lnTo>
                <a:lnTo>
                  <a:pt x="2221" y="2806"/>
                </a:lnTo>
                <a:close/>
                <a:moveTo>
                  <a:pt x="2246" y="2793"/>
                </a:moveTo>
                <a:lnTo>
                  <a:pt x="2208" y="2797"/>
                </a:lnTo>
                <a:lnTo>
                  <a:pt x="2174" y="2806"/>
                </a:lnTo>
                <a:lnTo>
                  <a:pt x="2140" y="2822"/>
                </a:lnTo>
                <a:lnTo>
                  <a:pt x="2112" y="2843"/>
                </a:lnTo>
                <a:lnTo>
                  <a:pt x="2086" y="2867"/>
                </a:lnTo>
                <a:lnTo>
                  <a:pt x="2067" y="2897"/>
                </a:lnTo>
                <a:lnTo>
                  <a:pt x="2051" y="2929"/>
                </a:lnTo>
                <a:lnTo>
                  <a:pt x="2041" y="2964"/>
                </a:lnTo>
                <a:lnTo>
                  <a:pt x="2039" y="3001"/>
                </a:lnTo>
                <a:lnTo>
                  <a:pt x="2041" y="3038"/>
                </a:lnTo>
                <a:lnTo>
                  <a:pt x="2051" y="3073"/>
                </a:lnTo>
                <a:lnTo>
                  <a:pt x="2067" y="3105"/>
                </a:lnTo>
                <a:lnTo>
                  <a:pt x="2086" y="3135"/>
                </a:lnTo>
                <a:lnTo>
                  <a:pt x="2112" y="3161"/>
                </a:lnTo>
                <a:lnTo>
                  <a:pt x="2140" y="3180"/>
                </a:lnTo>
                <a:lnTo>
                  <a:pt x="2174" y="3196"/>
                </a:lnTo>
                <a:lnTo>
                  <a:pt x="2208" y="3206"/>
                </a:lnTo>
                <a:lnTo>
                  <a:pt x="2246" y="3208"/>
                </a:lnTo>
                <a:lnTo>
                  <a:pt x="2283" y="3206"/>
                </a:lnTo>
                <a:lnTo>
                  <a:pt x="2318" y="3196"/>
                </a:lnTo>
                <a:lnTo>
                  <a:pt x="2350" y="3180"/>
                </a:lnTo>
                <a:lnTo>
                  <a:pt x="2380" y="3161"/>
                </a:lnTo>
                <a:lnTo>
                  <a:pt x="2404" y="3135"/>
                </a:lnTo>
                <a:lnTo>
                  <a:pt x="2425" y="3105"/>
                </a:lnTo>
                <a:lnTo>
                  <a:pt x="2441" y="3073"/>
                </a:lnTo>
                <a:lnTo>
                  <a:pt x="2450" y="3038"/>
                </a:lnTo>
                <a:lnTo>
                  <a:pt x="2453" y="3001"/>
                </a:lnTo>
                <a:lnTo>
                  <a:pt x="2450" y="2964"/>
                </a:lnTo>
                <a:lnTo>
                  <a:pt x="2441" y="2929"/>
                </a:lnTo>
                <a:lnTo>
                  <a:pt x="2425" y="2897"/>
                </a:lnTo>
                <a:lnTo>
                  <a:pt x="2404" y="2867"/>
                </a:lnTo>
                <a:lnTo>
                  <a:pt x="2380" y="2843"/>
                </a:lnTo>
                <a:lnTo>
                  <a:pt x="2350" y="2822"/>
                </a:lnTo>
                <a:lnTo>
                  <a:pt x="2318" y="2806"/>
                </a:lnTo>
                <a:lnTo>
                  <a:pt x="2283" y="2797"/>
                </a:lnTo>
                <a:lnTo>
                  <a:pt x="2246" y="2793"/>
                </a:lnTo>
                <a:close/>
                <a:moveTo>
                  <a:pt x="1213" y="2716"/>
                </a:moveTo>
                <a:lnTo>
                  <a:pt x="1793" y="2716"/>
                </a:lnTo>
                <a:lnTo>
                  <a:pt x="1793" y="2873"/>
                </a:lnTo>
                <a:lnTo>
                  <a:pt x="1213" y="2873"/>
                </a:lnTo>
                <a:lnTo>
                  <a:pt x="1213" y="2716"/>
                </a:lnTo>
                <a:close/>
                <a:moveTo>
                  <a:pt x="2246" y="2684"/>
                </a:moveTo>
                <a:lnTo>
                  <a:pt x="2293" y="2688"/>
                </a:lnTo>
                <a:lnTo>
                  <a:pt x="2337" y="2698"/>
                </a:lnTo>
                <a:lnTo>
                  <a:pt x="2380" y="2714"/>
                </a:lnTo>
                <a:lnTo>
                  <a:pt x="2418" y="2736"/>
                </a:lnTo>
                <a:lnTo>
                  <a:pt x="2453" y="2763"/>
                </a:lnTo>
                <a:lnTo>
                  <a:pt x="2484" y="2793"/>
                </a:lnTo>
                <a:lnTo>
                  <a:pt x="2511" y="2829"/>
                </a:lnTo>
                <a:lnTo>
                  <a:pt x="2533" y="2867"/>
                </a:lnTo>
                <a:lnTo>
                  <a:pt x="2549" y="2910"/>
                </a:lnTo>
                <a:lnTo>
                  <a:pt x="2559" y="2954"/>
                </a:lnTo>
                <a:lnTo>
                  <a:pt x="2563" y="3001"/>
                </a:lnTo>
                <a:lnTo>
                  <a:pt x="2559" y="3048"/>
                </a:lnTo>
                <a:lnTo>
                  <a:pt x="2549" y="3092"/>
                </a:lnTo>
                <a:lnTo>
                  <a:pt x="2533" y="3135"/>
                </a:lnTo>
                <a:lnTo>
                  <a:pt x="2511" y="3173"/>
                </a:lnTo>
                <a:lnTo>
                  <a:pt x="2484" y="3208"/>
                </a:lnTo>
                <a:lnTo>
                  <a:pt x="2453" y="3240"/>
                </a:lnTo>
                <a:lnTo>
                  <a:pt x="2418" y="3266"/>
                </a:lnTo>
                <a:lnTo>
                  <a:pt x="2380" y="3288"/>
                </a:lnTo>
                <a:lnTo>
                  <a:pt x="2337" y="3304"/>
                </a:lnTo>
                <a:lnTo>
                  <a:pt x="2293" y="3314"/>
                </a:lnTo>
                <a:lnTo>
                  <a:pt x="2246" y="3318"/>
                </a:lnTo>
                <a:lnTo>
                  <a:pt x="2199" y="3314"/>
                </a:lnTo>
                <a:lnTo>
                  <a:pt x="2154" y="3304"/>
                </a:lnTo>
                <a:lnTo>
                  <a:pt x="2112" y="3288"/>
                </a:lnTo>
                <a:lnTo>
                  <a:pt x="2074" y="3266"/>
                </a:lnTo>
                <a:lnTo>
                  <a:pt x="2039" y="3240"/>
                </a:lnTo>
                <a:lnTo>
                  <a:pt x="2007" y="3208"/>
                </a:lnTo>
                <a:lnTo>
                  <a:pt x="1981" y="3173"/>
                </a:lnTo>
                <a:lnTo>
                  <a:pt x="1959" y="3135"/>
                </a:lnTo>
                <a:lnTo>
                  <a:pt x="1943" y="3092"/>
                </a:lnTo>
                <a:lnTo>
                  <a:pt x="1933" y="3048"/>
                </a:lnTo>
                <a:lnTo>
                  <a:pt x="1929" y="3001"/>
                </a:lnTo>
                <a:lnTo>
                  <a:pt x="1933" y="2954"/>
                </a:lnTo>
                <a:lnTo>
                  <a:pt x="1943" y="2910"/>
                </a:lnTo>
                <a:lnTo>
                  <a:pt x="1959" y="2867"/>
                </a:lnTo>
                <a:lnTo>
                  <a:pt x="1981" y="2829"/>
                </a:lnTo>
                <a:lnTo>
                  <a:pt x="2007" y="2793"/>
                </a:lnTo>
                <a:lnTo>
                  <a:pt x="2039" y="2763"/>
                </a:lnTo>
                <a:lnTo>
                  <a:pt x="2074" y="2736"/>
                </a:lnTo>
                <a:lnTo>
                  <a:pt x="2112" y="2714"/>
                </a:lnTo>
                <a:lnTo>
                  <a:pt x="2154" y="2698"/>
                </a:lnTo>
                <a:lnTo>
                  <a:pt x="2199" y="2688"/>
                </a:lnTo>
                <a:lnTo>
                  <a:pt x="2246" y="2684"/>
                </a:lnTo>
                <a:close/>
                <a:moveTo>
                  <a:pt x="1886" y="2235"/>
                </a:moveTo>
                <a:lnTo>
                  <a:pt x="1813" y="2239"/>
                </a:lnTo>
                <a:lnTo>
                  <a:pt x="1742" y="2248"/>
                </a:lnTo>
                <a:lnTo>
                  <a:pt x="1672" y="2266"/>
                </a:lnTo>
                <a:lnTo>
                  <a:pt x="1605" y="2289"/>
                </a:lnTo>
                <a:lnTo>
                  <a:pt x="1541" y="2317"/>
                </a:lnTo>
                <a:lnTo>
                  <a:pt x="1480" y="2351"/>
                </a:lnTo>
                <a:lnTo>
                  <a:pt x="1424" y="2391"/>
                </a:lnTo>
                <a:lnTo>
                  <a:pt x="1370" y="2435"/>
                </a:lnTo>
                <a:lnTo>
                  <a:pt x="1322" y="2484"/>
                </a:lnTo>
                <a:lnTo>
                  <a:pt x="1276" y="2538"/>
                </a:lnTo>
                <a:lnTo>
                  <a:pt x="1237" y="2595"/>
                </a:lnTo>
                <a:lnTo>
                  <a:pt x="1203" y="2656"/>
                </a:lnTo>
                <a:lnTo>
                  <a:pt x="1175" y="2720"/>
                </a:lnTo>
                <a:lnTo>
                  <a:pt x="1151" y="2786"/>
                </a:lnTo>
                <a:lnTo>
                  <a:pt x="1134" y="2856"/>
                </a:lnTo>
                <a:lnTo>
                  <a:pt x="1124" y="2927"/>
                </a:lnTo>
                <a:lnTo>
                  <a:pt x="1121" y="3001"/>
                </a:lnTo>
                <a:lnTo>
                  <a:pt x="1124" y="3075"/>
                </a:lnTo>
                <a:lnTo>
                  <a:pt x="1134" y="3147"/>
                </a:lnTo>
                <a:lnTo>
                  <a:pt x="1151" y="3216"/>
                </a:lnTo>
                <a:lnTo>
                  <a:pt x="1175" y="3283"/>
                </a:lnTo>
                <a:lnTo>
                  <a:pt x="1203" y="3347"/>
                </a:lnTo>
                <a:lnTo>
                  <a:pt x="1237" y="3407"/>
                </a:lnTo>
                <a:lnTo>
                  <a:pt x="1276" y="3464"/>
                </a:lnTo>
                <a:lnTo>
                  <a:pt x="1322" y="3518"/>
                </a:lnTo>
                <a:lnTo>
                  <a:pt x="1370" y="3567"/>
                </a:lnTo>
                <a:lnTo>
                  <a:pt x="1424" y="3611"/>
                </a:lnTo>
                <a:lnTo>
                  <a:pt x="1480" y="3650"/>
                </a:lnTo>
                <a:lnTo>
                  <a:pt x="1541" y="3685"/>
                </a:lnTo>
                <a:lnTo>
                  <a:pt x="1605" y="3713"/>
                </a:lnTo>
                <a:lnTo>
                  <a:pt x="1672" y="3736"/>
                </a:lnTo>
                <a:lnTo>
                  <a:pt x="1742" y="3754"/>
                </a:lnTo>
                <a:lnTo>
                  <a:pt x="1813" y="3763"/>
                </a:lnTo>
                <a:lnTo>
                  <a:pt x="1886" y="3767"/>
                </a:lnTo>
                <a:lnTo>
                  <a:pt x="1960" y="3763"/>
                </a:lnTo>
                <a:lnTo>
                  <a:pt x="2032" y="3754"/>
                </a:lnTo>
                <a:lnTo>
                  <a:pt x="2101" y="3736"/>
                </a:lnTo>
                <a:lnTo>
                  <a:pt x="2169" y="3713"/>
                </a:lnTo>
                <a:lnTo>
                  <a:pt x="2232" y="3685"/>
                </a:lnTo>
                <a:lnTo>
                  <a:pt x="2293" y="3650"/>
                </a:lnTo>
                <a:lnTo>
                  <a:pt x="2350" y="3611"/>
                </a:lnTo>
                <a:lnTo>
                  <a:pt x="2403" y="3567"/>
                </a:lnTo>
                <a:lnTo>
                  <a:pt x="2452" y="3518"/>
                </a:lnTo>
                <a:lnTo>
                  <a:pt x="2496" y="3464"/>
                </a:lnTo>
                <a:lnTo>
                  <a:pt x="2536" y="3407"/>
                </a:lnTo>
                <a:lnTo>
                  <a:pt x="2570" y="3347"/>
                </a:lnTo>
                <a:lnTo>
                  <a:pt x="2599" y="3283"/>
                </a:lnTo>
                <a:lnTo>
                  <a:pt x="2621" y="3216"/>
                </a:lnTo>
                <a:lnTo>
                  <a:pt x="2639" y="3147"/>
                </a:lnTo>
                <a:lnTo>
                  <a:pt x="2648" y="3075"/>
                </a:lnTo>
                <a:lnTo>
                  <a:pt x="2652" y="3001"/>
                </a:lnTo>
                <a:lnTo>
                  <a:pt x="2648" y="2927"/>
                </a:lnTo>
                <a:lnTo>
                  <a:pt x="2639" y="2856"/>
                </a:lnTo>
                <a:lnTo>
                  <a:pt x="2621" y="2786"/>
                </a:lnTo>
                <a:lnTo>
                  <a:pt x="2599" y="2720"/>
                </a:lnTo>
                <a:lnTo>
                  <a:pt x="2570" y="2656"/>
                </a:lnTo>
                <a:lnTo>
                  <a:pt x="2536" y="2595"/>
                </a:lnTo>
                <a:lnTo>
                  <a:pt x="2496" y="2538"/>
                </a:lnTo>
                <a:lnTo>
                  <a:pt x="2452" y="2484"/>
                </a:lnTo>
                <a:lnTo>
                  <a:pt x="2403" y="2435"/>
                </a:lnTo>
                <a:lnTo>
                  <a:pt x="2350" y="2391"/>
                </a:lnTo>
                <a:lnTo>
                  <a:pt x="2293" y="2351"/>
                </a:lnTo>
                <a:lnTo>
                  <a:pt x="2232" y="2317"/>
                </a:lnTo>
                <a:lnTo>
                  <a:pt x="2169" y="2289"/>
                </a:lnTo>
                <a:lnTo>
                  <a:pt x="2101" y="2266"/>
                </a:lnTo>
                <a:lnTo>
                  <a:pt x="2032" y="2248"/>
                </a:lnTo>
                <a:lnTo>
                  <a:pt x="1960" y="2239"/>
                </a:lnTo>
                <a:lnTo>
                  <a:pt x="1886" y="2235"/>
                </a:lnTo>
                <a:close/>
                <a:moveTo>
                  <a:pt x="1886" y="2119"/>
                </a:moveTo>
                <a:lnTo>
                  <a:pt x="1967" y="2123"/>
                </a:lnTo>
                <a:lnTo>
                  <a:pt x="2045" y="2134"/>
                </a:lnTo>
                <a:lnTo>
                  <a:pt x="2121" y="2151"/>
                </a:lnTo>
                <a:lnTo>
                  <a:pt x="2194" y="2175"/>
                </a:lnTo>
                <a:lnTo>
                  <a:pt x="2264" y="2204"/>
                </a:lnTo>
                <a:lnTo>
                  <a:pt x="2332" y="2240"/>
                </a:lnTo>
                <a:lnTo>
                  <a:pt x="2394" y="2282"/>
                </a:lnTo>
                <a:lnTo>
                  <a:pt x="2455" y="2327"/>
                </a:lnTo>
                <a:lnTo>
                  <a:pt x="2510" y="2379"/>
                </a:lnTo>
                <a:lnTo>
                  <a:pt x="2560" y="2434"/>
                </a:lnTo>
                <a:lnTo>
                  <a:pt x="2607" y="2493"/>
                </a:lnTo>
                <a:lnTo>
                  <a:pt x="2647" y="2557"/>
                </a:lnTo>
                <a:lnTo>
                  <a:pt x="2683" y="2624"/>
                </a:lnTo>
                <a:lnTo>
                  <a:pt x="2712" y="2694"/>
                </a:lnTo>
                <a:lnTo>
                  <a:pt x="2737" y="2766"/>
                </a:lnTo>
                <a:lnTo>
                  <a:pt x="2754" y="2843"/>
                </a:lnTo>
                <a:lnTo>
                  <a:pt x="2765" y="2921"/>
                </a:lnTo>
                <a:lnTo>
                  <a:pt x="2768" y="3001"/>
                </a:lnTo>
                <a:lnTo>
                  <a:pt x="2765" y="3081"/>
                </a:lnTo>
                <a:lnTo>
                  <a:pt x="2754" y="3159"/>
                </a:lnTo>
                <a:lnTo>
                  <a:pt x="2737" y="3235"/>
                </a:lnTo>
                <a:lnTo>
                  <a:pt x="2712" y="3308"/>
                </a:lnTo>
                <a:lnTo>
                  <a:pt x="2683" y="3379"/>
                </a:lnTo>
                <a:lnTo>
                  <a:pt x="2647" y="3445"/>
                </a:lnTo>
                <a:lnTo>
                  <a:pt x="2607" y="3509"/>
                </a:lnTo>
                <a:lnTo>
                  <a:pt x="2560" y="3569"/>
                </a:lnTo>
                <a:lnTo>
                  <a:pt x="2510" y="3625"/>
                </a:lnTo>
                <a:lnTo>
                  <a:pt x="2455" y="3675"/>
                </a:lnTo>
                <a:lnTo>
                  <a:pt x="2394" y="3722"/>
                </a:lnTo>
                <a:lnTo>
                  <a:pt x="2331" y="3762"/>
                </a:lnTo>
                <a:lnTo>
                  <a:pt x="2264" y="3798"/>
                </a:lnTo>
                <a:lnTo>
                  <a:pt x="2194" y="3827"/>
                </a:lnTo>
                <a:lnTo>
                  <a:pt x="2121" y="3852"/>
                </a:lnTo>
                <a:lnTo>
                  <a:pt x="2045" y="3869"/>
                </a:lnTo>
                <a:lnTo>
                  <a:pt x="1967" y="3879"/>
                </a:lnTo>
                <a:lnTo>
                  <a:pt x="1886" y="3882"/>
                </a:lnTo>
                <a:lnTo>
                  <a:pt x="1807" y="3879"/>
                </a:lnTo>
                <a:lnTo>
                  <a:pt x="1728" y="3869"/>
                </a:lnTo>
                <a:lnTo>
                  <a:pt x="1653" y="3852"/>
                </a:lnTo>
                <a:lnTo>
                  <a:pt x="1580" y="3827"/>
                </a:lnTo>
                <a:lnTo>
                  <a:pt x="1510" y="3798"/>
                </a:lnTo>
                <a:lnTo>
                  <a:pt x="1442" y="3762"/>
                </a:lnTo>
                <a:lnTo>
                  <a:pt x="1378" y="3722"/>
                </a:lnTo>
                <a:lnTo>
                  <a:pt x="1319" y="3675"/>
                </a:lnTo>
                <a:lnTo>
                  <a:pt x="1264" y="3625"/>
                </a:lnTo>
                <a:lnTo>
                  <a:pt x="1213" y="3569"/>
                </a:lnTo>
                <a:lnTo>
                  <a:pt x="1167" y="3509"/>
                </a:lnTo>
                <a:lnTo>
                  <a:pt x="1125" y="3445"/>
                </a:lnTo>
                <a:lnTo>
                  <a:pt x="1090" y="3379"/>
                </a:lnTo>
                <a:lnTo>
                  <a:pt x="1060" y="3308"/>
                </a:lnTo>
                <a:lnTo>
                  <a:pt x="1037" y="3235"/>
                </a:lnTo>
                <a:lnTo>
                  <a:pt x="1020" y="3159"/>
                </a:lnTo>
                <a:lnTo>
                  <a:pt x="1009" y="3081"/>
                </a:lnTo>
                <a:lnTo>
                  <a:pt x="1005" y="3001"/>
                </a:lnTo>
                <a:lnTo>
                  <a:pt x="1009" y="2921"/>
                </a:lnTo>
                <a:lnTo>
                  <a:pt x="1020" y="2843"/>
                </a:lnTo>
                <a:lnTo>
                  <a:pt x="1037" y="2766"/>
                </a:lnTo>
                <a:lnTo>
                  <a:pt x="1060" y="2694"/>
                </a:lnTo>
                <a:lnTo>
                  <a:pt x="1090" y="2624"/>
                </a:lnTo>
                <a:lnTo>
                  <a:pt x="1125" y="2557"/>
                </a:lnTo>
                <a:lnTo>
                  <a:pt x="1167" y="2493"/>
                </a:lnTo>
                <a:lnTo>
                  <a:pt x="1213" y="2434"/>
                </a:lnTo>
                <a:lnTo>
                  <a:pt x="1264" y="2379"/>
                </a:lnTo>
                <a:lnTo>
                  <a:pt x="1319" y="2327"/>
                </a:lnTo>
                <a:lnTo>
                  <a:pt x="1378" y="2282"/>
                </a:lnTo>
                <a:lnTo>
                  <a:pt x="1442" y="2240"/>
                </a:lnTo>
                <a:lnTo>
                  <a:pt x="1510" y="2204"/>
                </a:lnTo>
                <a:lnTo>
                  <a:pt x="1580" y="2175"/>
                </a:lnTo>
                <a:lnTo>
                  <a:pt x="1653" y="2151"/>
                </a:lnTo>
                <a:lnTo>
                  <a:pt x="1728" y="2134"/>
                </a:lnTo>
                <a:lnTo>
                  <a:pt x="1807" y="2123"/>
                </a:lnTo>
                <a:lnTo>
                  <a:pt x="1886" y="2119"/>
                </a:lnTo>
                <a:close/>
                <a:moveTo>
                  <a:pt x="2648" y="1902"/>
                </a:moveTo>
                <a:lnTo>
                  <a:pt x="2768" y="1975"/>
                </a:lnTo>
                <a:lnTo>
                  <a:pt x="2588" y="2267"/>
                </a:lnTo>
                <a:lnTo>
                  <a:pt x="2471" y="2194"/>
                </a:lnTo>
                <a:lnTo>
                  <a:pt x="2648" y="1902"/>
                </a:lnTo>
                <a:close/>
                <a:moveTo>
                  <a:pt x="1325" y="1836"/>
                </a:moveTo>
                <a:lnTo>
                  <a:pt x="1473" y="2111"/>
                </a:lnTo>
                <a:lnTo>
                  <a:pt x="1351" y="2177"/>
                </a:lnTo>
                <a:lnTo>
                  <a:pt x="1204" y="1902"/>
                </a:lnTo>
                <a:lnTo>
                  <a:pt x="1325" y="1836"/>
                </a:lnTo>
                <a:close/>
                <a:moveTo>
                  <a:pt x="1121" y="1158"/>
                </a:moveTo>
                <a:lnTo>
                  <a:pt x="1121" y="1534"/>
                </a:lnTo>
                <a:lnTo>
                  <a:pt x="1154" y="1519"/>
                </a:lnTo>
                <a:lnTo>
                  <a:pt x="1160" y="1479"/>
                </a:lnTo>
                <a:lnTo>
                  <a:pt x="1163" y="1434"/>
                </a:lnTo>
                <a:lnTo>
                  <a:pt x="1163" y="1388"/>
                </a:lnTo>
                <a:lnTo>
                  <a:pt x="1162" y="1342"/>
                </a:lnTo>
                <a:lnTo>
                  <a:pt x="1157" y="1297"/>
                </a:lnTo>
                <a:lnTo>
                  <a:pt x="1150" y="1254"/>
                </a:lnTo>
                <a:lnTo>
                  <a:pt x="1141" y="1216"/>
                </a:lnTo>
                <a:lnTo>
                  <a:pt x="1132" y="1184"/>
                </a:lnTo>
                <a:lnTo>
                  <a:pt x="1121" y="1158"/>
                </a:lnTo>
                <a:close/>
                <a:moveTo>
                  <a:pt x="585" y="1158"/>
                </a:moveTo>
                <a:lnTo>
                  <a:pt x="576" y="1180"/>
                </a:lnTo>
                <a:lnTo>
                  <a:pt x="566" y="1208"/>
                </a:lnTo>
                <a:lnTo>
                  <a:pt x="558" y="1242"/>
                </a:lnTo>
                <a:lnTo>
                  <a:pt x="551" y="1278"/>
                </a:lnTo>
                <a:lnTo>
                  <a:pt x="546" y="1319"/>
                </a:lnTo>
                <a:lnTo>
                  <a:pt x="544" y="1361"/>
                </a:lnTo>
                <a:lnTo>
                  <a:pt x="542" y="1402"/>
                </a:lnTo>
                <a:lnTo>
                  <a:pt x="542" y="1443"/>
                </a:lnTo>
                <a:lnTo>
                  <a:pt x="546" y="1483"/>
                </a:lnTo>
                <a:lnTo>
                  <a:pt x="552" y="1520"/>
                </a:lnTo>
                <a:lnTo>
                  <a:pt x="585" y="1534"/>
                </a:lnTo>
                <a:lnTo>
                  <a:pt x="585" y="1158"/>
                </a:lnTo>
                <a:close/>
                <a:moveTo>
                  <a:pt x="1838" y="899"/>
                </a:moveTo>
                <a:lnTo>
                  <a:pt x="2129" y="899"/>
                </a:lnTo>
                <a:lnTo>
                  <a:pt x="2129" y="1038"/>
                </a:lnTo>
                <a:lnTo>
                  <a:pt x="1838" y="1038"/>
                </a:lnTo>
                <a:lnTo>
                  <a:pt x="1838" y="899"/>
                </a:lnTo>
                <a:close/>
                <a:moveTo>
                  <a:pt x="853" y="833"/>
                </a:moveTo>
                <a:lnTo>
                  <a:pt x="789" y="1253"/>
                </a:lnTo>
                <a:lnTo>
                  <a:pt x="853" y="1340"/>
                </a:lnTo>
                <a:lnTo>
                  <a:pt x="854" y="1340"/>
                </a:lnTo>
                <a:lnTo>
                  <a:pt x="917" y="1253"/>
                </a:lnTo>
                <a:lnTo>
                  <a:pt x="854" y="833"/>
                </a:lnTo>
                <a:lnTo>
                  <a:pt x="853" y="833"/>
                </a:lnTo>
                <a:close/>
                <a:moveTo>
                  <a:pt x="3119" y="754"/>
                </a:moveTo>
                <a:lnTo>
                  <a:pt x="3079" y="757"/>
                </a:lnTo>
                <a:lnTo>
                  <a:pt x="3042" y="765"/>
                </a:lnTo>
                <a:lnTo>
                  <a:pt x="3007" y="779"/>
                </a:lnTo>
                <a:lnTo>
                  <a:pt x="2971" y="798"/>
                </a:lnTo>
                <a:lnTo>
                  <a:pt x="2941" y="822"/>
                </a:lnTo>
                <a:lnTo>
                  <a:pt x="2915" y="849"/>
                </a:lnTo>
                <a:lnTo>
                  <a:pt x="2893" y="879"/>
                </a:lnTo>
                <a:lnTo>
                  <a:pt x="2874" y="911"/>
                </a:lnTo>
                <a:lnTo>
                  <a:pt x="2862" y="947"/>
                </a:lnTo>
                <a:lnTo>
                  <a:pt x="2853" y="984"/>
                </a:lnTo>
                <a:lnTo>
                  <a:pt x="2851" y="1021"/>
                </a:lnTo>
                <a:lnTo>
                  <a:pt x="2853" y="1059"/>
                </a:lnTo>
                <a:lnTo>
                  <a:pt x="2862" y="1097"/>
                </a:lnTo>
                <a:lnTo>
                  <a:pt x="2876" y="1134"/>
                </a:lnTo>
                <a:lnTo>
                  <a:pt x="2894" y="1168"/>
                </a:lnTo>
                <a:lnTo>
                  <a:pt x="2917" y="1197"/>
                </a:lnTo>
                <a:lnTo>
                  <a:pt x="2944" y="1224"/>
                </a:lnTo>
                <a:lnTo>
                  <a:pt x="2974" y="1247"/>
                </a:lnTo>
                <a:lnTo>
                  <a:pt x="3007" y="1265"/>
                </a:lnTo>
                <a:lnTo>
                  <a:pt x="3042" y="1278"/>
                </a:lnTo>
                <a:lnTo>
                  <a:pt x="3079" y="1286"/>
                </a:lnTo>
                <a:lnTo>
                  <a:pt x="3119" y="1289"/>
                </a:lnTo>
                <a:lnTo>
                  <a:pt x="3157" y="1286"/>
                </a:lnTo>
                <a:lnTo>
                  <a:pt x="3193" y="1278"/>
                </a:lnTo>
                <a:lnTo>
                  <a:pt x="3230" y="1265"/>
                </a:lnTo>
                <a:lnTo>
                  <a:pt x="3265" y="1245"/>
                </a:lnTo>
                <a:lnTo>
                  <a:pt x="3295" y="1222"/>
                </a:lnTo>
                <a:lnTo>
                  <a:pt x="3322" y="1195"/>
                </a:lnTo>
                <a:lnTo>
                  <a:pt x="3344" y="1164"/>
                </a:lnTo>
                <a:lnTo>
                  <a:pt x="3362" y="1131"/>
                </a:lnTo>
                <a:lnTo>
                  <a:pt x="3375" y="1097"/>
                </a:lnTo>
                <a:lnTo>
                  <a:pt x="3382" y="1060"/>
                </a:lnTo>
                <a:lnTo>
                  <a:pt x="3386" y="1023"/>
                </a:lnTo>
                <a:lnTo>
                  <a:pt x="3382" y="985"/>
                </a:lnTo>
                <a:lnTo>
                  <a:pt x="3375" y="947"/>
                </a:lnTo>
                <a:lnTo>
                  <a:pt x="3362" y="910"/>
                </a:lnTo>
                <a:lnTo>
                  <a:pt x="3342" y="876"/>
                </a:lnTo>
                <a:lnTo>
                  <a:pt x="3320" y="845"/>
                </a:lnTo>
                <a:lnTo>
                  <a:pt x="3293" y="819"/>
                </a:lnTo>
                <a:lnTo>
                  <a:pt x="3262" y="797"/>
                </a:lnTo>
                <a:lnTo>
                  <a:pt x="3229" y="779"/>
                </a:lnTo>
                <a:lnTo>
                  <a:pt x="3193" y="765"/>
                </a:lnTo>
                <a:lnTo>
                  <a:pt x="3157" y="757"/>
                </a:lnTo>
                <a:lnTo>
                  <a:pt x="3119" y="754"/>
                </a:lnTo>
                <a:close/>
                <a:moveTo>
                  <a:pt x="3254" y="494"/>
                </a:moveTo>
                <a:lnTo>
                  <a:pt x="3271" y="498"/>
                </a:lnTo>
                <a:lnTo>
                  <a:pt x="3342" y="525"/>
                </a:lnTo>
                <a:lnTo>
                  <a:pt x="3358" y="533"/>
                </a:lnTo>
                <a:lnTo>
                  <a:pt x="3371" y="544"/>
                </a:lnTo>
                <a:lnTo>
                  <a:pt x="3380" y="559"/>
                </a:lnTo>
                <a:lnTo>
                  <a:pt x="3385" y="576"/>
                </a:lnTo>
                <a:lnTo>
                  <a:pt x="3386" y="593"/>
                </a:lnTo>
                <a:lnTo>
                  <a:pt x="3382" y="611"/>
                </a:lnTo>
                <a:lnTo>
                  <a:pt x="3362" y="667"/>
                </a:lnTo>
                <a:lnTo>
                  <a:pt x="3395" y="692"/>
                </a:lnTo>
                <a:lnTo>
                  <a:pt x="3425" y="720"/>
                </a:lnTo>
                <a:lnTo>
                  <a:pt x="3452" y="752"/>
                </a:lnTo>
                <a:lnTo>
                  <a:pt x="3508" y="726"/>
                </a:lnTo>
                <a:lnTo>
                  <a:pt x="3525" y="721"/>
                </a:lnTo>
                <a:lnTo>
                  <a:pt x="3542" y="721"/>
                </a:lnTo>
                <a:lnTo>
                  <a:pt x="3559" y="725"/>
                </a:lnTo>
                <a:lnTo>
                  <a:pt x="3574" y="732"/>
                </a:lnTo>
                <a:lnTo>
                  <a:pt x="3587" y="744"/>
                </a:lnTo>
                <a:lnTo>
                  <a:pt x="3597" y="759"/>
                </a:lnTo>
                <a:lnTo>
                  <a:pt x="3628" y="828"/>
                </a:lnTo>
                <a:lnTo>
                  <a:pt x="3634" y="845"/>
                </a:lnTo>
                <a:lnTo>
                  <a:pt x="3634" y="863"/>
                </a:lnTo>
                <a:lnTo>
                  <a:pt x="3630" y="881"/>
                </a:lnTo>
                <a:lnTo>
                  <a:pt x="3623" y="895"/>
                </a:lnTo>
                <a:lnTo>
                  <a:pt x="3611" y="909"/>
                </a:lnTo>
                <a:lnTo>
                  <a:pt x="3595" y="917"/>
                </a:lnTo>
                <a:lnTo>
                  <a:pt x="3541" y="943"/>
                </a:lnTo>
                <a:lnTo>
                  <a:pt x="3547" y="985"/>
                </a:lnTo>
                <a:lnTo>
                  <a:pt x="3548" y="1026"/>
                </a:lnTo>
                <a:lnTo>
                  <a:pt x="3546" y="1067"/>
                </a:lnTo>
                <a:lnTo>
                  <a:pt x="3602" y="1088"/>
                </a:lnTo>
                <a:lnTo>
                  <a:pt x="3618" y="1097"/>
                </a:lnTo>
                <a:lnTo>
                  <a:pt x="3630" y="1109"/>
                </a:lnTo>
                <a:lnTo>
                  <a:pt x="3640" y="1123"/>
                </a:lnTo>
                <a:lnTo>
                  <a:pt x="3645" y="1140"/>
                </a:lnTo>
                <a:lnTo>
                  <a:pt x="3646" y="1157"/>
                </a:lnTo>
                <a:lnTo>
                  <a:pt x="3641" y="1175"/>
                </a:lnTo>
                <a:lnTo>
                  <a:pt x="3616" y="1245"/>
                </a:lnTo>
                <a:lnTo>
                  <a:pt x="3607" y="1261"/>
                </a:lnTo>
                <a:lnTo>
                  <a:pt x="3596" y="1275"/>
                </a:lnTo>
                <a:lnTo>
                  <a:pt x="3580" y="1283"/>
                </a:lnTo>
                <a:lnTo>
                  <a:pt x="3564" y="1289"/>
                </a:lnTo>
                <a:lnTo>
                  <a:pt x="3546" y="1289"/>
                </a:lnTo>
                <a:lnTo>
                  <a:pt x="3528" y="1286"/>
                </a:lnTo>
                <a:lnTo>
                  <a:pt x="3473" y="1265"/>
                </a:lnTo>
                <a:lnTo>
                  <a:pt x="3447" y="1298"/>
                </a:lnTo>
                <a:lnTo>
                  <a:pt x="3419" y="1329"/>
                </a:lnTo>
                <a:lnTo>
                  <a:pt x="3389" y="1356"/>
                </a:lnTo>
                <a:lnTo>
                  <a:pt x="3413" y="1411"/>
                </a:lnTo>
                <a:lnTo>
                  <a:pt x="3418" y="1428"/>
                </a:lnTo>
                <a:lnTo>
                  <a:pt x="3419" y="1445"/>
                </a:lnTo>
                <a:lnTo>
                  <a:pt x="3416" y="1463"/>
                </a:lnTo>
                <a:lnTo>
                  <a:pt x="3407" y="1477"/>
                </a:lnTo>
                <a:lnTo>
                  <a:pt x="3396" y="1491"/>
                </a:lnTo>
                <a:lnTo>
                  <a:pt x="3380" y="1501"/>
                </a:lnTo>
                <a:lnTo>
                  <a:pt x="3311" y="1531"/>
                </a:lnTo>
                <a:lnTo>
                  <a:pt x="3294" y="1537"/>
                </a:lnTo>
                <a:lnTo>
                  <a:pt x="3277" y="1537"/>
                </a:lnTo>
                <a:lnTo>
                  <a:pt x="3260" y="1534"/>
                </a:lnTo>
                <a:lnTo>
                  <a:pt x="3245" y="1526"/>
                </a:lnTo>
                <a:lnTo>
                  <a:pt x="3231" y="1514"/>
                </a:lnTo>
                <a:lnTo>
                  <a:pt x="3222" y="1498"/>
                </a:lnTo>
                <a:lnTo>
                  <a:pt x="3197" y="1444"/>
                </a:lnTo>
                <a:lnTo>
                  <a:pt x="3155" y="1450"/>
                </a:lnTo>
                <a:lnTo>
                  <a:pt x="3114" y="1452"/>
                </a:lnTo>
                <a:lnTo>
                  <a:pt x="3073" y="1449"/>
                </a:lnTo>
                <a:lnTo>
                  <a:pt x="3052" y="1506"/>
                </a:lnTo>
                <a:lnTo>
                  <a:pt x="3044" y="1522"/>
                </a:lnTo>
                <a:lnTo>
                  <a:pt x="3031" y="1534"/>
                </a:lnTo>
                <a:lnTo>
                  <a:pt x="3017" y="1544"/>
                </a:lnTo>
                <a:lnTo>
                  <a:pt x="2999" y="1549"/>
                </a:lnTo>
                <a:lnTo>
                  <a:pt x="2982" y="1550"/>
                </a:lnTo>
                <a:lnTo>
                  <a:pt x="2965" y="1545"/>
                </a:lnTo>
                <a:lnTo>
                  <a:pt x="2894" y="1519"/>
                </a:lnTo>
                <a:lnTo>
                  <a:pt x="2878" y="1510"/>
                </a:lnTo>
                <a:lnTo>
                  <a:pt x="2866" y="1499"/>
                </a:lnTo>
                <a:lnTo>
                  <a:pt x="2856" y="1485"/>
                </a:lnTo>
                <a:lnTo>
                  <a:pt x="2851" y="1468"/>
                </a:lnTo>
                <a:lnTo>
                  <a:pt x="2850" y="1450"/>
                </a:lnTo>
                <a:lnTo>
                  <a:pt x="2855" y="1432"/>
                </a:lnTo>
                <a:lnTo>
                  <a:pt x="2876" y="1377"/>
                </a:lnTo>
                <a:lnTo>
                  <a:pt x="2842" y="1351"/>
                </a:lnTo>
                <a:lnTo>
                  <a:pt x="2812" y="1323"/>
                </a:lnTo>
                <a:lnTo>
                  <a:pt x="2783" y="1292"/>
                </a:lnTo>
                <a:lnTo>
                  <a:pt x="2729" y="1317"/>
                </a:lnTo>
                <a:lnTo>
                  <a:pt x="2712" y="1323"/>
                </a:lnTo>
                <a:lnTo>
                  <a:pt x="2695" y="1323"/>
                </a:lnTo>
                <a:lnTo>
                  <a:pt x="2678" y="1319"/>
                </a:lnTo>
                <a:lnTo>
                  <a:pt x="2662" y="1310"/>
                </a:lnTo>
                <a:lnTo>
                  <a:pt x="2650" y="1299"/>
                </a:lnTo>
                <a:lnTo>
                  <a:pt x="2640" y="1283"/>
                </a:lnTo>
                <a:lnTo>
                  <a:pt x="2608" y="1215"/>
                </a:lnTo>
                <a:lnTo>
                  <a:pt x="2603" y="1197"/>
                </a:lnTo>
                <a:lnTo>
                  <a:pt x="2602" y="1180"/>
                </a:lnTo>
                <a:lnTo>
                  <a:pt x="2606" y="1163"/>
                </a:lnTo>
                <a:lnTo>
                  <a:pt x="2614" y="1148"/>
                </a:lnTo>
                <a:lnTo>
                  <a:pt x="2626" y="1135"/>
                </a:lnTo>
                <a:lnTo>
                  <a:pt x="2641" y="1125"/>
                </a:lnTo>
                <a:lnTo>
                  <a:pt x="2695" y="1100"/>
                </a:lnTo>
                <a:lnTo>
                  <a:pt x="2690" y="1059"/>
                </a:lnTo>
                <a:lnTo>
                  <a:pt x="2688" y="1017"/>
                </a:lnTo>
                <a:lnTo>
                  <a:pt x="2690" y="976"/>
                </a:lnTo>
                <a:lnTo>
                  <a:pt x="2635" y="956"/>
                </a:lnTo>
                <a:lnTo>
                  <a:pt x="2619" y="947"/>
                </a:lnTo>
                <a:lnTo>
                  <a:pt x="2606" y="936"/>
                </a:lnTo>
                <a:lnTo>
                  <a:pt x="2597" y="920"/>
                </a:lnTo>
                <a:lnTo>
                  <a:pt x="2591" y="904"/>
                </a:lnTo>
                <a:lnTo>
                  <a:pt x="2591" y="886"/>
                </a:lnTo>
                <a:lnTo>
                  <a:pt x="2594" y="868"/>
                </a:lnTo>
                <a:lnTo>
                  <a:pt x="2620" y="797"/>
                </a:lnTo>
                <a:lnTo>
                  <a:pt x="2629" y="782"/>
                </a:lnTo>
                <a:lnTo>
                  <a:pt x="2641" y="769"/>
                </a:lnTo>
                <a:lnTo>
                  <a:pt x="2656" y="760"/>
                </a:lnTo>
                <a:lnTo>
                  <a:pt x="2673" y="755"/>
                </a:lnTo>
                <a:lnTo>
                  <a:pt x="2690" y="754"/>
                </a:lnTo>
                <a:lnTo>
                  <a:pt x="2707" y="758"/>
                </a:lnTo>
                <a:lnTo>
                  <a:pt x="2764" y="779"/>
                </a:lnTo>
                <a:lnTo>
                  <a:pt x="2788" y="746"/>
                </a:lnTo>
                <a:lnTo>
                  <a:pt x="2817" y="715"/>
                </a:lnTo>
                <a:lnTo>
                  <a:pt x="2849" y="687"/>
                </a:lnTo>
                <a:lnTo>
                  <a:pt x="2823" y="633"/>
                </a:lnTo>
                <a:lnTo>
                  <a:pt x="2818" y="615"/>
                </a:lnTo>
                <a:lnTo>
                  <a:pt x="2817" y="598"/>
                </a:lnTo>
                <a:lnTo>
                  <a:pt x="2822" y="581"/>
                </a:lnTo>
                <a:lnTo>
                  <a:pt x="2829" y="565"/>
                </a:lnTo>
                <a:lnTo>
                  <a:pt x="2841" y="553"/>
                </a:lnTo>
                <a:lnTo>
                  <a:pt x="2856" y="543"/>
                </a:lnTo>
                <a:lnTo>
                  <a:pt x="2925" y="511"/>
                </a:lnTo>
                <a:lnTo>
                  <a:pt x="2942" y="506"/>
                </a:lnTo>
                <a:lnTo>
                  <a:pt x="2960" y="505"/>
                </a:lnTo>
                <a:lnTo>
                  <a:pt x="2976" y="510"/>
                </a:lnTo>
                <a:lnTo>
                  <a:pt x="2992" y="517"/>
                </a:lnTo>
                <a:lnTo>
                  <a:pt x="3004" y="530"/>
                </a:lnTo>
                <a:lnTo>
                  <a:pt x="3014" y="544"/>
                </a:lnTo>
                <a:lnTo>
                  <a:pt x="3040" y="598"/>
                </a:lnTo>
                <a:lnTo>
                  <a:pt x="3082" y="593"/>
                </a:lnTo>
                <a:lnTo>
                  <a:pt x="3122" y="592"/>
                </a:lnTo>
                <a:lnTo>
                  <a:pt x="3164" y="595"/>
                </a:lnTo>
                <a:lnTo>
                  <a:pt x="3185" y="538"/>
                </a:lnTo>
                <a:lnTo>
                  <a:pt x="3193" y="522"/>
                </a:lnTo>
                <a:lnTo>
                  <a:pt x="3204" y="510"/>
                </a:lnTo>
                <a:lnTo>
                  <a:pt x="3220" y="500"/>
                </a:lnTo>
                <a:lnTo>
                  <a:pt x="3236" y="495"/>
                </a:lnTo>
                <a:lnTo>
                  <a:pt x="3254" y="494"/>
                </a:lnTo>
                <a:close/>
                <a:moveTo>
                  <a:pt x="3131" y="256"/>
                </a:moveTo>
                <a:lnTo>
                  <a:pt x="3057" y="259"/>
                </a:lnTo>
                <a:lnTo>
                  <a:pt x="2985" y="269"/>
                </a:lnTo>
                <a:lnTo>
                  <a:pt x="2916" y="286"/>
                </a:lnTo>
                <a:lnTo>
                  <a:pt x="2849" y="310"/>
                </a:lnTo>
                <a:lnTo>
                  <a:pt x="2785" y="338"/>
                </a:lnTo>
                <a:lnTo>
                  <a:pt x="2725" y="372"/>
                </a:lnTo>
                <a:lnTo>
                  <a:pt x="2667" y="412"/>
                </a:lnTo>
                <a:lnTo>
                  <a:pt x="2614" y="456"/>
                </a:lnTo>
                <a:lnTo>
                  <a:pt x="2565" y="505"/>
                </a:lnTo>
                <a:lnTo>
                  <a:pt x="2521" y="559"/>
                </a:lnTo>
                <a:lnTo>
                  <a:pt x="2482" y="615"/>
                </a:lnTo>
                <a:lnTo>
                  <a:pt x="2447" y="677"/>
                </a:lnTo>
                <a:lnTo>
                  <a:pt x="2418" y="741"/>
                </a:lnTo>
                <a:lnTo>
                  <a:pt x="2396" y="807"/>
                </a:lnTo>
                <a:lnTo>
                  <a:pt x="2378" y="877"/>
                </a:lnTo>
                <a:lnTo>
                  <a:pt x="2367" y="948"/>
                </a:lnTo>
                <a:lnTo>
                  <a:pt x="2365" y="1022"/>
                </a:lnTo>
                <a:lnTo>
                  <a:pt x="2367" y="1096"/>
                </a:lnTo>
                <a:lnTo>
                  <a:pt x="2378" y="1168"/>
                </a:lnTo>
                <a:lnTo>
                  <a:pt x="2396" y="1237"/>
                </a:lnTo>
                <a:lnTo>
                  <a:pt x="2418" y="1304"/>
                </a:lnTo>
                <a:lnTo>
                  <a:pt x="2447" y="1368"/>
                </a:lnTo>
                <a:lnTo>
                  <a:pt x="2482" y="1428"/>
                </a:lnTo>
                <a:lnTo>
                  <a:pt x="2521" y="1485"/>
                </a:lnTo>
                <a:lnTo>
                  <a:pt x="2565" y="1539"/>
                </a:lnTo>
                <a:lnTo>
                  <a:pt x="2614" y="1588"/>
                </a:lnTo>
                <a:lnTo>
                  <a:pt x="2667" y="1632"/>
                </a:lnTo>
                <a:lnTo>
                  <a:pt x="2725" y="1671"/>
                </a:lnTo>
                <a:lnTo>
                  <a:pt x="2785" y="1706"/>
                </a:lnTo>
                <a:lnTo>
                  <a:pt x="2849" y="1734"/>
                </a:lnTo>
                <a:lnTo>
                  <a:pt x="2916" y="1757"/>
                </a:lnTo>
                <a:lnTo>
                  <a:pt x="2985" y="1774"/>
                </a:lnTo>
                <a:lnTo>
                  <a:pt x="3057" y="1784"/>
                </a:lnTo>
                <a:lnTo>
                  <a:pt x="3131" y="1788"/>
                </a:lnTo>
                <a:lnTo>
                  <a:pt x="3204" y="1784"/>
                </a:lnTo>
                <a:lnTo>
                  <a:pt x="3276" y="1774"/>
                </a:lnTo>
                <a:lnTo>
                  <a:pt x="3346" y="1757"/>
                </a:lnTo>
                <a:lnTo>
                  <a:pt x="3412" y="1734"/>
                </a:lnTo>
                <a:lnTo>
                  <a:pt x="3476" y="1706"/>
                </a:lnTo>
                <a:lnTo>
                  <a:pt x="3537" y="1671"/>
                </a:lnTo>
                <a:lnTo>
                  <a:pt x="3593" y="1632"/>
                </a:lnTo>
                <a:lnTo>
                  <a:pt x="3646" y="1588"/>
                </a:lnTo>
                <a:lnTo>
                  <a:pt x="3695" y="1539"/>
                </a:lnTo>
                <a:lnTo>
                  <a:pt x="3740" y="1485"/>
                </a:lnTo>
                <a:lnTo>
                  <a:pt x="3780" y="1428"/>
                </a:lnTo>
                <a:lnTo>
                  <a:pt x="3814" y="1368"/>
                </a:lnTo>
                <a:lnTo>
                  <a:pt x="3843" y="1304"/>
                </a:lnTo>
                <a:lnTo>
                  <a:pt x="3866" y="1237"/>
                </a:lnTo>
                <a:lnTo>
                  <a:pt x="3883" y="1168"/>
                </a:lnTo>
                <a:lnTo>
                  <a:pt x="3893" y="1096"/>
                </a:lnTo>
                <a:lnTo>
                  <a:pt x="3897" y="1022"/>
                </a:lnTo>
                <a:lnTo>
                  <a:pt x="3893" y="948"/>
                </a:lnTo>
                <a:lnTo>
                  <a:pt x="3883" y="877"/>
                </a:lnTo>
                <a:lnTo>
                  <a:pt x="3866" y="807"/>
                </a:lnTo>
                <a:lnTo>
                  <a:pt x="3843" y="741"/>
                </a:lnTo>
                <a:lnTo>
                  <a:pt x="3814" y="677"/>
                </a:lnTo>
                <a:lnTo>
                  <a:pt x="3780" y="615"/>
                </a:lnTo>
                <a:lnTo>
                  <a:pt x="3740" y="559"/>
                </a:lnTo>
                <a:lnTo>
                  <a:pt x="3695" y="505"/>
                </a:lnTo>
                <a:lnTo>
                  <a:pt x="3646" y="456"/>
                </a:lnTo>
                <a:lnTo>
                  <a:pt x="3593" y="412"/>
                </a:lnTo>
                <a:lnTo>
                  <a:pt x="3537" y="372"/>
                </a:lnTo>
                <a:lnTo>
                  <a:pt x="3476" y="338"/>
                </a:lnTo>
                <a:lnTo>
                  <a:pt x="3412" y="310"/>
                </a:lnTo>
                <a:lnTo>
                  <a:pt x="3346" y="286"/>
                </a:lnTo>
                <a:lnTo>
                  <a:pt x="3276" y="269"/>
                </a:lnTo>
                <a:lnTo>
                  <a:pt x="3204" y="259"/>
                </a:lnTo>
                <a:lnTo>
                  <a:pt x="3131" y="256"/>
                </a:lnTo>
                <a:close/>
                <a:moveTo>
                  <a:pt x="853" y="220"/>
                </a:moveTo>
                <a:lnTo>
                  <a:pt x="896" y="224"/>
                </a:lnTo>
                <a:lnTo>
                  <a:pt x="935" y="234"/>
                </a:lnTo>
                <a:lnTo>
                  <a:pt x="973" y="250"/>
                </a:lnTo>
                <a:lnTo>
                  <a:pt x="1008" y="270"/>
                </a:lnTo>
                <a:lnTo>
                  <a:pt x="1038" y="296"/>
                </a:lnTo>
                <a:lnTo>
                  <a:pt x="1064" y="327"/>
                </a:lnTo>
                <a:lnTo>
                  <a:pt x="1085" y="361"/>
                </a:lnTo>
                <a:lnTo>
                  <a:pt x="1101" y="398"/>
                </a:lnTo>
                <a:lnTo>
                  <a:pt x="1111" y="439"/>
                </a:lnTo>
                <a:lnTo>
                  <a:pt x="1114" y="482"/>
                </a:lnTo>
                <a:lnTo>
                  <a:pt x="1111" y="523"/>
                </a:lnTo>
                <a:lnTo>
                  <a:pt x="1101" y="564"/>
                </a:lnTo>
                <a:lnTo>
                  <a:pt x="1085" y="601"/>
                </a:lnTo>
                <a:lnTo>
                  <a:pt x="1064" y="635"/>
                </a:lnTo>
                <a:lnTo>
                  <a:pt x="1038" y="666"/>
                </a:lnTo>
                <a:lnTo>
                  <a:pt x="1008" y="692"/>
                </a:lnTo>
                <a:lnTo>
                  <a:pt x="973" y="712"/>
                </a:lnTo>
                <a:lnTo>
                  <a:pt x="935" y="728"/>
                </a:lnTo>
                <a:lnTo>
                  <a:pt x="896" y="738"/>
                </a:lnTo>
                <a:lnTo>
                  <a:pt x="853" y="742"/>
                </a:lnTo>
                <a:lnTo>
                  <a:pt x="811" y="738"/>
                </a:lnTo>
                <a:lnTo>
                  <a:pt x="771" y="728"/>
                </a:lnTo>
                <a:lnTo>
                  <a:pt x="733" y="712"/>
                </a:lnTo>
                <a:lnTo>
                  <a:pt x="700" y="692"/>
                </a:lnTo>
                <a:lnTo>
                  <a:pt x="669" y="666"/>
                </a:lnTo>
                <a:lnTo>
                  <a:pt x="643" y="635"/>
                </a:lnTo>
                <a:lnTo>
                  <a:pt x="621" y="601"/>
                </a:lnTo>
                <a:lnTo>
                  <a:pt x="605" y="564"/>
                </a:lnTo>
                <a:lnTo>
                  <a:pt x="595" y="523"/>
                </a:lnTo>
                <a:lnTo>
                  <a:pt x="593" y="482"/>
                </a:lnTo>
                <a:lnTo>
                  <a:pt x="595" y="439"/>
                </a:lnTo>
                <a:lnTo>
                  <a:pt x="605" y="398"/>
                </a:lnTo>
                <a:lnTo>
                  <a:pt x="621" y="361"/>
                </a:lnTo>
                <a:lnTo>
                  <a:pt x="643" y="327"/>
                </a:lnTo>
                <a:lnTo>
                  <a:pt x="669" y="296"/>
                </a:lnTo>
                <a:lnTo>
                  <a:pt x="700" y="270"/>
                </a:lnTo>
                <a:lnTo>
                  <a:pt x="733" y="250"/>
                </a:lnTo>
                <a:lnTo>
                  <a:pt x="771" y="234"/>
                </a:lnTo>
                <a:lnTo>
                  <a:pt x="811" y="224"/>
                </a:lnTo>
                <a:lnTo>
                  <a:pt x="853" y="220"/>
                </a:lnTo>
                <a:close/>
                <a:moveTo>
                  <a:pt x="3131" y="140"/>
                </a:moveTo>
                <a:lnTo>
                  <a:pt x="3211" y="144"/>
                </a:lnTo>
                <a:lnTo>
                  <a:pt x="3289" y="154"/>
                </a:lnTo>
                <a:lnTo>
                  <a:pt x="3364" y="171"/>
                </a:lnTo>
                <a:lnTo>
                  <a:pt x="3438" y="196"/>
                </a:lnTo>
                <a:lnTo>
                  <a:pt x="3508" y="225"/>
                </a:lnTo>
                <a:lnTo>
                  <a:pt x="3575" y="261"/>
                </a:lnTo>
                <a:lnTo>
                  <a:pt x="3639" y="301"/>
                </a:lnTo>
                <a:lnTo>
                  <a:pt x="3698" y="348"/>
                </a:lnTo>
                <a:lnTo>
                  <a:pt x="3753" y="398"/>
                </a:lnTo>
                <a:lnTo>
                  <a:pt x="3805" y="455"/>
                </a:lnTo>
                <a:lnTo>
                  <a:pt x="3850" y="514"/>
                </a:lnTo>
                <a:lnTo>
                  <a:pt x="3892" y="577"/>
                </a:lnTo>
                <a:lnTo>
                  <a:pt x="3927" y="644"/>
                </a:lnTo>
                <a:lnTo>
                  <a:pt x="3957" y="715"/>
                </a:lnTo>
                <a:lnTo>
                  <a:pt x="3980" y="787"/>
                </a:lnTo>
                <a:lnTo>
                  <a:pt x="3997" y="863"/>
                </a:lnTo>
                <a:lnTo>
                  <a:pt x="4008" y="942"/>
                </a:lnTo>
                <a:lnTo>
                  <a:pt x="4012" y="1022"/>
                </a:lnTo>
                <a:lnTo>
                  <a:pt x="4008" y="1102"/>
                </a:lnTo>
                <a:lnTo>
                  <a:pt x="3997" y="1180"/>
                </a:lnTo>
                <a:lnTo>
                  <a:pt x="3980" y="1256"/>
                </a:lnTo>
                <a:lnTo>
                  <a:pt x="3957" y="1329"/>
                </a:lnTo>
                <a:lnTo>
                  <a:pt x="3927" y="1400"/>
                </a:lnTo>
                <a:lnTo>
                  <a:pt x="3892" y="1466"/>
                </a:lnTo>
                <a:lnTo>
                  <a:pt x="3850" y="1530"/>
                </a:lnTo>
                <a:lnTo>
                  <a:pt x="3805" y="1590"/>
                </a:lnTo>
                <a:lnTo>
                  <a:pt x="3753" y="1646"/>
                </a:lnTo>
                <a:lnTo>
                  <a:pt x="3698" y="1696"/>
                </a:lnTo>
                <a:lnTo>
                  <a:pt x="3639" y="1743"/>
                </a:lnTo>
                <a:lnTo>
                  <a:pt x="3575" y="1783"/>
                </a:lnTo>
                <a:lnTo>
                  <a:pt x="3508" y="1819"/>
                </a:lnTo>
                <a:lnTo>
                  <a:pt x="3438" y="1848"/>
                </a:lnTo>
                <a:lnTo>
                  <a:pt x="3364" y="1873"/>
                </a:lnTo>
                <a:lnTo>
                  <a:pt x="3289" y="1890"/>
                </a:lnTo>
                <a:lnTo>
                  <a:pt x="3211" y="1900"/>
                </a:lnTo>
                <a:lnTo>
                  <a:pt x="3131" y="1903"/>
                </a:lnTo>
                <a:lnTo>
                  <a:pt x="3050" y="1900"/>
                </a:lnTo>
                <a:lnTo>
                  <a:pt x="2972" y="1890"/>
                </a:lnTo>
                <a:lnTo>
                  <a:pt x="2896" y="1873"/>
                </a:lnTo>
                <a:lnTo>
                  <a:pt x="2823" y="1848"/>
                </a:lnTo>
                <a:lnTo>
                  <a:pt x="2753" y="1819"/>
                </a:lnTo>
                <a:lnTo>
                  <a:pt x="2685" y="1783"/>
                </a:lnTo>
                <a:lnTo>
                  <a:pt x="2623" y="1743"/>
                </a:lnTo>
                <a:lnTo>
                  <a:pt x="2563" y="1696"/>
                </a:lnTo>
                <a:lnTo>
                  <a:pt x="2507" y="1646"/>
                </a:lnTo>
                <a:lnTo>
                  <a:pt x="2457" y="1589"/>
                </a:lnTo>
                <a:lnTo>
                  <a:pt x="2410" y="1530"/>
                </a:lnTo>
                <a:lnTo>
                  <a:pt x="2370" y="1466"/>
                </a:lnTo>
                <a:lnTo>
                  <a:pt x="2334" y="1400"/>
                </a:lnTo>
                <a:lnTo>
                  <a:pt x="2305" y="1329"/>
                </a:lnTo>
                <a:lnTo>
                  <a:pt x="2280" y="1256"/>
                </a:lnTo>
                <a:lnTo>
                  <a:pt x="2263" y="1180"/>
                </a:lnTo>
                <a:lnTo>
                  <a:pt x="2252" y="1102"/>
                </a:lnTo>
                <a:lnTo>
                  <a:pt x="2250" y="1022"/>
                </a:lnTo>
                <a:lnTo>
                  <a:pt x="2252" y="942"/>
                </a:lnTo>
                <a:lnTo>
                  <a:pt x="2263" y="863"/>
                </a:lnTo>
                <a:lnTo>
                  <a:pt x="2280" y="787"/>
                </a:lnTo>
                <a:lnTo>
                  <a:pt x="2305" y="715"/>
                </a:lnTo>
                <a:lnTo>
                  <a:pt x="2334" y="644"/>
                </a:lnTo>
                <a:lnTo>
                  <a:pt x="2370" y="577"/>
                </a:lnTo>
                <a:lnTo>
                  <a:pt x="2410" y="514"/>
                </a:lnTo>
                <a:lnTo>
                  <a:pt x="2457" y="455"/>
                </a:lnTo>
                <a:lnTo>
                  <a:pt x="2507" y="398"/>
                </a:lnTo>
                <a:lnTo>
                  <a:pt x="2563" y="348"/>
                </a:lnTo>
                <a:lnTo>
                  <a:pt x="2623" y="301"/>
                </a:lnTo>
                <a:lnTo>
                  <a:pt x="2685" y="261"/>
                </a:lnTo>
                <a:lnTo>
                  <a:pt x="2753" y="225"/>
                </a:lnTo>
                <a:lnTo>
                  <a:pt x="2823" y="196"/>
                </a:lnTo>
                <a:lnTo>
                  <a:pt x="2896" y="171"/>
                </a:lnTo>
                <a:lnTo>
                  <a:pt x="2972" y="154"/>
                </a:lnTo>
                <a:lnTo>
                  <a:pt x="3050" y="144"/>
                </a:lnTo>
                <a:lnTo>
                  <a:pt x="3131" y="140"/>
                </a:lnTo>
                <a:close/>
                <a:moveTo>
                  <a:pt x="853" y="122"/>
                </a:moveTo>
                <a:lnTo>
                  <a:pt x="778" y="126"/>
                </a:lnTo>
                <a:lnTo>
                  <a:pt x="706" y="137"/>
                </a:lnTo>
                <a:lnTo>
                  <a:pt x="636" y="155"/>
                </a:lnTo>
                <a:lnTo>
                  <a:pt x="568" y="180"/>
                </a:lnTo>
                <a:lnTo>
                  <a:pt x="504" y="210"/>
                </a:lnTo>
                <a:lnTo>
                  <a:pt x="444" y="247"/>
                </a:lnTo>
                <a:lnTo>
                  <a:pt x="388" y="289"/>
                </a:lnTo>
                <a:lnTo>
                  <a:pt x="336" y="337"/>
                </a:lnTo>
                <a:lnTo>
                  <a:pt x="290" y="388"/>
                </a:lnTo>
                <a:lnTo>
                  <a:pt x="247" y="445"/>
                </a:lnTo>
                <a:lnTo>
                  <a:pt x="210" y="505"/>
                </a:lnTo>
                <a:lnTo>
                  <a:pt x="179" y="569"/>
                </a:lnTo>
                <a:lnTo>
                  <a:pt x="155" y="636"/>
                </a:lnTo>
                <a:lnTo>
                  <a:pt x="137" y="706"/>
                </a:lnTo>
                <a:lnTo>
                  <a:pt x="126" y="779"/>
                </a:lnTo>
                <a:lnTo>
                  <a:pt x="122" y="854"/>
                </a:lnTo>
                <a:lnTo>
                  <a:pt x="125" y="921"/>
                </a:lnTo>
                <a:lnTo>
                  <a:pt x="135" y="989"/>
                </a:lnTo>
                <a:lnTo>
                  <a:pt x="150" y="1053"/>
                </a:lnTo>
                <a:lnTo>
                  <a:pt x="171" y="1115"/>
                </a:lnTo>
                <a:lnTo>
                  <a:pt x="196" y="1174"/>
                </a:lnTo>
                <a:lnTo>
                  <a:pt x="227" y="1231"/>
                </a:lnTo>
                <a:lnTo>
                  <a:pt x="263" y="1285"/>
                </a:lnTo>
                <a:lnTo>
                  <a:pt x="303" y="1335"/>
                </a:lnTo>
                <a:lnTo>
                  <a:pt x="347" y="1380"/>
                </a:lnTo>
                <a:lnTo>
                  <a:pt x="346" y="1359"/>
                </a:lnTo>
                <a:lnTo>
                  <a:pt x="346" y="1342"/>
                </a:lnTo>
                <a:lnTo>
                  <a:pt x="345" y="1329"/>
                </a:lnTo>
                <a:lnTo>
                  <a:pt x="346" y="1274"/>
                </a:lnTo>
                <a:lnTo>
                  <a:pt x="352" y="1222"/>
                </a:lnTo>
                <a:lnTo>
                  <a:pt x="363" y="1173"/>
                </a:lnTo>
                <a:lnTo>
                  <a:pt x="378" y="1127"/>
                </a:lnTo>
                <a:lnTo>
                  <a:pt x="398" y="1086"/>
                </a:lnTo>
                <a:lnTo>
                  <a:pt x="420" y="1046"/>
                </a:lnTo>
                <a:lnTo>
                  <a:pt x="444" y="1010"/>
                </a:lnTo>
                <a:lnTo>
                  <a:pt x="471" y="976"/>
                </a:lnTo>
                <a:lnTo>
                  <a:pt x="500" y="946"/>
                </a:lnTo>
                <a:lnTo>
                  <a:pt x="528" y="917"/>
                </a:lnTo>
                <a:lnTo>
                  <a:pt x="556" y="893"/>
                </a:lnTo>
                <a:lnTo>
                  <a:pt x="584" y="870"/>
                </a:lnTo>
                <a:lnTo>
                  <a:pt x="611" y="850"/>
                </a:lnTo>
                <a:lnTo>
                  <a:pt x="637" y="833"/>
                </a:lnTo>
                <a:lnTo>
                  <a:pt x="659" y="818"/>
                </a:lnTo>
                <a:lnTo>
                  <a:pt x="680" y="806"/>
                </a:lnTo>
                <a:lnTo>
                  <a:pt x="686" y="802"/>
                </a:lnTo>
                <a:lnTo>
                  <a:pt x="692" y="800"/>
                </a:lnTo>
                <a:lnTo>
                  <a:pt x="723" y="781"/>
                </a:lnTo>
                <a:lnTo>
                  <a:pt x="756" y="766"/>
                </a:lnTo>
                <a:lnTo>
                  <a:pt x="789" y="757"/>
                </a:lnTo>
                <a:lnTo>
                  <a:pt x="790" y="757"/>
                </a:lnTo>
                <a:lnTo>
                  <a:pt x="853" y="823"/>
                </a:lnTo>
                <a:lnTo>
                  <a:pt x="918" y="758"/>
                </a:lnTo>
                <a:lnTo>
                  <a:pt x="951" y="768"/>
                </a:lnTo>
                <a:lnTo>
                  <a:pt x="983" y="781"/>
                </a:lnTo>
                <a:lnTo>
                  <a:pt x="1014" y="800"/>
                </a:lnTo>
                <a:lnTo>
                  <a:pt x="1020" y="802"/>
                </a:lnTo>
                <a:lnTo>
                  <a:pt x="1027" y="806"/>
                </a:lnTo>
                <a:lnTo>
                  <a:pt x="1047" y="818"/>
                </a:lnTo>
                <a:lnTo>
                  <a:pt x="1070" y="833"/>
                </a:lnTo>
                <a:lnTo>
                  <a:pt x="1096" y="851"/>
                </a:lnTo>
                <a:lnTo>
                  <a:pt x="1123" y="871"/>
                </a:lnTo>
                <a:lnTo>
                  <a:pt x="1151" y="893"/>
                </a:lnTo>
                <a:lnTo>
                  <a:pt x="1179" y="919"/>
                </a:lnTo>
                <a:lnTo>
                  <a:pt x="1209" y="947"/>
                </a:lnTo>
                <a:lnTo>
                  <a:pt x="1237" y="978"/>
                </a:lnTo>
                <a:lnTo>
                  <a:pt x="1263" y="1012"/>
                </a:lnTo>
                <a:lnTo>
                  <a:pt x="1289" y="1049"/>
                </a:lnTo>
                <a:lnTo>
                  <a:pt x="1311" y="1089"/>
                </a:lnTo>
                <a:lnTo>
                  <a:pt x="1329" y="1132"/>
                </a:lnTo>
                <a:lnTo>
                  <a:pt x="1344" y="1178"/>
                </a:lnTo>
                <a:lnTo>
                  <a:pt x="1355" y="1227"/>
                </a:lnTo>
                <a:lnTo>
                  <a:pt x="1361" y="1280"/>
                </a:lnTo>
                <a:lnTo>
                  <a:pt x="1360" y="1336"/>
                </a:lnTo>
                <a:lnTo>
                  <a:pt x="1360" y="1347"/>
                </a:lnTo>
                <a:lnTo>
                  <a:pt x="1359" y="1363"/>
                </a:lnTo>
                <a:lnTo>
                  <a:pt x="1359" y="1382"/>
                </a:lnTo>
                <a:lnTo>
                  <a:pt x="1403" y="1335"/>
                </a:lnTo>
                <a:lnTo>
                  <a:pt x="1442" y="1285"/>
                </a:lnTo>
                <a:lnTo>
                  <a:pt x="1479" y="1232"/>
                </a:lnTo>
                <a:lnTo>
                  <a:pt x="1510" y="1174"/>
                </a:lnTo>
                <a:lnTo>
                  <a:pt x="1535" y="1115"/>
                </a:lnTo>
                <a:lnTo>
                  <a:pt x="1556" y="1053"/>
                </a:lnTo>
                <a:lnTo>
                  <a:pt x="1572" y="989"/>
                </a:lnTo>
                <a:lnTo>
                  <a:pt x="1581" y="921"/>
                </a:lnTo>
                <a:lnTo>
                  <a:pt x="1584" y="854"/>
                </a:lnTo>
                <a:lnTo>
                  <a:pt x="1581" y="779"/>
                </a:lnTo>
                <a:lnTo>
                  <a:pt x="1570" y="706"/>
                </a:lnTo>
                <a:lnTo>
                  <a:pt x="1551" y="636"/>
                </a:lnTo>
                <a:lnTo>
                  <a:pt x="1527" y="569"/>
                </a:lnTo>
                <a:lnTo>
                  <a:pt x="1496" y="505"/>
                </a:lnTo>
                <a:lnTo>
                  <a:pt x="1459" y="445"/>
                </a:lnTo>
                <a:lnTo>
                  <a:pt x="1418" y="388"/>
                </a:lnTo>
                <a:lnTo>
                  <a:pt x="1370" y="337"/>
                </a:lnTo>
                <a:lnTo>
                  <a:pt x="1318" y="289"/>
                </a:lnTo>
                <a:lnTo>
                  <a:pt x="1262" y="247"/>
                </a:lnTo>
                <a:lnTo>
                  <a:pt x="1202" y="210"/>
                </a:lnTo>
                <a:lnTo>
                  <a:pt x="1138" y="180"/>
                </a:lnTo>
                <a:lnTo>
                  <a:pt x="1070" y="155"/>
                </a:lnTo>
                <a:lnTo>
                  <a:pt x="1000" y="137"/>
                </a:lnTo>
                <a:lnTo>
                  <a:pt x="928" y="126"/>
                </a:lnTo>
                <a:lnTo>
                  <a:pt x="853" y="122"/>
                </a:lnTo>
                <a:close/>
                <a:moveTo>
                  <a:pt x="853" y="0"/>
                </a:moveTo>
                <a:lnTo>
                  <a:pt x="935" y="4"/>
                </a:lnTo>
                <a:lnTo>
                  <a:pt x="1015" y="15"/>
                </a:lnTo>
                <a:lnTo>
                  <a:pt x="1092" y="34"/>
                </a:lnTo>
                <a:lnTo>
                  <a:pt x="1167" y="59"/>
                </a:lnTo>
                <a:lnTo>
                  <a:pt x="1238" y="91"/>
                </a:lnTo>
                <a:lnTo>
                  <a:pt x="1306" y="131"/>
                </a:lnTo>
                <a:lnTo>
                  <a:pt x="1368" y="173"/>
                </a:lnTo>
                <a:lnTo>
                  <a:pt x="1429" y="224"/>
                </a:lnTo>
                <a:lnTo>
                  <a:pt x="1483" y="278"/>
                </a:lnTo>
                <a:lnTo>
                  <a:pt x="1532" y="337"/>
                </a:lnTo>
                <a:lnTo>
                  <a:pt x="1576" y="401"/>
                </a:lnTo>
                <a:lnTo>
                  <a:pt x="1614" y="468"/>
                </a:lnTo>
                <a:lnTo>
                  <a:pt x="1646" y="539"/>
                </a:lnTo>
                <a:lnTo>
                  <a:pt x="1672" y="614"/>
                </a:lnTo>
                <a:lnTo>
                  <a:pt x="1691" y="692"/>
                </a:lnTo>
                <a:lnTo>
                  <a:pt x="1702" y="771"/>
                </a:lnTo>
                <a:lnTo>
                  <a:pt x="1706" y="854"/>
                </a:lnTo>
                <a:lnTo>
                  <a:pt x="1702" y="936"/>
                </a:lnTo>
                <a:lnTo>
                  <a:pt x="1691" y="1016"/>
                </a:lnTo>
                <a:lnTo>
                  <a:pt x="1672" y="1093"/>
                </a:lnTo>
                <a:lnTo>
                  <a:pt x="1646" y="1167"/>
                </a:lnTo>
                <a:lnTo>
                  <a:pt x="1614" y="1238"/>
                </a:lnTo>
                <a:lnTo>
                  <a:pt x="1576" y="1305"/>
                </a:lnTo>
                <a:lnTo>
                  <a:pt x="1532" y="1369"/>
                </a:lnTo>
                <a:lnTo>
                  <a:pt x="1483" y="1428"/>
                </a:lnTo>
                <a:lnTo>
                  <a:pt x="1429" y="1483"/>
                </a:lnTo>
                <a:lnTo>
                  <a:pt x="1368" y="1533"/>
                </a:lnTo>
                <a:lnTo>
                  <a:pt x="1306" y="1577"/>
                </a:lnTo>
                <a:lnTo>
                  <a:pt x="1238" y="1615"/>
                </a:lnTo>
                <a:lnTo>
                  <a:pt x="1167" y="1647"/>
                </a:lnTo>
                <a:lnTo>
                  <a:pt x="1092" y="1673"/>
                </a:lnTo>
                <a:lnTo>
                  <a:pt x="1015" y="1691"/>
                </a:lnTo>
                <a:lnTo>
                  <a:pt x="935" y="1703"/>
                </a:lnTo>
                <a:lnTo>
                  <a:pt x="853" y="1707"/>
                </a:lnTo>
                <a:lnTo>
                  <a:pt x="771" y="1703"/>
                </a:lnTo>
                <a:lnTo>
                  <a:pt x="691" y="1691"/>
                </a:lnTo>
                <a:lnTo>
                  <a:pt x="614" y="1673"/>
                </a:lnTo>
                <a:lnTo>
                  <a:pt x="540" y="1647"/>
                </a:lnTo>
                <a:lnTo>
                  <a:pt x="469" y="1615"/>
                </a:lnTo>
                <a:lnTo>
                  <a:pt x="401" y="1577"/>
                </a:lnTo>
                <a:lnTo>
                  <a:pt x="338" y="1533"/>
                </a:lnTo>
                <a:lnTo>
                  <a:pt x="279" y="1483"/>
                </a:lnTo>
                <a:lnTo>
                  <a:pt x="223" y="1428"/>
                </a:lnTo>
                <a:lnTo>
                  <a:pt x="174" y="1369"/>
                </a:lnTo>
                <a:lnTo>
                  <a:pt x="130" y="1305"/>
                </a:lnTo>
                <a:lnTo>
                  <a:pt x="92" y="1238"/>
                </a:lnTo>
                <a:lnTo>
                  <a:pt x="60" y="1167"/>
                </a:lnTo>
                <a:lnTo>
                  <a:pt x="34" y="1093"/>
                </a:lnTo>
                <a:lnTo>
                  <a:pt x="16" y="1016"/>
                </a:lnTo>
                <a:lnTo>
                  <a:pt x="4" y="936"/>
                </a:lnTo>
                <a:lnTo>
                  <a:pt x="0" y="854"/>
                </a:lnTo>
                <a:lnTo>
                  <a:pt x="4" y="771"/>
                </a:lnTo>
                <a:lnTo>
                  <a:pt x="16" y="692"/>
                </a:lnTo>
                <a:lnTo>
                  <a:pt x="34" y="614"/>
                </a:lnTo>
                <a:lnTo>
                  <a:pt x="60" y="539"/>
                </a:lnTo>
                <a:lnTo>
                  <a:pt x="92" y="468"/>
                </a:lnTo>
                <a:lnTo>
                  <a:pt x="130" y="401"/>
                </a:lnTo>
                <a:lnTo>
                  <a:pt x="174" y="337"/>
                </a:lnTo>
                <a:lnTo>
                  <a:pt x="223" y="278"/>
                </a:lnTo>
                <a:lnTo>
                  <a:pt x="279" y="224"/>
                </a:lnTo>
                <a:lnTo>
                  <a:pt x="338" y="173"/>
                </a:lnTo>
                <a:lnTo>
                  <a:pt x="401" y="131"/>
                </a:lnTo>
                <a:lnTo>
                  <a:pt x="469" y="91"/>
                </a:lnTo>
                <a:lnTo>
                  <a:pt x="540" y="59"/>
                </a:lnTo>
                <a:lnTo>
                  <a:pt x="614" y="34"/>
                </a:lnTo>
                <a:lnTo>
                  <a:pt x="691" y="15"/>
                </a:lnTo>
                <a:lnTo>
                  <a:pt x="771" y="4"/>
                </a:lnTo>
                <a:lnTo>
                  <a:pt x="853" y="0"/>
                </a:lnTo>
                <a:lnTo>
                  <a:pt x="853" y="0"/>
                </a:lnTo>
                <a:close/>
              </a:path>
            </a:pathLst>
          </a:custGeom>
          <a:solidFill>
            <a:schemeClr val="accent6"/>
          </a:solid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grpSp>
        <p:nvGrpSpPr>
          <p:cNvPr id="24" name="Group 23">
            <a:extLst>
              <a:ext uri="{FF2B5EF4-FFF2-40B4-BE49-F238E27FC236}">
                <a16:creationId xmlns:a16="http://schemas.microsoft.com/office/drawing/2014/main" id="{FFCD0605-E49D-742E-CD13-7DAC06355D4A}"/>
              </a:ext>
            </a:extLst>
          </p:cNvPr>
          <p:cNvGrpSpPr>
            <a:grpSpLocks noChangeAspect="1"/>
          </p:cNvGrpSpPr>
          <p:nvPr/>
        </p:nvGrpSpPr>
        <p:grpSpPr bwMode="auto">
          <a:xfrm>
            <a:off x="10696903" y="5277557"/>
            <a:ext cx="586303" cy="490622"/>
            <a:chOff x="1174" y="386"/>
            <a:chExt cx="576" cy="482"/>
          </a:xfrm>
          <a:solidFill>
            <a:schemeClr val="bg1"/>
          </a:solidFill>
        </p:grpSpPr>
        <p:sp>
          <p:nvSpPr>
            <p:cNvPr id="25" name="Freeform 25">
              <a:extLst>
                <a:ext uri="{FF2B5EF4-FFF2-40B4-BE49-F238E27FC236}">
                  <a16:creationId xmlns:a16="http://schemas.microsoft.com/office/drawing/2014/main" id="{F282E7EC-DBDE-183F-2302-8F395DFBE68D}"/>
                </a:ext>
              </a:extLst>
            </p:cNvPr>
            <p:cNvSpPr>
              <a:spLocks/>
            </p:cNvSpPr>
            <p:nvPr/>
          </p:nvSpPr>
          <p:spPr bwMode="auto">
            <a:xfrm>
              <a:off x="1202" y="668"/>
              <a:ext cx="124" cy="54"/>
            </a:xfrm>
            <a:custGeom>
              <a:avLst/>
              <a:gdLst>
                <a:gd name="T0" fmla="*/ 157 w 746"/>
                <a:gd name="T1" fmla="*/ 0 h 328"/>
                <a:gd name="T2" fmla="*/ 589 w 746"/>
                <a:gd name="T3" fmla="*/ 0 h 328"/>
                <a:gd name="T4" fmla="*/ 589 w 746"/>
                <a:gd name="T5" fmla="*/ 137 h 328"/>
                <a:gd name="T6" fmla="*/ 591 w 746"/>
                <a:gd name="T7" fmla="*/ 163 h 328"/>
                <a:gd name="T8" fmla="*/ 600 w 746"/>
                <a:gd name="T9" fmla="*/ 189 h 328"/>
                <a:gd name="T10" fmla="*/ 612 w 746"/>
                <a:gd name="T11" fmla="*/ 213 h 328"/>
                <a:gd name="T12" fmla="*/ 629 w 746"/>
                <a:gd name="T13" fmla="*/ 232 h 328"/>
                <a:gd name="T14" fmla="*/ 649 w 746"/>
                <a:gd name="T15" fmla="*/ 249 h 328"/>
                <a:gd name="T16" fmla="*/ 671 w 746"/>
                <a:gd name="T17" fmla="*/ 262 h 328"/>
                <a:gd name="T18" fmla="*/ 697 w 746"/>
                <a:gd name="T19" fmla="*/ 270 h 328"/>
                <a:gd name="T20" fmla="*/ 724 w 746"/>
                <a:gd name="T21" fmla="*/ 273 h 328"/>
                <a:gd name="T22" fmla="*/ 746 w 746"/>
                <a:gd name="T23" fmla="*/ 273 h 328"/>
                <a:gd name="T24" fmla="*/ 737 w 746"/>
                <a:gd name="T25" fmla="*/ 290 h 328"/>
                <a:gd name="T26" fmla="*/ 724 w 746"/>
                <a:gd name="T27" fmla="*/ 305 h 328"/>
                <a:gd name="T28" fmla="*/ 708 w 746"/>
                <a:gd name="T29" fmla="*/ 317 h 328"/>
                <a:gd name="T30" fmla="*/ 690 w 746"/>
                <a:gd name="T31" fmla="*/ 325 h 328"/>
                <a:gd name="T32" fmla="*/ 670 w 746"/>
                <a:gd name="T33" fmla="*/ 328 h 328"/>
                <a:gd name="T34" fmla="*/ 77 w 746"/>
                <a:gd name="T35" fmla="*/ 328 h 328"/>
                <a:gd name="T36" fmla="*/ 55 w 746"/>
                <a:gd name="T37" fmla="*/ 325 h 328"/>
                <a:gd name="T38" fmla="*/ 37 w 746"/>
                <a:gd name="T39" fmla="*/ 317 h 328"/>
                <a:gd name="T40" fmla="*/ 21 w 746"/>
                <a:gd name="T41" fmla="*/ 305 h 328"/>
                <a:gd name="T42" fmla="*/ 9 w 746"/>
                <a:gd name="T43" fmla="*/ 290 h 328"/>
                <a:gd name="T44" fmla="*/ 0 w 746"/>
                <a:gd name="T45" fmla="*/ 273 h 328"/>
                <a:gd name="T46" fmla="*/ 22 w 746"/>
                <a:gd name="T47" fmla="*/ 273 h 328"/>
                <a:gd name="T48" fmla="*/ 49 w 746"/>
                <a:gd name="T49" fmla="*/ 270 h 328"/>
                <a:gd name="T50" fmla="*/ 74 w 746"/>
                <a:gd name="T51" fmla="*/ 262 h 328"/>
                <a:gd name="T52" fmla="*/ 98 w 746"/>
                <a:gd name="T53" fmla="*/ 249 h 328"/>
                <a:gd name="T54" fmla="*/ 117 w 746"/>
                <a:gd name="T55" fmla="*/ 232 h 328"/>
                <a:gd name="T56" fmla="*/ 134 w 746"/>
                <a:gd name="T57" fmla="*/ 213 h 328"/>
                <a:gd name="T58" fmla="*/ 147 w 746"/>
                <a:gd name="T59" fmla="*/ 189 h 328"/>
                <a:gd name="T60" fmla="*/ 154 w 746"/>
                <a:gd name="T61" fmla="*/ 163 h 328"/>
                <a:gd name="T62" fmla="*/ 157 w 746"/>
                <a:gd name="T63" fmla="*/ 137 h 328"/>
                <a:gd name="T64" fmla="*/ 157 w 746"/>
                <a:gd name="T65"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6" h="328">
                  <a:moveTo>
                    <a:pt x="157" y="0"/>
                  </a:moveTo>
                  <a:lnTo>
                    <a:pt x="589" y="0"/>
                  </a:lnTo>
                  <a:lnTo>
                    <a:pt x="589" y="137"/>
                  </a:lnTo>
                  <a:lnTo>
                    <a:pt x="591" y="163"/>
                  </a:lnTo>
                  <a:lnTo>
                    <a:pt x="600" y="189"/>
                  </a:lnTo>
                  <a:lnTo>
                    <a:pt x="612" y="213"/>
                  </a:lnTo>
                  <a:lnTo>
                    <a:pt x="629" y="232"/>
                  </a:lnTo>
                  <a:lnTo>
                    <a:pt x="649" y="249"/>
                  </a:lnTo>
                  <a:lnTo>
                    <a:pt x="671" y="262"/>
                  </a:lnTo>
                  <a:lnTo>
                    <a:pt x="697" y="270"/>
                  </a:lnTo>
                  <a:lnTo>
                    <a:pt x="724" y="273"/>
                  </a:lnTo>
                  <a:lnTo>
                    <a:pt x="746" y="273"/>
                  </a:lnTo>
                  <a:lnTo>
                    <a:pt x="737" y="290"/>
                  </a:lnTo>
                  <a:lnTo>
                    <a:pt x="724" y="305"/>
                  </a:lnTo>
                  <a:lnTo>
                    <a:pt x="708" y="317"/>
                  </a:lnTo>
                  <a:lnTo>
                    <a:pt x="690" y="325"/>
                  </a:lnTo>
                  <a:lnTo>
                    <a:pt x="670" y="328"/>
                  </a:lnTo>
                  <a:lnTo>
                    <a:pt x="77" y="328"/>
                  </a:lnTo>
                  <a:lnTo>
                    <a:pt x="55" y="325"/>
                  </a:lnTo>
                  <a:lnTo>
                    <a:pt x="37" y="317"/>
                  </a:lnTo>
                  <a:lnTo>
                    <a:pt x="21" y="305"/>
                  </a:lnTo>
                  <a:lnTo>
                    <a:pt x="9" y="290"/>
                  </a:lnTo>
                  <a:lnTo>
                    <a:pt x="0" y="273"/>
                  </a:lnTo>
                  <a:lnTo>
                    <a:pt x="22" y="273"/>
                  </a:lnTo>
                  <a:lnTo>
                    <a:pt x="49" y="270"/>
                  </a:lnTo>
                  <a:lnTo>
                    <a:pt x="74" y="262"/>
                  </a:lnTo>
                  <a:lnTo>
                    <a:pt x="98" y="249"/>
                  </a:lnTo>
                  <a:lnTo>
                    <a:pt x="117" y="232"/>
                  </a:lnTo>
                  <a:lnTo>
                    <a:pt x="134" y="213"/>
                  </a:lnTo>
                  <a:lnTo>
                    <a:pt x="147" y="189"/>
                  </a:lnTo>
                  <a:lnTo>
                    <a:pt x="154" y="163"/>
                  </a:lnTo>
                  <a:lnTo>
                    <a:pt x="157" y="137"/>
                  </a:lnTo>
                  <a:lnTo>
                    <a:pt x="1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6">
              <a:extLst>
                <a:ext uri="{FF2B5EF4-FFF2-40B4-BE49-F238E27FC236}">
                  <a16:creationId xmlns:a16="http://schemas.microsoft.com/office/drawing/2014/main" id="{BEF40198-F8FA-15AA-1914-B6518CE02671}"/>
                </a:ext>
              </a:extLst>
            </p:cNvPr>
            <p:cNvSpPr>
              <a:spLocks/>
            </p:cNvSpPr>
            <p:nvPr/>
          </p:nvSpPr>
          <p:spPr bwMode="auto">
            <a:xfrm>
              <a:off x="1399" y="759"/>
              <a:ext cx="135" cy="54"/>
            </a:xfrm>
            <a:custGeom>
              <a:avLst/>
              <a:gdLst>
                <a:gd name="T0" fmla="*/ 0 w 810"/>
                <a:gd name="T1" fmla="*/ 0 h 327"/>
                <a:gd name="T2" fmla="*/ 220 w 810"/>
                <a:gd name="T3" fmla="*/ 0 h 327"/>
                <a:gd name="T4" fmla="*/ 217 w 810"/>
                <a:gd name="T5" fmla="*/ 13 h 327"/>
                <a:gd name="T6" fmla="*/ 216 w 810"/>
                <a:gd name="T7" fmla="*/ 27 h 327"/>
                <a:gd name="T8" fmla="*/ 219 w 810"/>
                <a:gd name="T9" fmla="*/ 47 h 327"/>
                <a:gd name="T10" fmla="*/ 225 w 810"/>
                <a:gd name="T11" fmla="*/ 67 h 327"/>
                <a:gd name="T12" fmla="*/ 236 w 810"/>
                <a:gd name="T13" fmla="*/ 83 h 327"/>
                <a:gd name="T14" fmla="*/ 250 w 810"/>
                <a:gd name="T15" fmla="*/ 97 h 327"/>
                <a:gd name="T16" fmla="*/ 266 w 810"/>
                <a:gd name="T17" fmla="*/ 105 h 327"/>
                <a:gd name="T18" fmla="*/ 284 w 810"/>
                <a:gd name="T19" fmla="*/ 108 h 327"/>
                <a:gd name="T20" fmla="*/ 554 w 810"/>
                <a:gd name="T21" fmla="*/ 108 h 327"/>
                <a:gd name="T22" fmla="*/ 571 w 810"/>
                <a:gd name="T23" fmla="*/ 105 h 327"/>
                <a:gd name="T24" fmla="*/ 588 w 810"/>
                <a:gd name="T25" fmla="*/ 97 h 327"/>
                <a:gd name="T26" fmla="*/ 601 w 810"/>
                <a:gd name="T27" fmla="*/ 83 h 327"/>
                <a:gd name="T28" fmla="*/ 611 w 810"/>
                <a:gd name="T29" fmla="*/ 67 h 327"/>
                <a:gd name="T30" fmla="*/ 619 w 810"/>
                <a:gd name="T31" fmla="*/ 47 h 327"/>
                <a:gd name="T32" fmla="*/ 621 w 810"/>
                <a:gd name="T33" fmla="*/ 27 h 327"/>
                <a:gd name="T34" fmla="*/ 620 w 810"/>
                <a:gd name="T35" fmla="*/ 13 h 327"/>
                <a:gd name="T36" fmla="*/ 617 w 810"/>
                <a:gd name="T37" fmla="*/ 0 h 327"/>
                <a:gd name="T38" fmla="*/ 810 w 810"/>
                <a:gd name="T39" fmla="*/ 0 h 327"/>
                <a:gd name="T40" fmla="*/ 810 w 810"/>
                <a:gd name="T41" fmla="*/ 327 h 327"/>
                <a:gd name="T42" fmla="*/ 0 w 810"/>
                <a:gd name="T43" fmla="*/ 327 h 327"/>
                <a:gd name="T44" fmla="*/ 0 w 810"/>
                <a:gd name="T45"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0" h="327">
                  <a:moveTo>
                    <a:pt x="0" y="0"/>
                  </a:moveTo>
                  <a:lnTo>
                    <a:pt x="220" y="0"/>
                  </a:lnTo>
                  <a:lnTo>
                    <a:pt x="217" y="13"/>
                  </a:lnTo>
                  <a:lnTo>
                    <a:pt x="216" y="27"/>
                  </a:lnTo>
                  <a:lnTo>
                    <a:pt x="219" y="47"/>
                  </a:lnTo>
                  <a:lnTo>
                    <a:pt x="225" y="67"/>
                  </a:lnTo>
                  <a:lnTo>
                    <a:pt x="236" y="83"/>
                  </a:lnTo>
                  <a:lnTo>
                    <a:pt x="250" y="97"/>
                  </a:lnTo>
                  <a:lnTo>
                    <a:pt x="266" y="105"/>
                  </a:lnTo>
                  <a:lnTo>
                    <a:pt x="284" y="108"/>
                  </a:lnTo>
                  <a:lnTo>
                    <a:pt x="554" y="108"/>
                  </a:lnTo>
                  <a:lnTo>
                    <a:pt x="571" y="105"/>
                  </a:lnTo>
                  <a:lnTo>
                    <a:pt x="588" y="97"/>
                  </a:lnTo>
                  <a:lnTo>
                    <a:pt x="601" y="83"/>
                  </a:lnTo>
                  <a:lnTo>
                    <a:pt x="611" y="67"/>
                  </a:lnTo>
                  <a:lnTo>
                    <a:pt x="619" y="47"/>
                  </a:lnTo>
                  <a:lnTo>
                    <a:pt x="621" y="27"/>
                  </a:lnTo>
                  <a:lnTo>
                    <a:pt x="620" y="13"/>
                  </a:lnTo>
                  <a:lnTo>
                    <a:pt x="617" y="0"/>
                  </a:lnTo>
                  <a:lnTo>
                    <a:pt x="810" y="0"/>
                  </a:lnTo>
                  <a:lnTo>
                    <a:pt x="810" y="327"/>
                  </a:lnTo>
                  <a:lnTo>
                    <a:pt x="0" y="32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B85D113D-B863-2C09-C0FB-E6697F2D9557}"/>
                </a:ext>
              </a:extLst>
            </p:cNvPr>
            <p:cNvSpPr>
              <a:spLocks/>
            </p:cNvSpPr>
            <p:nvPr/>
          </p:nvSpPr>
          <p:spPr bwMode="auto">
            <a:xfrm>
              <a:off x="1399" y="659"/>
              <a:ext cx="135" cy="54"/>
            </a:xfrm>
            <a:custGeom>
              <a:avLst/>
              <a:gdLst>
                <a:gd name="T0" fmla="*/ 0 w 810"/>
                <a:gd name="T1" fmla="*/ 0 h 328"/>
                <a:gd name="T2" fmla="*/ 220 w 810"/>
                <a:gd name="T3" fmla="*/ 0 h 328"/>
                <a:gd name="T4" fmla="*/ 217 w 810"/>
                <a:gd name="T5" fmla="*/ 13 h 328"/>
                <a:gd name="T6" fmla="*/ 216 w 810"/>
                <a:gd name="T7" fmla="*/ 27 h 328"/>
                <a:gd name="T8" fmla="*/ 219 w 810"/>
                <a:gd name="T9" fmla="*/ 48 h 328"/>
                <a:gd name="T10" fmla="*/ 225 w 810"/>
                <a:gd name="T11" fmla="*/ 67 h 328"/>
                <a:gd name="T12" fmla="*/ 236 w 810"/>
                <a:gd name="T13" fmla="*/ 84 h 328"/>
                <a:gd name="T14" fmla="*/ 250 w 810"/>
                <a:gd name="T15" fmla="*/ 97 h 328"/>
                <a:gd name="T16" fmla="*/ 266 w 810"/>
                <a:gd name="T17" fmla="*/ 107 h 328"/>
                <a:gd name="T18" fmla="*/ 284 w 810"/>
                <a:gd name="T19" fmla="*/ 110 h 328"/>
                <a:gd name="T20" fmla="*/ 554 w 810"/>
                <a:gd name="T21" fmla="*/ 110 h 328"/>
                <a:gd name="T22" fmla="*/ 571 w 810"/>
                <a:gd name="T23" fmla="*/ 107 h 328"/>
                <a:gd name="T24" fmla="*/ 588 w 810"/>
                <a:gd name="T25" fmla="*/ 97 h 328"/>
                <a:gd name="T26" fmla="*/ 601 w 810"/>
                <a:gd name="T27" fmla="*/ 84 h 328"/>
                <a:gd name="T28" fmla="*/ 611 w 810"/>
                <a:gd name="T29" fmla="*/ 67 h 328"/>
                <a:gd name="T30" fmla="*/ 619 w 810"/>
                <a:gd name="T31" fmla="*/ 48 h 328"/>
                <a:gd name="T32" fmla="*/ 621 w 810"/>
                <a:gd name="T33" fmla="*/ 27 h 328"/>
                <a:gd name="T34" fmla="*/ 620 w 810"/>
                <a:gd name="T35" fmla="*/ 13 h 328"/>
                <a:gd name="T36" fmla="*/ 617 w 810"/>
                <a:gd name="T37" fmla="*/ 0 h 328"/>
                <a:gd name="T38" fmla="*/ 810 w 810"/>
                <a:gd name="T39" fmla="*/ 0 h 328"/>
                <a:gd name="T40" fmla="*/ 810 w 810"/>
                <a:gd name="T41" fmla="*/ 328 h 328"/>
                <a:gd name="T42" fmla="*/ 0 w 810"/>
                <a:gd name="T43" fmla="*/ 328 h 328"/>
                <a:gd name="T44" fmla="*/ 0 w 810"/>
                <a:gd name="T45"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0" h="328">
                  <a:moveTo>
                    <a:pt x="0" y="0"/>
                  </a:moveTo>
                  <a:lnTo>
                    <a:pt x="220" y="0"/>
                  </a:lnTo>
                  <a:lnTo>
                    <a:pt x="217" y="13"/>
                  </a:lnTo>
                  <a:lnTo>
                    <a:pt x="216" y="27"/>
                  </a:lnTo>
                  <a:lnTo>
                    <a:pt x="219" y="48"/>
                  </a:lnTo>
                  <a:lnTo>
                    <a:pt x="225" y="67"/>
                  </a:lnTo>
                  <a:lnTo>
                    <a:pt x="236" y="84"/>
                  </a:lnTo>
                  <a:lnTo>
                    <a:pt x="250" y="97"/>
                  </a:lnTo>
                  <a:lnTo>
                    <a:pt x="266" y="107"/>
                  </a:lnTo>
                  <a:lnTo>
                    <a:pt x="284" y="110"/>
                  </a:lnTo>
                  <a:lnTo>
                    <a:pt x="554" y="110"/>
                  </a:lnTo>
                  <a:lnTo>
                    <a:pt x="571" y="107"/>
                  </a:lnTo>
                  <a:lnTo>
                    <a:pt x="588" y="97"/>
                  </a:lnTo>
                  <a:lnTo>
                    <a:pt x="601" y="84"/>
                  </a:lnTo>
                  <a:lnTo>
                    <a:pt x="611" y="67"/>
                  </a:lnTo>
                  <a:lnTo>
                    <a:pt x="619" y="48"/>
                  </a:lnTo>
                  <a:lnTo>
                    <a:pt x="621" y="27"/>
                  </a:lnTo>
                  <a:lnTo>
                    <a:pt x="620" y="13"/>
                  </a:lnTo>
                  <a:lnTo>
                    <a:pt x="617" y="0"/>
                  </a:lnTo>
                  <a:lnTo>
                    <a:pt x="810" y="0"/>
                  </a:lnTo>
                  <a:lnTo>
                    <a:pt x="810" y="328"/>
                  </a:lnTo>
                  <a:lnTo>
                    <a:pt x="0" y="32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8">
              <a:extLst>
                <a:ext uri="{FF2B5EF4-FFF2-40B4-BE49-F238E27FC236}">
                  <a16:creationId xmlns:a16="http://schemas.microsoft.com/office/drawing/2014/main" id="{3A4F4EA6-0250-0F1F-5FE5-BAA13C2442F9}"/>
                </a:ext>
              </a:extLst>
            </p:cNvPr>
            <p:cNvSpPr>
              <a:spLocks noEditPoints="1"/>
            </p:cNvSpPr>
            <p:nvPr/>
          </p:nvSpPr>
          <p:spPr bwMode="auto">
            <a:xfrm>
              <a:off x="1372" y="631"/>
              <a:ext cx="378" cy="237"/>
            </a:xfrm>
            <a:custGeom>
              <a:avLst/>
              <a:gdLst>
                <a:gd name="T0" fmla="*/ 108 w 2268"/>
                <a:gd name="T1" fmla="*/ 709 h 1418"/>
                <a:gd name="T2" fmla="*/ 108 w 2268"/>
                <a:gd name="T3" fmla="*/ 1145 h 1418"/>
                <a:gd name="T4" fmla="*/ 1026 w 2268"/>
                <a:gd name="T5" fmla="*/ 1145 h 1418"/>
                <a:gd name="T6" fmla="*/ 1026 w 2268"/>
                <a:gd name="T7" fmla="*/ 709 h 1418"/>
                <a:gd name="T8" fmla="*/ 108 w 2268"/>
                <a:gd name="T9" fmla="*/ 709 h 1418"/>
                <a:gd name="T10" fmla="*/ 1134 w 2268"/>
                <a:gd name="T11" fmla="*/ 163 h 1418"/>
                <a:gd name="T12" fmla="*/ 1134 w 2268"/>
                <a:gd name="T13" fmla="*/ 327 h 1418"/>
                <a:gd name="T14" fmla="*/ 2160 w 2268"/>
                <a:gd name="T15" fmla="*/ 327 h 1418"/>
                <a:gd name="T16" fmla="*/ 2160 w 2268"/>
                <a:gd name="T17" fmla="*/ 163 h 1418"/>
                <a:gd name="T18" fmla="*/ 1134 w 2268"/>
                <a:gd name="T19" fmla="*/ 163 h 1418"/>
                <a:gd name="T20" fmla="*/ 108 w 2268"/>
                <a:gd name="T21" fmla="*/ 108 h 1418"/>
                <a:gd name="T22" fmla="*/ 108 w 2268"/>
                <a:gd name="T23" fmla="*/ 546 h 1418"/>
                <a:gd name="T24" fmla="*/ 1026 w 2268"/>
                <a:gd name="T25" fmla="*/ 546 h 1418"/>
                <a:gd name="T26" fmla="*/ 1026 w 2268"/>
                <a:gd name="T27" fmla="*/ 108 h 1418"/>
                <a:gd name="T28" fmla="*/ 108 w 2268"/>
                <a:gd name="T29" fmla="*/ 108 h 1418"/>
                <a:gd name="T30" fmla="*/ 0 w 2268"/>
                <a:gd name="T31" fmla="*/ 0 h 1418"/>
                <a:gd name="T32" fmla="*/ 2268 w 2268"/>
                <a:gd name="T33" fmla="*/ 0 h 1418"/>
                <a:gd name="T34" fmla="*/ 2268 w 2268"/>
                <a:gd name="T35" fmla="*/ 1418 h 1418"/>
                <a:gd name="T36" fmla="*/ 2160 w 2268"/>
                <a:gd name="T37" fmla="*/ 1418 h 1418"/>
                <a:gd name="T38" fmla="*/ 2160 w 2268"/>
                <a:gd name="T39" fmla="*/ 436 h 1418"/>
                <a:gd name="T40" fmla="*/ 1134 w 2268"/>
                <a:gd name="T41" fmla="*/ 436 h 1418"/>
                <a:gd name="T42" fmla="*/ 1134 w 2268"/>
                <a:gd name="T43" fmla="*/ 1418 h 1418"/>
                <a:gd name="T44" fmla="*/ 1026 w 2268"/>
                <a:gd name="T45" fmla="*/ 1418 h 1418"/>
                <a:gd name="T46" fmla="*/ 1026 w 2268"/>
                <a:gd name="T47" fmla="*/ 1254 h 1418"/>
                <a:gd name="T48" fmla="*/ 108 w 2268"/>
                <a:gd name="T49" fmla="*/ 1254 h 1418"/>
                <a:gd name="T50" fmla="*/ 108 w 2268"/>
                <a:gd name="T51" fmla="*/ 1418 h 1418"/>
                <a:gd name="T52" fmla="*/ 0 w 2268"/>
                <a:gd name="T53" fmla="*/ 1418 h 1418"/>
                <a:gd name="T54" fmla="*/ 0 w 2268"/>
                <a:gd name="T55" fmla="*/ 0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68" h="1418">
                  <a:moveTo>
                    <a:pt x="108" y="709"/>
                  </a:moveTo>
                  <a:lnTo>
                    <a:pt x="108" y="1145"/>
                  </a:lnTo>
                  <a:lnTo>
                    <a:pt x="1026" y="1145"/>
                  </a:lnTo>
                  <a:lnTo>
                    <a:pt x="1026" y="709"/>
                  </a:lnTo>
                  <a:lnTo>
                    <a:pt x="108" y="709"/>
                  </a:lnTo>
                  <a:close/>
                  <a:moveTo>
                    <a:pt x="1134" y="163"/>
                  </a:moveTo>
                  <a:lnTo>
                    <a:pt x="1134" y="327"/>
                  </a:lnTo>
                  <a:lnTo>
                    <a:pt x="2160" y="327"/>
                  </a:lnTo>
                  <a:lnTo>
                    <a:pt x="2160" y="163"/>
                  </a:lnTo>
                  <a:lnTo>
                    <a:pt x="1134" y="163"/>
                  </a:lnTo>
                  <a:close/>
                  <a:moveTo>
                    <a:pt x="108" y="108"/>
                  </a:moveTo>
                  <a:lnTo>
                    <a:pt x="108" y="546"/>
                  </a:lnTo>
                  <a:lnTo>
                    <a:pt x="1026" y="546"/>
                  </a:lnTo>
                  <a:lnTo>
                    <a:pt x="1026" y="108"/>
                  </a:lnTo>
                  <a:lnTo>
                    <a:pt x="108" y="108"/>
                  </a:lnTo>
                  <a:close/>
                  <a:moveTo>
                    <a:pt x="0" y="0"/>
                  </a:moveTo>
                  <a:lnTo>
                    <a:pt x="2268" y="0"/>
                  </a:lnTo>
                  <a:lnTo>
                    <a:pt x="2268" y="1418"/>
                  </a:lnTo>
                  <a:lnTo>
                    <a:pt x="2160" y="1418"/>
                  </a:lnTo>
                  <a:lnTo>
                    <a:pt x="2160" y="436"/>
                  </a:lnTo>
                  <a:lnTo>
                    <a:pt x="1134" y="436"/>
                  </a:lnTo>
                  <a:lnTo>
                    <a:pt x="1134" y="1418"/>
                  </a:lnTo>
                  <a:lnTo>
                    <a:pt x="1026" y="1418"/>
                  </a:lnTo>
                  <a:lnTo>
                    <a:pt x="1026" y="1254"/>
                  </a:lnTo>
                  <a:lnTo>
                    <a:pt x="108" y="1254"/>
                  </a:lnTo>
                  <a:lnTo>
                    <a:pt x="108" y="1418"/>
                  </a:lnTo>
                  <a:lnTo>
                    <a:pt x="0" y="141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101DC5F5-08C0-E164-187C-1F23C114179C}"/>
                </a:ext>
              </a:extLst>
            </p:cNvPr>
            <p:cNvSpPr>
              <a:spLocks/>
            </p:cNvSpPr>
            <p:nvPr/>
          </p:nvSpPr>
          <p:spPr bwMode="auto">
            <a:xfrm>
              <a:off x="1570" y="577"/>
              <a:ext cx="135" cy="36"/>
            </a:xfrm>
            <a:custGeom>
              <a:avLst/>
              <a:gdLst>
                <a:gd name="T0" fmla="*/ 108 w 810"/>
                <a:gd name="T1" fmla="*/ 0 h 218"/>
                <a:gd name="T2" fmla="*/ 702 w 810"/>
                <a:gd name="T3" fmla="*/ 0 h 218"/>
                <a:gd name="T4" fmla="*/ 702 w 810"/>
                <a:gd name="T5" fmla="*/ 109 h 218"/>
                <a:gd name="T6" fmla="*/ 810 w 810"/>
                <a:gd name="T7" fmla="*/ 109 h 218"/>
                <a:gd name="T8" fmla="*/ 810 w 810"/>
                <a:gd name="T9" fmla="*/ 218 h 218"/>
                <a:gd name="T10" fmla="*/ 0 w 810"/>
                <a:gd name="T11" fmla="*/ 218 h 218"/>
                <a:gd name="T12" fmla="*/ 0 w 810"/>
                <a:gd name="T13" fmla="*/ 109 h 218"/>
                <a:gd name="T14" fmla="*/ 108 w 810"/>
                <a:gd name="T15" fmla="*/ 109 h 218"/>
                <a:gd name="T16" fmla="*/ 108 w 810"/>
                <a:gd name="T17"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0" h="218">
                  <a:moveTo>
                    <a:pt x="108" y="0"/>
                  </a:moveTo>
                  <a:lnTo>
                    <a:pt x="702" y="0"/>
                  </a:lnTo>
                  <a:lnTo>
                    <a:pt x="702" y="109"/>
                  </a:lnTo>
                  <a:lnTo>
                    <a:pt x="810" y="109"/>
                  </a:lnTo>
                  <a:lnTo>
                    <a:pt x="810" y="218"/>
                  </a:lnTo>
                  <a:lnTo>
                    <a:pt x="0" y="218"/>
                  </a:lnTo>
                  <a:lnTo>
                    <a:pt x="0" y="109"/>
                  </a:lnTo>
                  <a:lnTo>
                    <a:pt x="108" y="109"/>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0">
              <a:extLst>
                <a:ext uri="{FF2B5EF4-FFF2-40B4-BE49-F238E27FC236}">
                  <a16:creationId xmlns:a16="http://schemas.microsoft.com/office/drawing/2014/main" id="{6098A25F-241F-A41C-0DCA-BB889BDEEF68}"/>
                </a:ext>
              </a:extLst>
            </p:cNvPr>
            <p:cNvSpPr>
              <a:spLocks noEditPoints="1"/>
            </p:cNvSpPr>
            <p:nvPr/>
          </p:nvSpPr>
          <p:spPr bwMode="auto">
            <a:xfrm>
              <a:off x="1525" y="386"/>
              <a:ext cx="225" cy="182"/>
            </a:xfrm>
            <a:custGeom>
              <a:avLst/>
              <a:gdLst>
                <a:gd name="T0" fmla="*/ 702 w 1350"/>
                <a:gd name="T1" fmla="*/ 872 h 1090"/>
                <a:gd name="T2" fmla="*/ 684 w 1350"/>
                <a:gd name="T3" fmla="*/ 876 h 1090"/>
                <a:gd name="T4" fmla="*/ 668 w 1350"/>
                <a:gd name="T5" fmla="*/ 882 h 1090"/>
                <a:gd name="T6" fmla="*/ 654 w 1350"/>
                <a:gd name="T7" fmla="*/ 893 h 1090"/>
                <a:gd name="T8" fmla="*/ 644 w 1350"/>
                <a:gd name="T9" fmla="*/ 907 h 1090"/>
                <a:gd name="T10" fmla="*/ 637 w 1350"/>
                <a:gd name="T11" fmla="*/ 923 h 1090"/>
                <a:gd name="T12" fmla="*/ 635 w 1350"/>
                <a:gd name="T13" fmla="*/ 941 h 1090"/>
                <a:gd name="T14" fmla="*/ 637 w 1350"/>
                <a:gd name="T15" fmla="*/ 959 h 1090"/>
                <a:gd name="T16" fmla="*/ 644 w 1350"/>
                <a:gd name="T17" fmla="*/ 975 h 1090"/>
                <a:gd name="T18" fmla="*/ 654 w 1350"/>
                <a:gd name="T19" fmla="*/ 989 h 1090"/>
                <a:gd name="T20" fmla="*/ 668 w 1350"/>
                <a:gd name="T21" fmla="*/ 1000 h 1090"/>
                <a:gd name="T22" fmla="*/ 684 w 1350"/>
                <a:gd name="T23" fmla="*/ 1007 h 1090"/>
                <a:gd name="T24" fmla="*/ 702 w 1350"/>
                <a:gd name="T25" fmla="*/ 1009 h 1090"/>
                <a:gd name="T26" fmla="*/ 720 w 1350"/>
                <a:gd name="T27" fmla="*/ 1007 h 1090"/>
                <a:gd name="T28" fmla="*/ 736 w 1350"/>
                <a:gd name="T29" fmla="*/ 1000 h 1090"/>
                <a:gd name="T30" fmla="*/ 750 w 1350"/>
                <a:gd name="T31" fmla="*/ 989 h 1090"/>
                <a:gd name="T32" fmla="*/ 761 w 1350"/>
                <a:gd name="T33" fmla="*/ 975 h 1090"/>
                <a:gd name="T34" fmla="*/ 767 w 1350"/>
                <a:gd name="T35" fmla="*/ 959 h 1090"/>
                <a:gd name="T36" fmla="*/ 770 w 1350"/>
                <a:gd name="T37" fmla="*/ 941 h 1090"/>
                <a:gd name="T38" fmla="*/ 767 w 1350"/>
                <a:gd name="T39" fmla="*/ 923 h 1090"/>
                <a:gd name="T40" fmla="*/ 761 w 1350"/>
                <a:gd name="T41" fmla="*/ 907 h 1090"/>
                <a:gd name="T42" fmla="*/ 750 w 1350"/>
                <a:gd name="T43" fmla="*/ 893 h 1090"/>
                <a:gd name="T44" fmla="*/ 736 w 1350"/>
                <a:gd name="T45" fmla="*/ 882 h 1090"/>
                <a:gd name="T46" fmla="*/ 720 w 1350"/>
                <a:gd name="T47" fmla="*/ 876 h 1090"/>
                <a:gd name="T48" fmla="*/ 702 w 1350"/>
                <a:gd name="T49" fmla="*/ 872 h 1090"/>
                <a:gd name="T50" fmla="*/ 108 w 1350"/>
                <a:gd name="T51" fmla="*/ 109 h 1090"/>
                <a:gd name="T52" fmla="*/ 108 w 1350"/>
                <a:gd name="T53" fmla="*/ 818 h 1090"/>
                <a:gd name="T54" fmla="*/ 1242 w 1350"/>
                <a:gd name="T55" fmla="*/ 818 h 1090"/>
                <a:gd name="T56" fmla="*/ 1242 w 1350"/>
                <a:gd name="T57" fmla="*/ 109 h 1090"/>
                <a:gd name="T58" fmla="*/ 108 w 1350"/>
                <a:gd name="T59" fmla="*/ 109 h 1090"/>
                <a:gd name="T60" fmla="*/ 0 w 1350"/>
                <a:gd name="T61" fmla="*/ 0 h 1090"/>
                <a:gd name="T62" fmla="*/ 1350 w 1350"/>
                <a:gd name="T63" fmla="*/ 0 h 1090"/>
                <a:gd name="T64" fmla="*/ 1350 w 1350"/>
                <a:gd name="T65" fmla="*/ 1090 h 1090"/>
                <a:gd name="T66" fmla="*/ 0 w 1350"/>
                <a:gd name="T67" fmla="*/ 1090 h 1090"/>
                <a:gd name="T68" fmla="*/ 0 w 1350"/>
                <a:gd name="T6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0" h="1090">
                  <a:moveTo>
                    <a:pt x="702" y="872"/>
                  </a:moveTo>
                  <a:lnTo>
                    <a:pt x="684" y="876"/>
                  </a:lnTo>
                  <a:lnTo>
                    <a:pt x="668" y="882"/>
                  </a:lnTo>
                  <a:lnTo>
                    <a:pt x="654" y="893"/>
                  </a:lnTo>
                  <a:lnTo>
                    <a:pt x="644" y="907"/>
                  </a:lnTo>
                  <a:lnTo>
                    <a:pt x="637" y="923"/>
                  </a:lnTo>
                  <a:lnTo>
                    <a:pt x="635" y="941"/>
                  </a:lnTo>
                  <a:lnTo>
                    <a:pt x="637" y="959"/>
                  </a:lnTo>
                  <a:lnTo>
                    <a:pt x="644" y="975"/>
                  </a:lnTo>
                  <a:lnTo>
                    <a:pt x="654" y="989"/>
                  </a:lnTo>
                  <a:lnTo>
                    <a:pt x="668" y="1000"/>
                  </a:lnTo>
                  <a:lnTo>
                    <a:pt x="684" y="1007"/>
                  </a:lnTo>
                  <a:lnTo>
                    <a:pt x="702" y="1009"/>
                  </a:lnTo>
                  <a:lnTo>
                    <a:pt x="720" y="1007"/>
                  </a:lnTo>
                  <a:lnTo>
                    <a:pt x="736" y="1000"/>
                  </a:lnTo>
                  <a:lnTo>
                    <a:pt x="750" y="989"/>
                  </a:lnTo>
                  <a:lnTo>
                    <a:pt x="761" y="975"/>
                  </a:lnTo>
                  <a:lnTo>
                    <a:pt x="767" y="959"/>
                  </a:lnTo>
                  <a:lnTo>
                    <a:pt x="770" y="941"/>
                  </a:lnTo>
                  <a:lnTo>
                    <a:pt x="767" y="923"/>
                  </a:lnTo>
                  <a:lnTo>
                    <a:pt x="761" y="907"/>
                  </a:lnTo>
                  <a:lnTo>
                    <a:pt x="750" y="893"/>
                  </a:lnTo>
                  <a:lnTo>
                    <a:pt x="736" y="882"/>
                  </a:lnTo>
                  <a:lnTo>
                    <a:pt x="720" y="876"/>
                  </a:lnTo>
                  <a:lnTo>
                    <a:pt x="702" y="872"/>
                  </a:lnTo>
                  <a:close/>
                  <a:moveTo>
                    <a:pt x="108" y="109"/>
                  </a:moveTo>
                  <a:lnTo>
                    <a:pt x="108" y="818"/>
                  </a:lnTo>
                  <a:lnTo>
                    <a:pt x="1242" y="818"/>
                  </a:lnTo>
                  <a:lnTo>
                    <a:pt x="1242" y="109"/>
                  </a:lnTo>
                  <a:lnTo>
                    <a:pt x="108" y="109"/>
                  </a:lnTo>
                  <a:close/>
                  <a:moveTo>
                    <a:pt x="0" y="0"/>
                  </a:moveTo>
                  <a:lnTo>
                    <a:pt x="1350" y="0"/>
                  </a:lnTo>
                  <a:lnTo>
                    <a:pt x="1350" y="1090"/>
                  </a:lnTo>
                  <a:lnTo>
                    <a:pt x="0" y="10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1">
              <a:extLst>
                <a:ext uri="{FF2B5EF4-FFF2-40B4-BE49-F238E27FC236}">
                  <a16:creationId xmlns:a16="http://schemas.microsoft.com/office/drawing/2014/main" id="{649778C5-F0B2-4E1A-C930-E316F120AA72}"/>
                </a:ext>
              </a:extLst>
            </p:cNvPr>
            <p:cNvSpPr>
              <a:spLocks noEditPoints="1"/>
            </p:cNvSpPr>
            <p:nvPr/>
          </p:nvSpPr>
          <p:spPr bwMode="auto">
            <a:xfrm>
              <a:off x="1381" y="404"/>
              <a:ext cx="126" cy="218"/>
            </a:xfrm>
            <a:custGeom>
              <a:avLst/>
              <a:gdLst>
                <a:gd name="T0" fmla="*/ 594 w 757"/>
                <a:gd name="T1" fmla="*/ 995 h 1309"/>
                <a:gd name="T2" fmla="*/ 575 w 757"/>
                <a:gd name="T3" fmla="*/ 998 h 1309"/>
                <a:gd name="T4" fmla="*/ 557 w 757"/>
                <a:gd name="T5" fmla="*/ 1005 h 1309"/>
                <a:gd name="T6" fmla="*/ 542 w 757"/>
                <a:gd name="T7" fmla="*/ 1017 h 1309"/>
                <a:gd name="T8" fmla="*/ 530 w 757"/>
                <a:gd name="T9" fmla="*/ 1033 h 1309"/>
                <a:gd name="T10" fmla="*/ 523 w 757"/>
                <a:gd name="T11" fmla="*/ 1050 h 1309"/>
                <a:gd name="T12" fmla="*/ 519 w 757"/>
                <a:gd name="T13" fmla="*/ 1071 h 1309"/>
                <a:gd name="T14" fmla="*/ 523 w 757"/>
                <a:gd name="T15" fmla="*/ 1090 h 1309"/>
                <a:gd name="T16" fmla="*/ 530 w 757"/>
                <a:gd name="T17" fmla="*/ 1108 h 1309"/>
                <a:gd name="T18" fmla="*/ 542 w 757"/>
                <a:gd name="T19" fmla="*/ 1123 h 1309"/>
                <a:gd name="T20" fmla="*/ 557 w 757"/>
                <a:gd name="T21" fmla="*/ 1135 h 1309"/>
                <a:gd name="T22" fmla="*/ 575 w 757"/>
                <a:gd name="T23" fmla="*/ 1143 h 1309"/>
                <a:gd name="T24" fmla="*/ 594 w 757"/>
                <a:gd name="T25" fmla="*/ 1145 h 1309"/>
                <a:gd name="T26" fmla="*/ 614 w 757"/>
                <a:gd name="T27" fmla="*/ 1143 h 1309"/>
                <a:gd name="T28" fmla="*/ 631 w 757"/>
                <a:gd name="T29" fmla="*/ 1135 h 1309"/>
                <a:gd name="T30" fmla="*/ 647 w 757"/>
                <a:gd name="T31" fmla="*/ 1123 h 1309"/>
                <a:gd name="T32" fmla="*/ 658 w 757"/>
                <a:gd name="T33" fmla="*/ 1108 h 1309"/>
                <a:gd name="T34" fmla="*/ 666 w 757"/>
                <a:gd name="T35" fmla="*/ 1090 h 1309"/>
                <a:gd name="T36" fmla="*/ 668 w 757"/>
                <a:gd name="T37" fmla="*/ 1071 h 1309"/>
                <a:gd name="T38" fmla="*/ 666 w 757"/>
                <a:gd name="T39" fmla="*/ 1050 h 1309"/>
                <a:gd name="T40" fmla="*/ 658 w 757"/>
                <a:gd name="T41" fmla="*/ 1033 h 1309"/>
                <a:gd name="T42" fmla="*/ 647 w 757"/>
                <a:gd name="T43" fmla="*/ 1017 h 1309"/>
                <a:gd name="T44" fmla="*/ 631 w 757"/>
                <a:gd name="T45" fmla="*/ 1005 h 1309"/>
                <a:gd name="T46" fmla="*/ 614 w 757"/>
                <a:gd name="T47" fmla="*/ 998 h 1309"/>
                <a:gd name="T48" fmla="*/ 594 w 757"/>
                <a:gd name="T49" fmla="*/ 995 h 1309"/>
                <a:gd name="T50" fmla="*/ 216 w 757"/>
                <a:gd name="T51" fmla="*/ 437 h 1309"/>
                <a:gd name="T52" fmla="*/ 216 w 757"/>
                <a:gd name="T53" fmla="*/ 490 h 1309"/>
                <a:gd name="T54" fmla="*/ 540 w 757"/>
                <a:gd name="T55" fmla="*/ 490 h 1309"/>
                <a:gd name="T56" fmla="*/ 540 w 757"/>
                <a:gd name="T57" fmla="*/ 437 h 1309"/>
                <a:gd name="T58" fmla="*/ 216 w 757"/>
                <a:gd name="T59" fmla="*/ 437 h 1309"/>
                <a:gd name="T60" fmla="*/ 108 w 757"/>
                <a:gd name="T61" fmla="*/ 164 h 1309"/>
                <a:gd name="T62" fmla="*/ 108 w 757"/>
                <a:gd name="T63" fmla="*/ 272 h 1309"/>
                <a:gd name="T64" fmla="*/ 648 w 757"/>
                <a:gd name="T65" fmla="*/ 272 h 1309"/>
                <a:gd name="T66" fmla="*/ 648 w 757"/>
                <a:gd name="T67" fmla="*/ 164 h 1309"/>
                <a:gd name="T68" fmla="*/ 108 w 757"/>
                <a:gd name="T69" fmla="*/ 164 h 1309"/>
                <a:gd name="T70" fmla="*/ 0 w 757"/>
                <a:gd name="T71" fmla="*/ 0 h 1309"/>
                <a:gd name="T72" fmla="*/ 757 w 757"/>
                <a:gd name="T73" fmla="*/ 0 h 1309"/>
                <a:gd name="T74" fmla="*/ 757 w 757"/>
                <a:gd name="T75" fmla="*/ 1309 h 1309"/>
                <a:gd name="T76" fmla="*/ 0 w 757"/>
                <a:gd name="T77" fmla="*/ 1309 h 1309"/>
                <a:gd name="T78" fmla="*/ 0 w 757"/>
                <a:gd name="T79" fmla="*/ 0 h 1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7" h="1309">
                  <a:moveTo>
                    <a:pt x="594" y="995"/>
                  </a:moveTo>
                  <a:lnTo>
                    <a:pt x="575" y="998"/>
                  </a:lnTo>
                  <a:lnTo>
                    <a:pt x="557" y="1005"/>
                  </a:lnTo>
                  <a:lnTo>
                    <a:pt x="542" y="1017"/>
                  </a:lnTo>
                  <a:lnTo>
                    <a:pt x="530" y="1033"/>
                  </a:lnTo>
                  <a:lnTo>
                    <a:pt x="523" y="1050"/>
                  </a:lnTo>
                  <a:lnTo>
                    <a:pt x="519" y="1071"/>
                  </a:lnTo>
                  <a:lnTo>
                    <a:pt x="523" y="1090"/>
                  </a:lnTo>
                  <a:lnTo>
                    <a:pt x="530" y="1108"/>
                  </a:lnTo>
                  <a:lnTo>
                    <a:pt x="542" y="1123"/>
                  </a:lnTo>
                  <a:lnTo>
                    <a:pt x="557" y="1135"/>
                  </a:lnTo>
                  <a:lnTo>
                    <a:pt x="575" y="1143"/>
                  </a:lnTo>
                  <a:lnTo>
                    <a:pt x="594" y="1145"/>
                  </a:lnTo>
                  <a:lnTo>
                    <a:pt x="614" y="1143"/>
                  </a:lnTo>
                  <a:lnTo>
                    <a:pt x="631" y="1135"/>
                  </a:lnTo>
                  <a:lnTo>
                    <a:pt x="647" y="1123"/>
                  </a:lnTo>
                  <a:lnTo>
                    <a:pt x="658" y="1108"/>
                  </a:lnTo>
                  <a:lnTo>
                    <a:pt x="666" y="1090"/>
                  </a:lnTo>
                  <a:lnTo>
                    <a:pt x="668" y="1071"/>
                  </a:lnTo>
                  <a:lnTo>
                    <a:pt x="666" y="1050"/>
                  </a:lnTo>
                  <a:lnTo>
                    <a:pt x="658" y="1033"/>
                  </a:lnTo>
                  <a:lnTo>
                    <a:pt x="647" y="1017"/>
                  </a:lnTo>
                  <a:lnTo>
                    <a:pt x="631" y="1005"/>
                  </a:lnTo>
                  <a:lnTo>
                    <a:pt x="614" y="998"/>
                  </a:lnTo>
                  <a:lnTo>
                    <a:pt x="594" y="995"/>
                  </a:lnTo>
                  <a:close/>
                  <a:moveTo>
                    <a:pt x="216" y="437"/>
                  </a:moveTo>
                  <a:lnTo>
                    <a:pt x="216" y="490"/>
                  </a:lnTo>
                  <a:lnTo>
                    <a:pt x="540" y="490"/>
                  </a:lnTo>
                  <a:lnTo>
                    <a:pt x="540" y="437"/>
                  </a:lnTo>
                  <a:lnTo>
                    <a:pt x="216" y="437"/>
                  </a:lnTo>
                  <a:close/>
                  <a:moveTo>
                    <a:pt x="108" y="164"/>
                  </a:moveTo>
                  <a:lnTo>
                    <a:pt x="108" y="272"/>
                  </a:lnTo>
                  <a:lnTo>
                    <a:pt x="648" y="272"/>
                  </a:lnTo>
                  <a:lnTo>
                    <a:pt x="648" y="164"/>
                  </a:lnTo>
                  <a:lnTo>
                    <a:pt x="108" y="164"/>
                  </a:lnTo>
                  <a:close/>
                  <a:moveTo>
                    <a:pt x="0" y="0"/>
                  </a:moveTo>
                  <a:lnTo>
                    <a:pt x="757" y="0"/>
                  </a:lnTo>
                  <a:lnTo>
                    <a:pt x="757" y="1309"/>
                  </a:lnTo>
                  <a:lnTo>
                    <a:pt x="0" y="130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2">
              <a:extLst>
                <a:ext uri="{FF2B5EF4-FFF2-40B4-BE49-F238E27FC236}">
                  <a16:creationId xmlns:a16="http://schemas.microsoft.com/office/drawing/2014/main" id="{F86D99BF-D9F7-9C39-85B2-5FD9042C9842}"/>
                </a:ext>
              </a:extLst>
            </p:cNvPr>
            <p:cNvSpPr>
              <a:spLocks/>
            </p:cNvSpPr>
            <p:nvPr/>
          </p:nvSpPr>
          <p:spPr bwMode="auto">
            <a:xfrm>
              <a:off x="1201" y="449"/>
              <a:ext cx="126" cy="210"/>
            </a:xfrm>
            <a:custGeom>
              <a:avLst/>
              <a:gdLst>
                <a:gd name="T0" fmla="*/ 89 w 756"/>
                <a:gd name="T1" fmla="*/ 0 h 1255"/>
                <a:gd name="T2" fmla="*/ 668 w 756"/>
                <a:gd name="T3" fmla="*/ 0 h 1255"/>
                <a:gd name="T4" fmla="*/ 691 w 756"/>
                <a:gd name="T5" fmla="*/ 4 h 1255"/>
                <a:gd name="T6" fmla="*/ 712 w 756"/>
                <a:gd name="T7" fmla="*/ 12 h 1255"/>
                <a:gd name="T8" fmla="*/ 730 w 756"/>
                <a:gd name="T9" fmla="*/ 25 h 1255"/>
                <a:gd name="T10" fmla="*/ 744 w 756"/>
                <a:gd name="T11" fmla="*/ 41 h 1255"/>
                <a:gd name="T12" fmla="*/ 753 w 756"/>
                <a:gd name="T13" fmla="*/ 60 h 1255"/>
                <a:gd name="T14" fmla="*/ 756 w 756"/>
                <a:gd name="T15" fmla="*/ 83 h 1255"/>
                <a:gd name="T16" fmla="*/ 756 w 756"/>
                <a:gd name="T17" fmla="*/ 1037 h 1255"/>
                <a:gd name="T18" fmla="*/ 729 w 756"/>
                <a:gd name="T19" fmla="*/ 1037 h 1255"/>
                <a:gd name="T20" fmla="*/ 702 w 756"/>
                <a:gd name="T21" fmla="*/ 1040 h 1255"/>
                <a:gd name="T22" fmla="*/ 676 w 756"/>
                <a:gd name="T23" fmla="*/ 1048 h 1255"/>
                <a:gd name="T24" fmla="*/ 654 w 756"/>
                <a:gd name="T25" fmla="*/ 1061 h 1255"/>
                <a:gd name="T26" fmla="*/ 634 w 756"/>
                <a:gd name="T27" fmla="*/ 1077 h 1255"/>
                <a:gd name="T28" fmla="*/ 617 w 756"/>
                <a:gd name="T29" fmla="*/ 1097 h 1255"/>
                <a:gd name="T30" fmla="*/ 605 w 756"/>
                <a:gd name="T31" fmla="*/ 1121 h 1255"/>
                <a:gd name="T32" fmla="*/ 596 w 756"/>
                <a:gd name="T33" fmla="*/ 1146 h 1255"/>
                <a:gd name="T34" fmla="*/ 594 w 756"/>
                <a:gd name="T35" fmla="*/ 1174 h 1255"/>
                <a:gd name="T36" fmla="*/ 594 w 756"/>
                <a:gd name="T37" fmla="*/ 1255 h 1255"/>
                <a:gd name="T38" fmla="*/ 162 w 756"/>
                <a:gd name="T39" fmla="*/ 1255 h 1255"/>
                <a:gd name="T40" fmla="*/ 162 w 756"/>
                <a:gd name="T41" fmla="*/ 1174 h 1255"/>
                <a:gd name="T42" fmla="*/ 159 w 756"/>
                <a:gd name="T43" fmla="*/ 1146 h 1255"/>
                <a:gd name="T44" fmla="*/ 152 w 756"/>
                <a:gd name="T45" fmla="*/ 1121 h 1255"/>
                <a:gd name="T46" fmla="*/ 139 w 756"/>
                <a:gd name="T47" fmla="*/ 1097 h 1255"/>
                <a:gd name="T48" fmla="*/ 122 w 756"/>
                <a:gd name="T49" fmla="*/ 1077 h 1255"/>
                <a:gd name="T50" fmla="*/ 103 w 756"/>
                <a:gd name="T51" fmla="*/ 1061 h 1255"/>
                <a:gd name="T52" fmla="*/ 79 w 756"/>
                <a:gd name="T53" fmla="*/ 1048 h 1255"/>
                <a:gd name="T54" fmla="*/ 54 w 756"/>
                <a:gd name="T55" fmla="*/ 1040 h 1255"/>
                <a:gd name="T56" fmla="*/ 27 w 756"/>
                <a:gd name="T57" fmla="*/ 1037 h 1255"/>
                <a:gd name="T58" fmla="*/ 0 w 756"/>
                <a:gd name="T59" fmla="*/ 1037 h 1255"/>
                <a:gd name="T60" fmla="*/ 0 w 756"/>
                <a:gd name="T61" fmla="*/ 83 h 1255"/>
                <a:gd name="T62" fmla="*/ 3 w 756"/>
                <a:gd name="T63" fmla="*/ 60 h 1255"/>
                <a:gd name="T64" fmla="*/ 12 w 756"/>
                <a:gd name="T65" fmla="*/ 41 h 1255"/>
                <a:gd name="T66" fmla="*/ 26 w 756"/>
                <a:gd name="T67" fmla="*/ 25 h 1255"/>
                <a:gd name="T68" fmla="*/ 44 w 756"/>
                <a:gd name="T69" fmla="*/ 12 h 1255"/>
                <a:gd name="T70" fmla="*/ 66 w 756"/>
                <a:gd name="T71" fmla="*/ 4 h 1255"/>
                <a:gd name="T72" fmla="*/ 89 w 756"/>
                <a:gd name="T73" fmla="*/ 0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6" h="1255">
                  <a:moveTo>
                    <a:pt x="89" y="0"/>
                  </a:moveTo>
                  <a:lnTo>
                    <a:pt x="668" y="0"/>
                  </a:lnTo>
                  <a:lnTo>
                    <a:pt x="691" y="4"/>
                  </a:lnTo>
                  <a:lnTo>
                    <a:pt x="712" y="12"/>
                  </a:lnTo>
                  <a:lnTo>
                    <a:pt x="730" y="25"/>
                  </a:lnTo>
                  <a:lnTo>
                    <a:pt x="744" y="41"/>
                  </a:lnTo>
                  <a:lnTo>
                    <a:pt x="753" y="60"/>
                  </a:lnTo>
                  <a:lnTo>
                    <a:pt x="756" y="83"/>
                  </a:lnTo>
                  <a:lnTo>
                    <a:pt x="756" y="1037"/>
                  </a:lnTo>
                  <a:lnTo>
                    <a:pt x="729" y="1037"/>
                  </a:lnTo>
                  <a:lnTo>
                    <a:pt x="702" y="1040"/>
                  </a:lnTo>
                  <a:lnTo>
                    <a:pt x="676" y="1048"/>
                  </a:lnTo>
                  <a:lnTo>
                    <a:pt x="654" y="1061"/>
                  </a:lnTo>
                  <a:lnTo>
                    <a:pt x="634" y="1077"/>
                  </a:lnTo>
                  <a:lnTo>
                    <a:pt x="617" y="1097"/>
                  </a:lnTo>
                  <a:lnTo>
                    <a:pt x="605" y="1121"/>
                  </a:lnTo>
                  <a:lnTo>
                    <a:pt x="596" y="1146"/>
                  </a:lnTo>
                  <a:lnTo>
                    <a:pt x="594" y="1174"/>
                  </a:lnTo>
                  <a:lnTo>
                    <a:pt x="594" y="1255"/>
                  </a:lnTo>
                  <a:lnTo>
                    <a:pt x="162" y="1255"/>
                  </a:lnTo>
                  <a:lnTo>
                    <a:pt x="162" y="1174"/>
                  </a:lnTo>
                  <a:lnTo>
                    <a:pt x="159" y="1146"/>
                  </a:lnTo>
                  <a:lnTo>
                    <a:pt x="152" y="1121"/>
                  </a:lnTo>
                  <a:lnTo>
                    <a:pt x="139" y="1097"/>
                  </a:lnTo>
                  <a:lnTo>
                    <a:pt x="122" y="1077"/>
                  </a:lnTo>
                  <a:lnTo>
                    <a:pt x="103" y="1061"/>
                  </a:lnTo>
                  <a:lnTo>
                    <a:pt x="79" y="1048"/>
                  </a:lnTo>
                  <a:lnTo>
                    <a:pt x="54" y="1040"/>
                  </a:lnTo>
                  <a:lnTo>
                    <a:pt x="27" y="1037"/>
                  </a:lnTo>
                  <a:lnTo>
                    <a:pt x="0" y="1037"/>
                  </a:lnTo>
                  <a:lnTo>
                    <a:pt x="0" y="83"/>
                  </a:lnTo>
                  <a:lnTo>
                    <a:pt x="3" y="60"/>
                  </a:lnTo>
                  <a:lnTo>
                    <a:pt x="12" y="41"/>
                  </a:lnTo>
                  <a:lnTo>
                    <a:pt x="26" y="25"/>
                  </a:lnTo>
                  <a:lnTo>
                    <a:pt x="44" y="12"/>
                  </a:lnTo>
                  <a:lnTo>
                    <a:pt x="66" y="4"/>
                  </a:lnTo>
                  <a:lnTo>
                    <a:pt x="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3">
              <a:extLst>
                <a:ext uri="{FF2B5EF4-FFF2-40B4-BE49-F238E27FC236}">
                  <a16:creationId xmlns:a16="http://schemas.microsoft.com/office/drawing/2014/main" id="{844EE769-E8E4-304E-008C-E97034CC72E8}"/>
                </a:ext>
              </a:extLst>
            </p:cNvPr>
            <p:cNvSpPr>
              <a:spLocks/>
            </p:cNvSpPr>
            <p:nvPr/>
          </p:nvSpPr>
          <p:spPr bwMode="auto">
            <a:xfrm>
              <a:off x="1174" y="631"/>
              <a:ext cx="45" cy="73"/>
            </a:xfrm>
            <a:custGeom>
              <a:avLst/>
              <a:gdLst>
                <a:gd name="T0" fmla="*/ 81 w 270"/>
                <a:gd name="T1" fmla="*/ 0 h 436"/>
                <a:gd name="T2" fmla="*/ 189 w 270"/>
                <a:gd name="T3" fmla="*/ 0 h 436"/>
                <a:gd name="T4" fmla="*/ 211 w 270"/>
                <a:gd name="T5" fmla="*/ 3 h 436"/>
                <a:gd name="T6" fmla="*/ 230 w 270"/>
                <a:gd name="T7" fmla="*/ 11 h 436"/>
                <a:gd name="T8" fmla="*/ 247 w 270"/>
                <a:gd name="T9" fmla="*/ 24 h 436"/>
                <a:gd name="T10" fmla="*/ 258 w 270"/>
                <a:gd name="T11" fmla="*/ 40 h 436"/>
                <a:gd name="T12" fmla="*/ 267 w 270"/>
                <a:gd name="T13" fmla="*/ 60 h 436"/>
                <a:gd name="T14" fmla="*/ 270 w 270"/>
                <a:gd name="T15" fmla="*/ 82 h 436"/>
                <a:gd name="T16" fmla="*/ 270 w 270"/>
                <a:gd name="T17" fmla="*/ 355 h 436"/>
                <a:gd name="T18" fmla="*/ 267 w 270"/>
                <a:gd name="T19" fmla="*/ 376 h 436"/>
                <a:gd name="T20" fmla="*/ 258 w 270"/>
                <a:gd name="T21" fmla="*/ 395 h 436"/>
                <a:gd name="T22" fmla="*/ 247 w 270"/>
                <a:gd name="T23" fmla="*/ 413 h 436"/>
                <a:gd name="T24" fmla="*/ 230 w 270"/>
                <a:gd name="T25" fmla="*/ 424 h 436"/>
                <a:gd name="T26" fmla="*/ 211 w 270"/>
                <a:gd name="T27" fmla="*/ 433 h 436"/>
                <a:gd name="T28" fmla="*/ 189 w 270"/>
                <a:gd name="T29" fmla="*/ 436 h 436"/>
                <a:gd name="T30" fmla="*/ 81 w 270"/>
                <a:gd name="T31" fmla="*/ 436 h 436"/>
                <a:gd name="T32" fmla="*/ 60 w 270"/>
                <a:gd name="T33" fmla="*/ 433 h 436"/>
                <a:gd name="T34" fmla="*/ 40 w 270"/>
                <a:gd name="T35" fmla="*/ 424 h 436"/>
                <a:gd name="T36" fmla="*/ 23 w 270"/>
                <a:gd name="T37" fmla="*/ 413 h 436"/>
                <a:gd name="T38" fmla="*/ 11 w 270"/>
                <a:gd name="T39" fmla="*/ 395 h 436"/>
                <a:gd name="T40" fmla="*/ 3 w 270"/>
                <a:gd name="T41" fmla="*/ 376 h 436"/>
                <a:gd name="T42" fmla="*/ 0 w 270"/>
                <a:gd name="T43" fmla="*/ 355 h 436"/>
                <a:gd name="T44" fmla="*/ 0 w 270"/>
                <a:gd name="T45" fmla="*/ 82 h 436"/>
                <a:gd name="T46" fmla="*/ 3 w 270"/>
                <a:gd name="T47" fmla="*/ 60 h 436"/>
                <a:gd name="T48" fmla="*/ 11 w 270"/>
                <a:gd name="T49" fmla="*/ 40 h 436"/>
                <a:gd name="T50" fmla="*/ 23 w 270"/>
                <a:gd name="T51" fmla="*/ 24 h 436"/>
                <a:gd name="T52" fmla="*/ 40 w 270"/>
                <a:gd name="T53" fmla="*/ 11 h 436"/>
                <a:gd name="T54" fmla="*/ 60 w 270"/>
                <a:gd name="T55" fmla="*/ 3 h 436"/>
                <a:gd name="T56" fmla="*/ 81 w 270"/>
                <a:gd name="T57"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0" h="436">
                  <a:moveTo>
                    <a:pt x="81" y="0"/>
                  </a:moveTo>
                  <a:lnTo>
                    <a:pt x="189" y="0"/>
                  </a:lnTo>
                  <a:lnTo>
                    <a:pt x="211" y="3"/>
                  </a:lnTo>
                  <a:lnTo>
                    <a:pt x="230" y="11"/>
                  </a:lnTo>
                  <a:lnTo>
                    <a:pt x="247" y="24"/>
                  </a:lnTo>
                  <a:lnTo>
                    <a:pt x="258" y="40"/>
                  </a:lnTo>
                  <a:lnTo>
                    <a:pt x="267" y="60"/>
                  </a:lnTo>
                  <a:lnTo>
                    <a:pt x="270" y="82"/>
                  </a:lnTo>
                  <a:lnTo>
                    <a:pt x="270" y="355"/>
                  </a:lnTo>
                  <a:lnTo>
                    <a:pt x="267" y="376"/>
                  </a:lnTo>
                  <a:lnTo>
                    <a:pt x="258" y="395"/>
                  </a:lnTo>
                  <a:lnTo>
                    <a:pt x="247" y="413"/>
                  </a:lnTo>
                  <a:lnTo>
                    <a:pt x="230" y="424"/>
                  </a:lnTo>
                  <a:lnTo>
                    <a:pt x="211" y="433"/>
                  </a:lnTo>
                  <a:lnTo>
                    <a:pt x="189" y="436"/>
                  </a:lnTo>
                  <a:lnTo>
                    <a:pt x="81" y="436"/>
                  </a:lnTo>
                  <a:lnTo>
                    <a:pt x="60" y="433"/>
                  </a:lnTo>
                  <a:lnTo>
                    <a:pt x="40" y="424"/>
                  </a:lnTo>
                  <a:lnTo>
                    <a:pt x="23" y="413"/>
                  </a:lnTo>
                  <a:lnTo>
                    <a:pt x="11" y="395"/>
                  </a:lnTo>
                  <a:lnTo>
                    <a:pt x="3" y="376"/>
                  </a:lnTo>
                  <a:lnTo>
                    <a:pt x="0" y="355"/>
                  </a:lnTo>
                  <a:lnTo>
                    <a:pt x="0" y="82"/>
                  </a:lnTo>
                  <a:lnTo>
                    <a:pt x="3" y="60"/>
                  </a:lnTo>
                  <a:lnTo>
                    <a:pt x="11" y="40"/>
                  </a:lnTo>
                  <a:lnTo>
                    <a:pt x="23" y="24"/>
                  </a:lnTo>
                  <a:lnTo>
                    <a:pt x="40" y="11"/>
                  </a:lnTo>
                  <a:lnTo>
                    <a:pt x="60"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4">
              <a:extLst>
                <a:ext uri="{FF2B5EF4-FFF2-40B4-BE49-F238E27FC236}">
                  <a16:creationId xmlns:a16="http://schemas.microsoft.com/office/drawing/2014/main" id="{597A52F6-AB34-DB39-84AF-19E14FF9EE26}"/>
                </a:ext>
              </a:extLst>
            </p:cNvPr>
            <p:cNvSpPr>
              <a:spLocks/>
            </p:cNvSpPr>
            <p:nvPr/>
          </p:nvSpPr>
          <p:spPr bwMode="auto">
            <a:xfrm>
              <a:off x="1309" y="631"/>
              <a:ext cx="45" cy="73"/>
            </a:xfrm>
            <a:custGeom>
              <a:avLst/>
              <a:gdLst>
                <a:gd name="T0" fmla="*/ 81 w 270"/>
                <a:gd name="T1" fmla="*/ 0 h 436"/>
                <a:gd name="T2" fmla="*/ 162 w 270"/>
                <a:gd name="T3" fmla="*/ 0 h 436"/>
                <a:gd name="T4" fmla="*/ 187 w 270"/>
                <a:gd name="T5" fmla="*/ 2 h 436"/>
                <a:gd name="T6" fmla="*/ 209 w 270"/>
                <a:gd name="T7" fmla="*/ 11 h 436"/>
                <a:gd name="T8" fmla="*/ 229 w 270"/>
                <a:gd name="T9" fmla="*/ 24 h 436"/>
                <a:gd name="T10" fmla="*/ 246 w 270"/>
                <a:gd name="T11" fmla="*/ 41 h 436"/>
                <a:gd name="T12" fmla="*/ 259 w 270"/>
                <a:gd name="T13" fmla="*/ 61 h 436"/>
                <a:gd name="T14" fmla="*/ 267 w 270"/>
                <a:gd name="T15" fmla="*/ 84 h 436"/>
                <a:gd name="T16" fmla="*/ 270 w 270"/>
                <a:gd name="T17" fmla="*/ 108 h 436"/>
                <a:gd name="T18" fmla="*/ 270 w 270"/>
                <a:gd name="T19" fmla="*/ 355 h 436"/>
                <a:gd name="T20" fmla="*/ 267 w 270"/>
                <a:gd name="T21" fmla="*/ 376 h 436"/>
                <a:gd name="T22" fmla="*/ 259 w 270"/>
                <a:gd name="T23" fmla="*/ 395 h 436"/>
                <a:gd name="T24" fmla="*/ 246 w 270"/>
                <a:gd name="T25" fmla="*/ 413 h 436"/>
                <a:gd name="T26" fmla="*/ 230 w 270"/>
                <a:gd name="T27" fmla="*/ 424 h 436"/>
                <a:gd name="T28" fmla="*/ 210 w 270"/>
                <a:gd name="T29" fmla="*/ 433 h 436"/>
                <a:gd name="T30" fmla="*/ 189 w 270"/>
                <a:gd name="T31" fmla="*/ 436 h 436"/>
                <a:gd name="T32" fmla="*/ 81 w 270"/>
                <a:gd name="T33" fmla="*/ 436 h 436"/>
                <a:gd name="T34" fmla="*/ 59 w 270"/>
                <a:gd name="T35" fmla="*/ 433 h 436"/>
                <a:gd name="T36" fmla="*/ 40 w 270"/>
                <a:gd name="T37" fmla="*/ 424 h 436"/>
                <a:gd name="T38" fmla="*/ 24 w 270"/>
                <a:gd name="T39" fmla="*/ 413 h 436"/>
                <a:gd name="T40" fmla="*/ 11 w 270"/>
                <a:gd name="T41" fmla="*/ 395 h 436"/>
                <a:gd name="T42" fmla="*/ 3 w 270"/>
                <a:gd name="T43" fmla="*/ 376 h 436"/>
                <a:gd name="T44" fmla="*/ 0 w 270"/>
                <a:gd name="T45" fmla="*/ 355 h 436"/>
                <a:gd name="T46" fmla="*/ 0 w 270"/>
                <a:gd name="T47" fmla="*/ 82 h 436"/>
                <a:gd name="T48" fmla="*/ 3 w 270"/>
                <a:gd name="T49" fmla="*/ 60 h 436"/>
                <a:gd name="T50" fmla="*/ 11 w 270"/>
                <a:gd name="T51" fmla="*/ 40 h 436"/>
                <a:gd name="T52" fmla="*/ 24 w 270"/>
                <a:gd name="T53" fmla="*/ 24 h 436"/>
                <a:gd name="T54" fmla="*/ 40 w 270"/>
                <a:gd name="T55" fmla="*/ 11 h 436"/>
                <a:gd name="T56" fmla="*/ 59 w 270"/>
                <a:gd name="T57" fmla="*/ 3 h 436"/>
                <a:gd name="T58" fmla="*/ 81 w 270"/>
                <a:gd name="T59"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0" h="436">
                  <a:moveTo>
                    <a:pt x="81" y="0"/>
                  </a:moveTo>
                  <a:lnTo>
                    <a:pt x="162" y="0"/>
                  </a:lnTo>
                  <a:lnTo>
                    <a:pt x="187" y="2"/>
                  </a:lnTo>
                  <a:lnTo>
                    <a:pt x="209" y="11"/>
                  </a:lnTo>
                  <a:lnTo>
                    <a:pt x="229" y="24"/>
                  </a:lnTo>
                  <a:lnTo>
                    <a:pt x="246" y="41"/>
                  </a:lnTo>
                  <a:lnTo>
                    <a:pt x="259" y="61"/>
                  </a:lnTo>
                  <a:lnTo>
                    <a:pt x="267" y="84"/>
                  </a:lnTo>
                  <a:lnTo>
                    <a:pt x="270" y="108"/>
                  </a:lnTo>
                  <a:lnTo>
                    <a:pt x="270" y="355"/>
                  </a:lnTo>
                  <a:lnTo>
                    <a:pt x="267" y="376"/>
                  </a:lnTo>
                  <a:lnTo>
                    <a:pt x="259" y="395"/>
                  </a:lnTo>
                  <a:lnTo>
                    <a:pt x="246" y="413"/>
                  </a:lnTo>
                  <a:lnTo>
                    <a:pt x="230" y="424"/>
                  </a:lnTo>
                  <a:lnTo>
                    <a:pt x="210" y="433"/>
                  </a:lnTo>
                  <a:lnTo>
                    <a:pt x="189" y="436"/>
                  </a:lnTo>
                  <a:lnTo>
                    <a:pt x="81" y="436"/>
                  </a:lnTo>
                  <a:lnTo>
                    <a:pt x="59" y="433"/>
                  </a:lnTo>
                  <a:lnTo>
                    <a:pt x="40" y="424"/>
                  </a:lnTo>
                  <a:lnTo>
                    <a:pt x="24" y="413"/>
                  </a:lnTo>
                  <a:lnTo>
                    <a:pt x="11" y="395"/>
                  </a:lnTo>
                  <a:lnTo>
                    <a:pt x="3" y="376"/>
                  </a:lnTo>
                  <a:lnTo>
                    <a:pt x="0" y="355"/>
                  </a:lnTo>
                  <a:lnTo>
                    <a:pt x="0" y="82"/>
                  </a:lnTo>
                  <a:lnTo>
                    <a:pt x="3" y="60"/>
                  </a:lnTo>
                  <a:lnTo>
                    <a:pt x="11" y="40"/>
                  </a:lnTo>
                  <a:lnTo>
                    <a:pt x="24" y="24"/>
                  </a:lnTo>
                  <a:lnTo>
                    <a:pt x="40" y="11"/>
                  </a:lnTo>
                  <a:lnTo>
                    <a:pt x="59"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5">
              <a:extLst>
                <a:ext uri="{FF2B5EF4-FFF2-40B4-BE49-F238E27FC236}">
                  <a16:creationId xmlns:a16="http://schemas.microsoft.com/office/drawing/2014/main" id="{56FD1A50-79AE-E6DC-A405-A756346E468D}"/>
                </a:ext>
              </a:extLst>
            </p:cNvPr>
            <p:cNvSpPr>
              <a:spLocks/>
            </p:cNvSpPr>
            <p:nvPr/>
          </p:nvSpPr>
          <p:spPr bwMode="auto">
            <a:xfrm>
              <a:off x="1189" y="731"/>
              <a:ext cx="155" cy="132"/>
            </a:xfrm>
            <a:custGeom>
              <a:avLst/>
              <a:gdLst>
                <a:gd name="T0" fmla="*/ 507 w 931"/>
                <a:gd name="T1" fmla="*/ 0 h 790"/>
                <a:gd name="T2" fmla="*/ 560 w 931"/>
                <a:gd name="T3" fmla="*/ 383 h 790"/>
                <a:gd name="T4" fmla="*/ 790 w 931"/>
                <a:gd name="T5" fmla="*/ 414 h 790"/>
                <a:gd name="T6" fmla="*/ 824 w 931"/>
                <a:gd name="T7" fmla="*/ 397 h 790"/>
                <a:gd name="T8" fmla="*/ 867 w 931"/>
                <a:gd name="T9" fmla="*/ 398 h 790"/>
                <a:gd name="T10" fmla="*/ 905 w 931"/>
                <a:gd name="T11" fmla="*/ 421 h 790"/>
                <a:gd name="T12" fmla="*/ 928 w 931"/>
                <a:gd name="T13" fmla="*/ 460 h 790"/>
                <a:gd name="T14" fmla="*/ 928 w 931"/>
                <a:gd name="T15" fmla="*/ 508 h 790"/>
                <a:gd name="T16" fmla="*/ 905 w 931"/>
                <a:gd name="T17" fmla="*/ 546 h 790"/>
                <a:gd name="T18" fmla="*/ 867 w 931"/>
                <a:gd name="T19" fmla="*/ 569 h 790"/>
                <a:gd name="T20" fmla="*/ 824 w 931"/>
                <a:gd name="T21" fmla="*/ 570 h 790"/>
                <a:gd name="T22" fmla="*/ 790 w 931"/>
                <a:gd name="T23" fmla="*/ 553 h 790"/>
                <a:gd name="T24" fmla="*/ 567 w 931"/>
                <a:gd name="T25" fmla="*/ 496 h 790"/>
                <a:gd name="T26" fmla="*/ 679 w 931"/>
                <a:gd name="T27" fmla="*/ 613 h 790"/>
                <a:gd name="T28" fmla="*/ 704 w 931"/>
                <a:gd name="T29" fmla="*/ 616 h 790"/>
                <a:gd name="T30" fmla="*/ 744 w 931"/>
                <a:gd name="T31" fmla="*/ 639 h 790"/>
                <a:gd name="T32" fmla="*/ 766 w 931"/>
                <a:gd name="T33" fmla="*/ 679 h 790"/>
                <a:gd name="T34" fmla="*/ 766 w 931"/>
                <a:gd name="T35" fmla="*/ 726 h 790"/>
                <a:gd name="T36" fmla="*/ 744 w 931"/>
                <a:gd name="T37" fmla="*/ 765 h 790"/>
                <a:gd name="T38" fmla="*/ 704 w 931"/>
                <a:gd name="T39" fmla="*/ 787 h 790"/>
                <a:gd name="T40" fmla="*/ 659 w 931"/>
                <a:gd name="T41" fmla="*/ 787 h 790"/>
                <a:gd name="T42" fmla="*/ 619 w 931"/>
                <a:gd name="T43" fmla="*/ 765 h 790"/>
                <a:gd name="T44" fmla="*/ 597 w 931"/>
                <a:gd name="T45" fmla="*/ 726 h 790"/>
                <a:gd name="T46" fmla="*/ 594 w 931"/>
                <a:gd name="T47" fmla="*/ 695 h 790"/>
                <a:gd name="T48" fmla="*/ 466 w 931"/>
                <a:gd name="T49" fmla="*/ 545 h 790"/>
                <a:gd name="T50" fmla="*/ 336 w 931"/>
                <a:gd name="T51" fmla="*/ 687 h 790"/>
                <a:gd name="T52" fmla="*/ 334 w 931"/>
                <a:gd name="T53" fmla="*/ 726 h 790"/>
                <a:gd name="T54" fmla="*/ 312 w 931"/>
                <a:gd name="T55" fmla="*/ 765 h 790"/>
                <a:gd name="T56" fmla="*/ 273 w 931"/>
                <a:gd name="T57" fmla="*/ 787 h 790"/>
                <a:gd name="T58" fmla="*/ 226 w 931"/>
                <a:gd name="T59" fmla="*/ 787 h 790"/>
                <a:gd name="T60" fmla="*/ 187 w 931"/>
                <a:gd name="T61" fmla="*/ 765 h 790"/>
                <a:gd name="T62" fmla="*/ 165 w 931"/>
                <a:gd name="T63" fmla="*/ 726 h 790"/>
                <a:gd name="T64" fmla="*/ 164 w 931"/>
                <a:gd name="T65" fmla="*/ 681 h 790"/>
                <a:gd name="T66" fmla="*/ 183 w 931"/>
                <a:gd name="T67" fmla="*/ 644 h 790"/>
                <a:gd name="T68" fmla="*/ 216 w 931"/>
                <a:gd name="T69" fmla="*/ 621 h 790"/>
                <a:gd name="T70" fmla="*/ 344 w 931"/>
                <a:gd name="T71" fmla="*/ 512 h 790"/>
                <a:gd name="T72" fmla="*/ 344 w 931"/>
                <a:gd name="T73" fmla="*/ 493 h 790"/>
                <a:gd name="T74" fmla="*/ 172 w 931"/>
                <a:gd name="T75" fmla="*/ 563 h 790"/>
                <a:gd name="T76" fmla="*/ 149 w 931"/>
                <a:gd name="T77" fmla="*/ 601 h 790"/>
                <a:gd name="T78" fmla="*/ 111 w 931"/>
                <a:gd name="T79" fmla="*/ 624 h 790"/>
                <a:gd name="T80" fmla="*/ 64 w 931"/>
                <a:gd name="T81" fmla="*/ 624 h 790"/>
                <a:gd name="T82" fmla="*/ 26 w 931"/>
                <a:gd name="T83" fmla="*/ 601 h 790"/>
                <a:gd name="T84" fmla="*/ 3 w 931"/>
                <a:gd name="T85" fmla="*/ 563 h 790"/>
                <a:gd name="T86" fmla="*/ 2 w 931"/>
                <a:gd name="T87" fmla="*/ 517 h 790"/>
                <a:gd name="T88" fmla="*/ 19 w 931"/>
                <a:gd name="T89" fmla="*/ 483 h 790"/>
                <a:gd name="T90" fmla="*/ 33 w 931"/>
                <a:gd name="T91" fmla="*/ 466 h 790"/>
                <a:gd name="T92" fmla="*/ 57 w 931"/>
                <a:gd name="T93" fmla="*/ 456 h 790"/>
                <a:gd name="T94" fmla="*/ 88 w 931"/>
                <a:gd name="T95" fmla="*/ 450 h 790"/>
                <a:gd name="T96" fmla="*/ 89 w 931"/>
                <a:gd name="T97" fmla="*/ 450 h 790"/>
                <a:gd name="T98" fmla="*/ 398 w 931"/>
                <a:gd name="T99" fmla="*/ 365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1" h="790">
                  <a:moveTo>
                    <a:pt x="398" y="0"/>
                  </a:moveTo>
                  <a:lnTo>
                    <a:pt x="507" y="0"/>
                  </a:lnTo>
                  <a:lnTo>
                    <a:pt x="507" y="371"/>
                  </a:lnTo>
                  <a:lnTo>
                    <a:pt x="560" y="383"/>
                  </a:lnTo>
                  <a:lnTo>
                    <a:pt x="776" y="428"/>
                  </a:lnTo>
                  <a:lnTo>
                    <a:pt x="790" y="414"/>
                  </a:lnTo>
                  <a:lnTo>
                    <a:pt x="805" y="405"/>
                  </a:lnTo>
                  <a:lnTo>
                    <a:pt x="824" y="397"/>
                  </a:lnTo>
                  <a:lnTo>
                    <a:pt x="844" y="395"/>
                  </a:lnTo>
                  <a:lnTo>
                    <a:pt x="867" y="398"/>
                  </a:lnTo>
                  <a:lnTo>
                    <a:pt x="888" y="407"/>
                  </a:lnTo>
                  <a:lnTo>
                    <a:pt x="905" y="421"/>
                  </a:lnTo>
                  <a:lnTo>
                    <a:pt x="919" y="439"/>
                  </a:lnTo>
                  <a:lnTo>
                    <a:pt x="928" y="460"/>
                  </a:lnTo>
                  <a:lnTo>
                    <a:pt x="931" y="484"/>
                  </a:lnTo>
                  <a:lnTo>
                    <a:pt x="928" y="508"/>
                  </a:lnTo>
                  <a:lnTo>
                    <a:pt x="919" y="528"/>
                  </a:lnTo>
                  <a:lnTo>
                    <a:pt x="905" y="546"/>
                  </a:lnTo>
                  <a:lnTo>
                    <a:pt x="888" y="560"/>
                  </a:lnTo>
                  <a:lnTo>
                    <a:pt x="867" y="569"/>
                  </a:lnTo>
                  <a:lnTo>
                    <a:pt x="844" y="572"/>
                  </a:lnTo>
                  <a:lnTo>
                    <a:pt x="824" y="570"/>
                  </a:lnTo>
                  <a:lnTo>
                    <a:pt x="805" y="564"/>
                  </a:lnTo>
                  <a:lnTo>
                    <a:pt x="790" y="553"/>
                  </a:lnTo>
                  <a:lnTo>
                    <a:pt x="776" y="540"/>
                  </a:lnTo>
                  <a:lnTo>
                    <a:pt x="567" y="496"/>
                  </a:lnTo>
                  <a:lnTo>
                    <a:pt x="676" y="614"/>
                  </a:lnTo>
                  <a:lnTo>
                    <a:pt x="679" y="613"/>
                  </a:lnTo>
                  <a:lnTo>
                    <a:pt x="681" y="613"/>
                  </a:lnTo>
                  <a:lnTo>
                    <a:pt x="704" y="616"/>
                  </a:lnTo>
                  <a:lnTo>
                    <a:pt x="726" y="625"/>
                  </a:lnTo>
                  <a:lnTo>
                    <a:pt x="744" y="639"/>
                  </a:lnTo>
                  <a:lnTo>
                    <a:pt x="758" y="657"/>
                  </a:lnTo>
                  <a:lnTo>
                    <a:pt x="766" y="679"/>
                  </a:lnTo>
                  <a:lnTo>
                    <a:pt x="769" y="702"/>
                  </a:lnTo>
                  <a:lnTo>
                    <a:pt x="766" y="726"/>
                  </a:lnTo>
                  <a:lnTo>
                    <a:pt x="758" y="746"/>
                  </a:lnTo>
                  <a:lnTo>
                    <a:pt x="744" y="765"/>
                  </a:lnTo>
                  <a:lnTo>
                    <a:pt x="726" y="779"/>
                  </a:lnTo>
                  <a:lnTo>
                    <a:pt x="704" y="787"/>
                  </a:lnTo>
                  <a:lnTo>
                    <a:pt x="681" y="790"/>
                  </a:lnTo>
                  <a:lnTo>
                    <a:pt x="659" y="787"/>
                  </a:lnTo>
                  <a:lnTo>
                    <a:pt x="637" y="779"/>
                  </a:lnTo>
                  <a:lnTo>
                    <a:pt x="619" y="765"/>
                  </a:lnTo>
                  <a:lnTo>
                    <a:pt x="605" y="746"/>
                  </a:lnTo>
                  <a:lnTo>
                    <a:pt x="597" y="726"/>
                  </a:lnTo>
                  <a:lnTo>
                    <a:pt x="594" y="702"/>
                  </a:lnTo>
                  <a:lnTo>
                    <a:pt x="594" y="695"/>
                  </a:lnTo>
                  <a:lnTo>
                    <a:pt x="595" y="687"/>
                  </a:lnTo>
                  <a:lnTo>
                    <a:pt x="466" y="545"/>
                  </a:lnTo>
                  <a:lnTo>
                    <a:pt x="332" y="673"/>
                  </a:lnTo>
                  <a:lnTo>
                    <a:pt x="336" y="687"/>
                  </a:lnTo>
                  <a:lnTo>
                    <a:pt x="337" y="702"/>
                  </a:lnTo>
                  <a:lnTo>
                    <a:pt x="334" y="726"/>
                  </a:lnTo>
                  <a:lnTo>
                    <a:pt x="326" y="746"/>
                  </a:lnTo>
                  <a:lnTo>
                    <a:pt x="312" y="765"/>
                  </a:lnTo>
                  <a:lnTo>
                    <a:pt x="294" y="779"/>
                  </a:lnTo>
                  <a:lnTo>
                    <a:pt x="273" y="787"/>
                  </a:lnTo>
                  <a:lnTo>
                    <a:pt x="249" y="790"/>
                  </a:lnTo>
                  <a:lnTo>
                    <a:pt x="226" y="787"/>
                  </a:lnTo>
                  <a:lnTo>
                    <a:pt x="206" y="779"/>
                  </a:lnTo>
                  <a:lnTo>
                    <a:pt x="187" y="765"/>
                  </a:lnTo>
                  <a:lnTo>
                    <a:pt x="174" y="746"/>
                  </a:lnTo>
                  <a:lnTo>
                    <a:pt x="165" y="726"/>
                  </a:lnTo>
                  <a:lnTo>
                    <a:pt x="162" y="702"/>
                  </a:lnTo>
                  <a:lnTo>
                    <a:pt x="164" y="681"/>
                  </a:lnTo>
                  <a:lnTo>
                    <a:pt x="172" y="661"/>
                  </a:lnTo>
                  <a:lnTo>
                    <a:pt x="183" y="644"/>
                  </a:lnTo>
                  <a:lnTo>
                    <a:pt x="198" y="630"/>
                  </a:lnTo>
                  <a:lnTo>
                    <a:pt x="216" y="621"/>
                  </a:lnTo>
                  <a:lnTo>
                    <a:pt x="236" y="615"/>
                  </a:lnTo>
                  <a:lnTo>
                    <a:pt x="344" y="512"/>
                  </a:lnTo>
                  <a:lnTo>
                    <a:pt x="373" y="485"/>
                  </a:lnTo>
                  <a:lnTo>
                    <a:pt x="344" y="493"/>
                  </a:lnTo>
                  <a:lnTo>
                    <a:pt x="175" y="539"/>
                  </a:lnTo>
                  <a:lnTo>
                    <a:pt x="172" y="563"/>
                  </a:lnTo>
                  <a:lnTo>
                    <a:pt x="163" y="584"/>
                  </a:lnTo>
                  <a:lnTo>
                    <a:pt x="149" y="601"/>
                  </a:lnTo>
                  <a:lnTo>
                    <a:pt x="132" y="615"/>
                  </a:lnTo>
                  <a:lnTo>
                    <a:pt x="111" y="624"/>
                  </a:lnTo>
                  <a:lnTo>
                    <a:pt x="88" y="627"/>
                  </a:lnTo>
                  <a:lnTo>
                    <a:pt x="64" y="624"/>
                  </a:lnTo>
                  <a:lnTo>
                    <a:pt x="43" y="615"/>
                  </a:lnTo>
                  <a:lnTo>
                    <a:pt x="26" y="601"/>
                  </a:lnTo>
                  <a:lnTo>
                    <a:pt x="12" y="583"/>
                  </a:lnTo>
                  <a:lnTo>
                    <a:pt x="3" y="563"/>
                  </a:lnTo>
                  <a:lnTo>
                    <a:pt x="0" y="539"/>
                  </a:lnTo>
                  <a:lnTo>
                    <a:pt x="2" y="517"/>
                  </a:lnTo>
                  <a:lnTo>
                    <a:pt x="9" y="499"/>
                  </a:lnTo>
                  <a:lnTo>
                    <a:pt x="19" y="483"/>
                  </a:lnTo>
                  <a:lnTo>
                    <a:pt x="34" y="469"/>
                  </a:lnTo>
                  <a:lnTo>
                    <a:pt x="33" y="466"/>
                  </a:lnTo>
                  <a:lnTo>
                    <a:pt x="43" y="463"/>
                  </a:lnTo>
                  <a:lnTo>
                    <a:pt x="57" y="456"/>
                  </a:lnTo>
                  <a:lnTo>
                    <a:pt x="72" y="451"/>
                  </a:lnTo>
                  <a:lnTo>
                    <a:pt x="88" y="450"/>
                  </a:lnTo>
                  <a:lnTo>
                    <a:pt x="89" y="450"/>
                  </a:lnTo>
                  <a:lnTo>
                    <a:pt x="89" y="450"/>
                  </a:lnTo>
                  <a:lnTo>
                    <a:pt x="344" y="380"/>
                  </a:lnTo>
                  <a:lnTo>
                    <a:pt x="398" y="365"/>
                  </a:lnTo>
                  <a:lnTo>
                    <a:pt x="3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6" name="Group 9">
            <a:extLst>
              <a:ext uri="{FF2B5EF4-FFF2-40B4-BE49-F238E27FC236}">
                <a16:creationId xmlns:a16="http://schemas.microsoft.com/office/drawing/2014/main" id="{1084AB5C-E2D9-B12E-1E65-0BEDB07861BE}"/>
              </a:ext>
            </a:extLst>
          </p:cNvPr>
          <p:cNvGrpSpPr>
            <a:grpSpLocks noChangeAspect="1"/>
          </p:cNvGrpSpPr>
          <p:nvPr/>
        </p:nvGrpSpPr>
        <p:grpSpPr bwMode="auto">
          <a:xfrm>
            <a:off x="10575201" y="1211349"/>
            <a:ext cx="748752" cy="495634"/>
            <a:chOff x="1348" y="362"/>
            <a:chExt cx="565" cy="374"/>
          </a:xfrm>
          <a:solidFill>
            <a:schemeClr val="bg1"/>
          </a:solidFill>
        </p:grpSpPr>
        <p:sp>
          <p:nvSpPr>
            <p:cNvPr id="37" name="Freeform 11">
              <a:extLst>
                <a:ext uri="{FF2B5EF4-FFF2-40B4-BE49-F238E27FC236}">
                  <a16:creationId xmlns:a16="http://schemas.microsoft.com/office/drawing/2014/main" id="{3D86FAE7-5300-1DA5-1EFE-BE60214C0082}"/>
                </a:ext>
              </a:extLst>
            </p:cNvPr>
            <p:cNvSpPr>
              <a:spLocks noEditPoints="1"/>
            </p:cNvSpPr>
            <p:nvPr/>
          </p:nvSpPr>
          <p:spPr bwMode="auto">
            <a:xfrm>
              <a:off x="1446" y="362"/>
              <a:ext cx="467" cy="274"/>
            </a:xfrm>
            <a:custGeom>
              <a:avLst/>
              <a:gdLst>
                <a:gd name="T0" fmla="*/ 1139 w 2800"/>
                <a:gd name="T1" fmla="*/ 116 h 1641"/>
                <a:gd name="T2" fmla="*/ 122 w 2800"/>
                <a:gd name="T3" fmla="*/ 366 h 1641"/>
                <a:gd name="T4" fmla="*/ 116 w 2800"/>
                <a:gd name="T5" fmla="*/ 393 h 1641"/>
                <a:gd name="T6" fmla="*/ 161 w 2800"/>
                <a:gd name="T7" fmla="*/ 474 h 1641"/>
                <a:gd name="T8" fmla="*/ 242 w 2800"/>
                <a:gd name="T9" fmla="*/ 605 h 1641"/>
                <a:gd name="T10" fmla="*/ 345 w 2800"/>
                <a:gd name="T11" fmla="*/ 751 h 1641"/>
                <a:gd name="T12" fmla="*/ 472 w 2800"/>
                <a:gd name="T13" fmla="*/ 905 h 1641"/>
                <a:gd name="T14" fmla="*/ 620 w 2800"/>
                <a:gd name="T15" fmla="*/ 1060 h 1641"/>
                <a:gd name="T16" fmla="*/ 793 w 2800"/>
                <a:gd name="T17" fmla="*/ 1205 h 1641"/>
                <a:gd name="T18" fmla="*/ 989 w 2800"/>
                <a:gd name="T19" fmla="*/ 1335 h 1641"/>
                <a:gd name="T20" fmla="*/ 1210 w 2800"/>
                <a:gd name="T21" fmla="*/ 1439 h 1641"/>
                <a:gd name="T22" fmla="*/ 1453 w 2800"/>
                <a:gd name="T23" fmla="*/ 1510 h 1641"/>
                <a:gd name="T24" fmla="*/ 2485 w 2800"/>
                <a:gd name="T25" fmla="*/ 1068 h 1641"/>
                <a:gd name="T26" fmla="*/ 2341 w 2800"/>
                <a:gd name="T27" fmla="*/ 1034 h 1641"/>
                <a:gd name="T28" fmla="*/ 2177 w 2800"/>
                <a:gd name="T29" fmla="*/ 983 h 1641"/>
                <a:gd name="T30" fmla="*/ 2002 w 2800"/>
                <a:gd name="T31" fmla="*/ 909 h 1641"/>
                <a:gd name="T32" fmla="*/ 1822 w 2800"/>
                <a:gd name="T33" fmla="*/ 810 h 1641"/>
                <a:gd name="T34" fmla="*/ 1644 w 2800"/>
                <a:gd name="T35" fmla="*/ 681 h 1641"/>
                <a:gd name="T36" fmla="*/ 1476 w 2800"/>
                <a:gd name="T37" fmla="*/ 518 h 1641"/>
                <a:gd name="T38" fmla="*/ 1323 w 2800"/>
                <a:gd name="T39" fmla="*/ 319 h 1641"/>
                <a:gd name="T40" fmla="*/ 1224 w 2800"/>
                <a:gd name="T41" fmla="*/ 147 h 1641"/>
                <a:gd name="T42" fmla="*/ 1174 w 2800"/>
                <a:gd name="T43" fmla="*/ 116 h 1641"/>
                <a:gd name="T44" fmla="*/ 1171 w 2800"/>
                <a:gd name="T45" fmla="*/ 1 h 1641"/>
                <a:gd name="T46" fmla="*/ 1255 w 2800"/>
                <a:gd name="T47" fmla="*/ 27 h 1641"/>
                <a:gd name="T48" fmla="*/ 1322 w 2800"/>
                <a:gd name="T49" fmla="*/ 87 h 1641"/>
                <a:gd name="T50" fmla="*/ 1424 w 2800"/>
                <a:gd name="T51" fmla="*/ 262 h 1641"/>
                <a:gd name="T52" fmla="*/ 1573 w 2800"/>
                <a:gd name="T53" fmla="*/ 454 h 1641"/>
                <a:gd name="T54" fmla="*/ 1738 w 2800"/>
                <a:gd name="T55" fmla="*/ 608 h 1641"/>
                <a:gd name="T56" fmla="*/ 1910 w 2800"/>
                <a:gd name="T57" fmla="*/ 729 h 1641"/>
                <a:gd name="T58" fmla="*/ 2084 w 2800"/>
                <a:gd name="T59" fmla="*/ 821 h 1641"/>
                <a:gd name="T60" fmla="*/ 2252 w 2800"/>
                <a:gd name="T61" fmla="*/ 888 h 1641"/>
                <a:gd name="T62" fmla="*/ 2407 w 2800"/>
                <a:gd name="T63" fmla="*/ 934 h 1641"/>
                <a:gd name="T64" fmla="*/ 2541 w 2800"/>
                <a:gd name="T65" fmla="*/ 961 h 1641"/>
                <a:gd name="T66" fmla="*/ 2646 w 2800"/>
                <a:gd name="T67" fmla="*/ 977 h 1641"/>
                <a:gd name="T68" fmla="*/ 2716 w 2800"/>
                <a:gd name="T69" fmla="*/ 983 h 1641"/>
                <a:gd name="T70" fmla="*/ 2743 w 2800"/>
                <a:gd name="T71" fmla="*/ 985 h 1641"/>
                <a:gd name="T72" fmla="*/ 2784 w 2800"/>
                <a:gd name="T73" fmla="*/ 1003 h 1641"/>
                <a:gd name="T74" fmla="*/ 2800 w 2800"/>
                <a:gd name="T75" fmla="*/ 1047 h 1641"/>
                <a:gd name="T76" fmla="*/ 2780 w 2800"/>
                <a:gd name="T77" fmla="*/ 1086 h 1641"/>
                <a:gd name="T78" fmla="*/ 1561 w 2800"/>
                <a:gd name="T79" fmla="*/ 1640 h 1641"/>
                <a:gd name="T80" fmla="*/ 1542 w 2800"/>
                <a:gd name="T81" fmla="*/ 1641 h 1641"/>
                <a:gd name="T82" fmla="*/ 1279 w 2800"/>
                <a:gd name="T83" fmla="*/ 1585 h 1641"/>
                <a:gd name="T84" fmla="*/ 1041 w 2800"/>
                <a:gd name="T85" fmla="*/ 1492 h 1641"/>
                <a:gd name="T86" fmla="*/ 827 w 2800"/>
                <a:gd name="T87" fmla="*/ 1371 h 1641"/>
                <a:gd name="T88" fmla="*/ 638 w 2800"/>
                <a:gd name="T89" fmla="*/ 1229 h 1641"/>
                <a:gd name="T90" fmla="*/ 471 w 2800"/>
                <a:gd name="T91" fmla="*/ 1074 h 1641"/>
                <a:gd name="T92" fmla="*/ 328 w 2800"/>
                <a:gd name="T93" fmla="*/ 915 h 1641"/>
                <a:gd name="T94" fmla="*/ 209 w 2800"/>
                <a:gd name="T95" fmla="*/ 760 h 1641"/>
                <a:gd name="T96" fmla="*/ 112 w 2800"/>
                <a:gd name="T97" fmla="*/ 616 h 1641"/>
                <a:gd name="T98" fmla="*/ 38 w 2800"/>
                <a:gd name="T99" fmla="*/ 492 h 1641"/>
                <a:gd name="T100" fmla="*/ 1 w 2800"/>
                <a:gd name="T101" fmla="*/ 404 h 1641"/>
                <a:gd name="T102" fmla="*/ 11 w 2800"/>
                <a:gd name="T103" fmla="*/ 327 h 1641"/>
                <a:gd name="T104" fmla="*/ 64 w 2800"/>
                <a:gd name="T105" fmla="*/ 265 h 1641"/>
                <a:gd name="T106" fmla="*/ 1112 w 2800"/>
                <a:gd name="T107" fmla="*/ 5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00" h="1641">
                  <a:moveTo>
                    <a:pt x="1155" y="114"/>
                  </a:moveTo>
                  <a:lnTo>
                    <a:pt x="1147" y="114"/>
                  </a:lnTo>
                  <a:lnTo>
                    <a:pt x="1139" y="116"/>
                  </a:lnTo>
                  <a:lnTo>
                    <a:pt x="144" y="355"/>
                  </a:lnTo>
                  <a:lnTo>
                    <a:pt x="132" y="359"/>
                  </a:lnTo>
                  <a:lnTo>
                    <a:pt x="122" y="366"/>
                  </a:lnTo>
                  <a:lnTo>
                    <a:pt x="117" y="373"/>
                  </a:lnTo>
                  <a:lnTo>
                    <a:pt x="115" y="383"/>
                  </a:lnTo>
                  <a:lnTo>
                    <a:pt x="116" y="393"/>
                  </a:lnTo>
                  <a:lnTo>
                    <a:pt x="120" y="401"/>
                  </a:lnTo>
                  <a:lnTo>
                    <a:pt x="140" y="436"/>
                  </a:lnTo>
                  <a:lnTo>
                    <a:pt x="161" y="474"/>
                  </a:lnTo>
                  <a:lnTo>
                    <a:pt x="185" y="515"/>
                  </a:lnTo>
                  <a:lnTo>
                    <a:pt x="212" y="559"/>
                  </a:lnTo>
                  <a:lnTo>
                    <a:pt x="242" y="605"/>
                  </a:lnTo>
                  <a:lnTo>
                    <a:pt x="274" y="652"/>
                  </a:lnTo>
                  <a:lnTo>
                    <a:pt x="308" y="701"/>
                  </a:lnTo>
                  <a:lnTo>
                    <a:pt x="345" y="751"/>
                  </a:lnTo>
                  <a:lnTo>
                    <a:pt x="384" y="801"/>
                  </a:lnTo>
                  <a:lnTo>
                    <a:pt x="426" y="854"/>
                  </a:lnTo>
                  <a:lnTo>
                    <a:pt x="472" y="905"/>
                  </a:lnTo>
                  <a:lnTo>
                    <a:pt x="518" y="957"/>
                  </a:lnTo>
                  <a:lnTo>
                    <a:pt x="569" y="1009"/>
                  </a:lnTo>
                  <a:lnTo>
                    <a:pt x="620" y="1060"/>
                  </a:lnTo>
                  <a:lnTo>
                    <a:pt x="676" y="1110"/>
                  </a:lnTo>
                  <a:lnTo>
                    <a:pt x="733" y="1158"/>
                  </a:lnTo>
                  <a:lnTo>
                    <a:pt x="793" y="1205"/>
                  </a:lnTo>
                  <a:lnTo>
                    <a:pt x="856" y="1251"/>
                  </a:lnTo>
                  <a:lnTo>
                    <a:pt x="921" y="1294"/>
                  </a:lnTo>
                  <a:lnTo>
                    <a:pt x="989" y="1335"/>
                  </a:lnTo>
                  <a:lnTo>
                    <a:pt x="1060" y="1373"/>
                  </a:lnTo>
                  <a:lnTo>
                    <a:pt x="1134" y="1407"/>
                  </a:lnTo>
                  <a:lnTo>
                    <a:pt x="1210" y="1439"/>
                  </a:lnTo>
                  <a:lnTo>
                    <a:pt x="1288" y="1467"/>
                  </a:lnTo>
                  <a:lnTo>
                    <a:pt x="1370" y="1491"/>
                  </a:lnTo>
                  <a:lnTo>
                    <a:pt x="1453" y="1510"/>
                  </a:lnTo>
                  <a:lnTo>
                    <a:pt x="1540" y="1524"/>
                  </a:lnTo>
                  <a:lnTo>
                    <a:pt x="2527" y="1076"/>
                  </a:lnTo>
                  <a:lnTo>
                    <a:pt x="2485" y="1068"/>
                  </a:lnTo>
                  <a:lnTo>
                    <a:pt x="2440" y="1059"/>
                  </a:lnTo>
                  <a:lnTo>
                    <a:pt x="2391" y="1048"/>
                  </a:lnTo>
                  <a:lnTo>
                    <a:pt x="2341" y="1034"/>
                  </a:lnTo>
                  <a:lnTo>
                    <a:pt x="2288" y="1020"/>
                  </a:lnTo>
                  <a:lnTo>
                    <a:pt x="2234" y="1002"/>
                  </a:lnTo>
                  <a:lnTo>
                    <a:pt x="2177" y="983"/>
                  </a:lnTo>
                  <a:lnTo>
                    <a:pt x="2120" y="961"/>
                  </a:lnTo>
                  <a:lnTo>
                    <a:pt x="2061" y="937"/>
                  </a:lnTo>
                  <a:lnTo>
                    <a:pt x="2002" y="909"/>
                  </a:lnTo>
                  <a:lnTo>
                    <a:pt x="1942" y="879"/>
                  </a:lnTo>
                  <a:lnTo>
                    <a:pt x="1882" y="847"/>
                  </a:lnTo>
                  <a:lnTo>
                    <a:pt x="1822" y="810"/>
                  </a:lnTo>
                  <a:lnTo>
                    <a:pt x="1762" y="771"/>
                  </a:lnTo>
                  <a:lnTo>
                    <a:pt x="1703" y="728"/>
                  </a:lnTo>
                  <a:lnTo>
                    <a:pt x="1644" y="681"/>
                  </a:lnTo>
                  <a:lnTo>
                    <a:pt x="1587" y="631"/>
                  </a:lnTo>
                  <a:lnTo>
                    <a:pt x="1531" y="577"/>
                  </a:lnTo>
                  <a:lnTo>
                    <a:pt x="1476" y="518"/>
                  </a:lnTo>
                  <a:lnTo>
                    <a:pt x="1423" y="457"/>
                  </a:lnTo>
                  <a:lnTo>
                    <a:pt x="1372" y="390"/>
                  </a:lnTo>
                  <a:lnTo>
                    <a:pt x="1323" y="319"/>
                  </a:lnTo>
                  <a:lnTo>
                    <a:pt x="1278" y="244"/>
                  </a:lnTo>
                  <a:lnTo>
                    <a:pt x="1235" y="164"/>
                  </a:lnTo>
                  <a:lnTo>
                    <a:pt x="1224" y="147"/>
                  </a:lnTo>
                  <a:lnTo>
                    <a:pt x="1210" y="134"/>
                  </a:lnTo>
                  <a:lnTo>
                    <a:pt x="1192" y="124"/>
                  </a:lnTo>
                  <a:lnTo>
                    <a:pt x="1174" y="116"/>
                  </a:lnTo>
                  <a:lnTo>
                    <a:pt x="1155" y="114"/>
                  </a:lnTo>
                  <a:close/>
                  <a:moveTo>
                    <a:pt x="1141" y="0"/>
                  </a:moveTo>
                  <a:lnTo>
                    <a:pt x="1171" y="1"/>
                  </a:lnTo>
                  <a:lnTo>
                    <a:pt x="1200" y="5"/>
                  </a:lnTo>
                  <a:lnTo>
                    <a:pt x="1228" y="14"/>
                  </a:lnTo>
                  <a:lnTo>
                    <a:pt x="1255" y="27"/>
                  </a:lnTo>
                  <a:lnTo>
                    <a:pt x="1281" y="44"/>
                  </a:lnTo>
                  <a:lnTo>
                    <a:pt x="1304" y="63"/>
                  </a:lnTo>
                  <a:lnTo>
                    <a:pt x="1322" y="87"/>
                  </a:lnTo>
                  <a:lnTo>
                    <a:pt x="1339" y="112"/>
                  </a:lnTo>
                  <a:lnTo>
                    <a:pt x="1380" y="189"/>
                  </a:lnTo>
                  <a:lnTo>
                    <a:pt x="1424" y="262"/>
                  </a:lnTo>
                  <a:lnTo>
                    <a:pt x="1472" y="331"/>
                  </a:lnTo>
                  <a:lnTo>
                    <a:pt x="1521" y="394"/>
                  </a:lnTo>
                  <a:lnTo>
                    <a:pt x="1573" y="454"/>
                  </a:lnTo>
                  <a:lnTo>
                    <a:pt x="1626" y="509"/>
                  </a:lnTo>
                  <a:lnTo>
                    <a:pt x="1681" y="560"/>
                  </a:lnTo>
                  <a:lnTo>
                    <a:pt x="1738" y="608"/>
                  </a:lnTo>
                  <a:lnTo>
                    <a:pt x="1794" y="652"/>
                  </a:lnTo>
                  <a:lnTo>
                    <a:pt x="1852" y="692"/>
                  </a:lnTo>
                  <a:lnTo>
                    <a:pt x="1910" y="729"/>
                  </a:lnTo>
                  <a:lnTo>
                    <a:pt x="1969" y="762"/>
                  </a:lnTo>
                  <a:lnTo>
                    <a:pt x="2026" y="793"/>
                  </a:lnTo>
                  <a:lnTo>
                    <a:pt x="2084" y="821"/>
                  </a:lnTo>
                  <a:lnTo>
                    <a:pt x="2142" y="846"/>
                  </a:lnTo>
                  <a:lnTo>
                    <a:pt x="2198" y="868"/>
                  </a:lnTo>
                  <a:lnTo>
                    <a:pt x="2252" y="888"/>
                  </a:lnTo>
                  <a:lnTo>
                    <a:pt x="2306" y="905"/>
                  </a:lnTo>
                  <a:lnTo>
                    <a:pt x="2357" y="920"/>
                  </a:lnTo>
                  <a:lnTo>
                    <a:pt x="2407" y="934"/>
                  </a:lnTo>
                  <a:lnTo>
                    <a:pt x="2454" y="944"/>
                  </a:lnTo>
                  <a:lnTo>
                    <a:pt x="2499" y="954"/>
                  </a:lnTo>
                  <a:lnTo>
                    <a:pt x="2541" y="961"/>
                  </a:lnTo>
                  <a:lnTo>
                    <a:pt x="2579" y="969"/>
                  </a:lnTo>
                  <a:lnTo>
                    <a:pt x="2615" y="974"/>
                  </a:lnTo>
                  <a:lnTo>
                    <a:pt x="2646" y="977"/>
                  </a:lnTo>
                  <a:lnTo>
                    <a:pt x="2674" y="980"/>
                  </a:lnTo>
                  <a:lnTo>
                    <a:pt x="2698" y="982"/>
                  </a:lnTo>
                  <a:lnTo>
                    <a:pt x="2716" y="983"/>
                  </a:lnTo>
                  <a:lnTo>
                    <a:pt x="2730" y="984"/>
                  </a:lnTo>
                  <a:lnTo>
                    <a:pt x="2739" y="985"/>
                  </a:lnTo>
                  <a:lnTo>
                    <a:pt x="2743" y="985"/>
                  </a:lnTo>
                  <a:lnTo>
                    <a:pt x="2758" y="987"/>
                  </a:lnTo>
                  <a:lnTo>
                    <a:pt x="2773" y="993"/>
                  </a:lnTo>
                  <a:lnTo>
                    <a:pt x="2784" y="1003"/>
                  </a:lnTo>
                  <a:lnTo>
                    <a:pt x="2793" y="1016"/>
                  </a:lnTo>
                  <a:lnTo>
                    <a:pt x="2799" y="1030"/>
                  </a:lnTo>
                  <a:lnTo>
                    <a:pt x="2800" y="1047"/>
                  </a:lnTo>
                  <a:lnTo>
                    <a:pt x="2796" y="1061"/>
                  </a:lnTo>
                  <a:lnTo>
                    <a:pt x="2790" y="1075"/>
                  </a:lnTo>
                  <a:lnTo>
                    <a:pt x="2780" y="1086"/>
                  </a:lnTo>
                  <a:lnTo>
                    <a:pt x="2767" y="1095"/>
                  </a:lnTo>
                  <a:lnTo>
                    <a:pt x="1573" y="1636"/>
                  </a:lnTo>
                  <a:lnTo>
                    <a:pt x="1561" y="1640"/>
                  </a:lnTo>
                  <a:lnTo>
                    <a:pt x="1549" y="1641"/>
                  </a:lnTo>
                  <a:lnTo>
                    <a:pt x="1545" y="1641"/>
                  </a:lnTo>
                  <a:lnTo>
                    <a:pt x="1542" y="1641"/>
                  </a:lnTo>
                  <a:lnTo>
                    <a:pt x="1451" y="1627"/>
                  </a:lnTo>
                  <a:lnTo>
                    <a:pt x="1364" y="1607"/>
                  </a:lnTo>
                  <a:lnTo>
                    <a:pt x="1279" y="1585"/>
                  </a:lnTo>
                  <a:lnTo>
                    <a:pt x="1197" y="1557"/>
                  </a:lnTo>
                  <a:lnTo>
                    <a:pt x="1117" y="1526"/>
                  </a:lnTo>
                  <a:lnTo>
                    <a:pt x="1041" y="1492"/>
                  </a:lnTo>
                  <a:lnTo>
                    <a:pt x="967" y="1454"/>
                  </a:lnTo>
                  <a:lnTo>
                    <a:pt x="895" y="1414"/>
                  </a:lnTo>
                  <a:lnTo>
                    <a:pt x="827" y="1371"/>
                  </a:lnTo>
                  <a:lnTo>
                    <a:pt x="761" y="1325"/>
                  </a:lnTo>
                  <a:lnTo>
                    <a:pt x="698" y="1277"/>
                  </a:lnTo>
                  <a:lnTo>
                    <a:pt x="638" y="1229"/>
                  </a:lnTo>
                  <a:lnTo>
                    <a:pt x="579" y="1178"/>
                  </a:lnTo>
                  <a:lnTo>
                    <a:pt x="524" y="1126"/>
                  </a:lnTo>
                  <a:lnTo>
                    <a:pt x="471" y="1074"/>
                  </a:lnTo>
                  <a:lnTo>
                    <a:pt x="421" y="1022"/>
                  </a:lnTo>
                  <a:lnTo>
                    <a:pt x="374" y="969"/>
                  </a:lnTo>
                  <a:lnTo>
                    <a:pt x="328" y="915"/>
                  </a:lnTo>
                  <a:lnTo>
                    <a:pt x="286" y="863"/>
                  </a:lnTo>
                  <a:lnTo>
                    <a:pt x="246" y="812"/>
                  </a:lnTo>
                  <a:lnTo>
                    <a:pt x="209" y="760"/>
                  </a:lnTo>
                  <a:lnTo>
                    <a:pt x="174" y="710"/>
                  </a:lnTo>
                  <a:lnTo>
                    <a:pt x="142" y="663"/>
                  </a:lnTo>
                  <a:lnTo>
                    <a:pt x="112" y="616"/>
                  </a:lnTo>
                  <a:lnTo>
                    <a:pt x="85" y="573"/>
                  </a:lnTo>
                  <a:lnTo>
                    <a:pt x="60" y="531"/>
                  </a:lnTo>
                  <a:lnTo>
                    <a:pt x="38" y="492"/>
                  </a:lnTo>
                  <a:lnTo>
                    <a:pt x="18" y="456"/>
                  </a:lnTo>
                  <a:lnTo>
                    <a:pt x="7" y="430"/>
                  </a:lnTo>
                  <a:lnTo>
                    <a:pt x="1" y="404"/>
                  </a:lnTo>
                  <a:lnTo>
                    <a:pt x="0" y="378"/>
                  </a:lnTo>
                  <a:lnTo>
                    <a:pt x="3" y="351"/>
                  </a:lnTo>
                  <a:lnTo>
                    <a:pt x="11" y="327"/>
                  </a:lnTo>
                  <a:lnTo>
                    <a:pt x="24" y="303"/>
                  </a:lnTo>
                  <a:lnTo>
                    <a:pt x="42" y="283"/>
                  </a:lnTo>
                  <a:lnTo>
                    <a:pt x="64" y="265"/>
                  </a:lnTo>
                  <a:lnTo>
                    <a:pt x="88" y="252"/>
                  </a:lnTo>
                  <a:lnTo>
                    <a:pt x="116" y="243"/>
                  </a:lnTo>
                  <a:lnTo>
                    <a:pt x="1112" y="5"/>
                  </a:lnTo>
                  <a:lnTo>
                    <a:pt x="11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12">
              <a:extLst>
                <a:ext uri="{FF2B5EF4-FFF2-40B4-BE49-F238E27FC236}">
                  <a16:creationId xmlns:a16="http://schemas.microsoft.com/office/drawing/2014/main" id="{E97C17B9-33DE-2FD2-E988-3CBFEEF1D537}"/>
                </a:ext>
              </a:extLst>
            </p:cNvPr>
            <p:cNvSpPr>
              <a:spLocks noChangeArrowheads="1"/>
            </p:cNvSpPr>
            <p:nvPr/>
          </p:nvSpPr>
          <p:spPr bwMode="auto">
            <a:xfrm>
              <a:off x="1348" y="716"/>
              <a:ext cx="351" cy="2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3">
              <a:extLst>
                <a:ext uri="{FF2B5EF4-FFF2-40B4-BE49-F238E27FC236}">
                  <a16:creationId xmlns:a16="http://schemas.microsoft.com/office/drawing/2014/main" id="{0F1A384E-1780-251D-8FCE-8A00EA4E0896}"/>
                </a:ext>
              </a:extLst>
            </p:cNvPr>
            <p:cNvSpPr>
              <a:spLocks/>
            </p:cNvSpPr>
            <p:nvPr/>
          </p:nvSpPr>
          <p:spPr bwMode="auto">
            <a:xfrm>
              <a:off x="1704" y="626"/>
              <a:ext cx="199" cy="110"/>
            </a:xfrm>
            <a:custGeom>
              <a:avLst/>
              <a:gdLst>
                <a:gd name="T0" fmla="*/ 1193 w 1193"/>
                <a:gd name="T1" fmla="*/ 0 h 658"/>
                <a:gd name="T2" fmla="*/ 1193 w 1193"/>
                <a:gd name="T3" fmla="*/ 121 h 658"/>
                <a:gd name="T4" fmla="*/ 0 w 1193"/>
                <a:gd name="T5" fmla="*/ 658 h 658"/>
                <a:gd name="T6" fmla="*/ 0 w 1193"/>
                <a:gd name="T7" fmla="*/ 537 h 658"/>
                <a:gd name="T8" fmla="*/ 1193 w 1193"/>
                <a:gd name="T9" fmla="*/ 0 h 658"/>
              </a:gdLst>
              <a:ahLst/>
              <a:cxnLst>
                <a:cxn ang="0">
                  <a:pos x="T0" y="T1"/>
                </a:cxn>
                <a:cxn ang="0">
                  <a:pos x="T2" y="T3"/>
                </a:cxn>
                <a:cxn ang="0">
                  <a:pos x="T4" y="T5"/>
                </a:cxn>
                <a:cxn ang="0">
                  <a:pos x="T6" y="T7"/>
                </a:cxn>
                <a:cxn ang="0">
                  <a:pos x="T8" y="T9"/>
                </a:cxn>
              </a:cxnLst>
              <a:rect l="0" t="0" r="r" b="b"/>
              <a:pathLst>
                <a:path w="1193" h="658">
                  <a:moveTo>
                    <a:pt x="1193" y="0"/>
                  </a:moveTo>
                  <a:lnTo>
                    <a:pt x="1193" y="121"/>
                  </a:lnTo>
                  <a:lnTo>
                    <a:pt x="0" y="658"/>
                  </a:lnTo>
                  <a:lnTo>
                    <a:pt x="0" y="537"/>
                  </a:lnTo>
                  <a:lnTo>
                    <a:pt x="119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4">
              <a:extLst>
                <a:ext uri="{FF2B5EF4-FFF2-40B4-BE49-F238E27FC236}">
                  <a16:creationId xmlns:a16="http://schemas.microsoft.com/office/drawing/2014/main" id="{CD2ACD1B-DDA2-17D5-3750-040F396AB44D}"/>
                </a:ext>
              </a:extLst>
            </p:cNvPr>
            <p:cNvSpPr>
              <a:spLocks/>
            </p:cNvSpPr>
            <p:nvPr/>
          </p:nvSpPr>
          <p:spPr bwMode="auto">
            <a:xfrm>
              <a:off x="1348" y="619"/>
              <a:ext cx="555" cy="89"/>
            </a:xfrm>
            <a:custGeom>
              <a:avLst/>
              <a:gdLst>
                <a:gd name="T0" fmla="*/ 3020 w 3330"/>
                <a:gd name="T1" fmla="*/ 0 h 536"/>
                <a:gd name="T2" fmla="*/ 3330 w 3330"/>
                <a:gd name="T3" fmla="*/ 0 h 536"/>
                <a:gd name="T4" fmla="*/ 2109 w 3330"/>
                <a:gd name="T5" fmla="*/ 536 h 536"/>
                <a:gd name="T6" fmla="*/ 0 w 3330"/>
                <a:gd name="T7" fmla="*/ 536 h 536"/>
                <a:gd name="T8" fmla="*/ 795 w 3330"/>
                <a:gd name="T9" fmla="*/ 217 h 536"/>
                <a:gd name="T10" fmla="*/ 871 w 3330"/>
                <a:gd name="T11" fmla="*/ 243 h 536"/>
                <a:gd name="T12" fmla="*/ 953 w 3330"/>
                <a:gd name="T13" fmla="*/ 267 h 536"/>
                <a:gd name="T14" fmla="*/ 1037 w 3330"/>
                <a:gd name="T15" fmla="*/ 291 h 536"/>
                <a:gd name="T16" fmla="*/ 1125 w 3330"/>
                <a:gd name="T17" fmla="*/ 313 h 536"/>
                <a:gd name="T18" fmla="*/ 1218 w 3330"/>
                <a:gd name="T19" fmla="*/ 334 h 536"/>
                <a:gd name="T20" fmla="*/ 1313 w 3330"/>
                <a:gd name="T21" fmla="*/ 353 h 536"/>
                <a:gd name="T22" fmla="*/ 1413 w 3330"/>
                <a:gd name="T23" fmla="*/ 370 h 536"/>
                <a:gd name="T24" fmla="*/ 1516 w 3330"/>
                <a:gd name="T25" fmla="*/ 385 h 536"/>
                <a:gd name="T26" fmla="*/ 1624 w 3330"/>
                <a:gd name="T27" fmla="*/ 399 h 536"/>
                <a:gd name="T28" fmla="*/ 1735 w 3330"/>
                <a:gd name="T29" fmla="*/ 409 h 536"/>
                <a:gd name="T30" fmla="*/ 1849 w 3330"/>
                <a:gd name="T31" fmla="*/ 417 h 536"/>
                <a:gd name="T32" fmla="*/ 1969 w 3330"/>
                <a:gd name="T33" fmla="*/ 421 h 536"/>
                <a:gd name="T34" fmla="*/ 2091 w 3330"/>
                <a:gd name="T35" fmla="*/ 423 h 536"/>
                <a:gd name="T36" fmla="*/ 2130 w 3330"/>
                <a:gd name="T37" fmla="*/ 423 h 536"/>
                <a:gd name="T38" fmla="*/ 3020 w 3330"/>
                <a:gd name="T3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30" h="536">
                  <a:moveTo>
                    <a:pt x="3020" y="0"/>
                  </a:moveTo>
                  <a:lnTo>
                    <a:pt x="3330" y="0"/>
                  </a:lnTo>
                  <a:lnTo>
                    <a:pt x="2109" y="536"/>
                  </a:lnTo>
                  <a:lnTo>
                    <a:pt x="0" y="536"/>
                  </a:lnTo>
                  <a:lnTo>
                    <a:pt x="795" y="217"/>
                  </a:lnTo>
                  <a:lnTo>
                    <a:pt x="871" y="243"/>
                  </a:lnTo>
                  <a:lnTo>
                    <a:pt x="953" y="267"/>
                  </a:lnTo>
                  <a:lnTo>
                    <a:pt x="1037" y="291"/>
                  </a:lnTo>
                  <a:lnTo>
                    <a:pt x="1125" y="313"/>
                  </a:lnTo>
                  <a:lnTo>
                    <a:pt x="1218" y="334"/>
                  </a:lnTo>
                  <a:lnTo>
                    <a:pt x="1313" y="353"/>
                  </a:lnTo>
                  <a:lnTo>
                    <a:pt x="1413" y="370"/>
                  </a:lnTo>
                  <a:lnTo>
                    <a:pt x="1516" y="385"/>
                  </a:lnTo>
                  <a:lnTo>
                    <a:pt x="1624" y="399"/>
                  </a:lnTo>
                  <a:lnTo>
                    <a:pt x="1735" y="409"/>
                  </a:lnTo>
                  <a:lnTo>
                    <a:pt x="1849" y="417"/>
                  </a:lnTo>
                  <a:lnTo>
                    <a:pt x="1969" y="421"/>
                  </a:lnTo>
                  <a:lnTo>
                    <a:pt x="2091" y="423"/>
                  </a:lnTo>
                  <a:lnTo>
                    <a:pt x="2130" y="423"/>
                  </a:lnTo>
                  <a:lnTo>
                    <a:pt x="30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5">
              <a:extLst>
                <a:ext uri="{FF2B5EF4-FFF2-40B4-BE49-F238E27FC236}">
                  <a16:creationId xmlns:a16="http://schemas.microsoft.com/office/drawing/2014/main" id="{704782AB-0D57-A5FA-40CA-78D76CF4C573}"/>
                </a:ext>
              </a:extLst>
            </p:cNvPr>
            <p:cNvSpPr>
              <a:spLocks/>
            </p:cNvSpPr>
            <p:nvPr/>
          </p:nvSpPr>
          <p:spPr bwMode="auto">
            <a:xfrm>
              <a:off x="1380" y="525"/>
              <a:ext cx="517" cy="145"/>
            </a:xfrm>
            <a:custGeom>
              <a:avLst/>
              <a:gdLst>
                <a:gd name="T0" fmla="*/ 669 w 3105"/>
                <a:gd name="T1" fmla="*/ 0 h 870"/>
                <a:gd name="T2" fmla="*/ 711 w 3105"/>
                <a:gd name="T3" fmla="*/ 51 h 870"/>
                <a:gd name="T4" fmla="*/ 755 w 3105"/>
                <a:gd name="T5" fmla="*/ 103 h 870"/>
                <a:gd name="T6" fmla="*/ 803 w 3105"/>
                <a:gd name="T7" fmla="*/ 156 h 870"/>
                <a:gd name="T8" fmla="*/ 852 w 3105"/>
                <a:gd name="T9" fmla="*/ 207 h 870"/>
                <a:gd name="T10" fmla="*/ 905 w 3105"/>
                <a:gd name="T11" fmla="*/ 258 h 870"/>
                <a:gd name="T12" fmla="*/ 959 w 3105"/>
                <a:gd name="T13" fmla="*/ 308 h 870"/>
                <a:gd name="T14" fmla="*/ 1017 w 3105"/>
                <a:gd name="T15" fmla="*/ 358 h 870"/>
                <a:gd name="T16" fmla="*/ 1077 w 3105"/>
                <a:gd name="T17" fmla="*/ 406 h 870"/>
                <a:gd name="T18" fmla="*/ 1140 w 3105"/>
                <a:gd name="T19" fmla="*/ 453 h 870"/>
                <a:gd name="T20" fmla="*/ 1205 w 3105"/>
                <a:gd name="T21" fmla="*/ 497 h 870"/>
                <a:gd name="T22" fmla="*/ 1273 w 3105"/>
                <a:gd name="T23" fmla="*/ 539 h 870"/>
                <a:gd name="T24" fmla="*/ 1344 w 3105"/>
                <a:gd name="T25" fmla="*/ 579 h 870"/>
                <a:gd name="T26" fmla="*/ 1417 w 3105"/>
                <a:gd name="T27" fmla="*/ 616 h 870"/>
                <a:gd name="T28" fmla="*/ 1493 w 3105"/>
                <a:gd name="T29" fmla="*/ 650 h 870"/>
                <a:gd name="T30" fmla="*/ 1572 w 3105"/>
                <a:gd name="T31" fmla="*/ 681 h 870"/>
                <a:gd name="T32" fmla="*/ 1653 w 3105"/>
                <a:gd name="T33" fmla="*/ 707 h 870"/>
                <a:gd name="T34" fmla="*/ 1738 w 3105"/>
                <a:gd name="T35" fmla="*/ 730 h 870"/>
                <a:gd name="T36" fmla="*/ 1824 w 3105"/>
                <a:gd name="T37" fmla="*/ 749 h 870"/>
                <a:gd name="T38" fmla="*/ 1914 w 3105"/>
                <a:gd name="T39" fmla="*/ 763 h 870"/>
                <a:gd name="T40" fmla="*/ 1931 w 3105"/>
                <a:gd name="T41" fmla="*/ 766 h 870"/>
                <a:gd name="T42" fmla="*/ 2937 w 3105"/>
                <a:gd name="T43" fmla="*/ 308 h 870"/>
                <a:gd name="T44" fmla="*/ 2979 w 3105"/>
                <a:gd name="T45" fmla="*/ 309 h 870"/>
                <a:gd name="T46" fmla="*/ 3016 w 3105"/>
                <a:gd name="T47" fmla="*/ 311 h 870"/>
                <a:gd name="T48" fmla="*/ 3047 w 3105"/>
                <a:gd name="T49" fmla="*/ 311 h 870"/>
                <a:gd name="T50" fmla="*/ 3072 w 3105"/>
                <a:gd name="T51" fmla="*/ 312 h 870"/>
                <a:gd name="T52" fmla="*/ 3089 w 3105"/>
                <a:gd name="T53" fmla="*/ 312 h 870"/>
                <a:gd name="T54" fmla="*/ 3101 w 3105"/>
                <a:gd name="T55" fmla="*/ 312 h 870"/>
                <a:gd name="T56" fmla="*/ 3105 w 3105"/>
                <a:gd name="T57" fmla="*/ 312 h 870"/>
                <a:gd name="T58" fmla="*/ 1926 w 3105"/>
                <a:gd name="T59" fmla="*/ 870 h 870"/>
                <a:gd name="T60" fmla="*/ 1797 w 3105"/>
                <a:gd name="T61" fmla="*/ 869 h 870"/>
                <a:gd name="T62" fmla="*/ 1671 w 3105"/>
                <a:gd name="T63" fmla="*/ 864 h 870"/>
                <a:gd name="T64" fmla="*/ 1549 w 3105"/>
                <a:gd name="T65" fmla="*/ 856 h 870"/>
                <a:gd name="T66" fmla="*/ 1432 w 3105"/>
                <a:gd name="T67" fmla="*/ 845 h 870"/>
                <a:gd name="T68" fmla="*/ 1319 w 3105"/>
                <a:gd name="T69" fmla="*/ 831 h 870"/>
                <a:gd name="T70" fmla="*/ 1210 w 3105"/>
                <a:gd name="T71" fmla="*/ 814 h 870"/>
                <a:gd name="T72" fmla="*/ 1106 w 3105"/>
                <a:gd name="T73" fmla="*/ 796 h 870"/>
                <a:gd name="T74" fmla="*/ 1006 w 3105"/>
                <a:gd name="T75" fmla="*/ 774 h 870"/>
                <a:gd name="T76" fmla="*/ 910 w 3105"/>
                <a:gd name="T77" fmla="*/ 751 h 870"/>
                <a:gd name="T78" fmla="*/ 818 w 3105"/>
                <a:gd name="T79" fmla="*/ 727 h 870"/>
                <a:gd name="T80" fmla="*/ 731 w 3105"/>
                <a:gd name="T81" fmla="*/ 701 h 870"/>
                <a:gd name="T82" fmla="*/ 648 w 3105"/>
                <a:gd name="T83" fmla="*/ 675 h 870"/>
                <a:gd name="T84" fmla="*/ 570 w 3105"/>
                <a:gd name="T85" fmla="*/ 648 h 870"/>
                <a:gd name="T86" fmla="*/ 497 w 3105"/>
                <a:gd name="T87" fmla="*/ 620 h 870"/>
                <a:gd name="T88" fmla="*/ 426 w 3105"/>
                <a:gd name="T89" fmla="*/ 591 h 870"/>
                <a:gd name="T90" fmla="*/ 363 w 3105"/>
                <a:gd name="T91" fmla="*/ 564 h 870"/>
                <a:gd name="T92" fmla="*/ 302 w 3105"/>
                <a:gd name="T93" fmla="*/ 536 h 870"/>
                <a:gd name="T94" fmla="*/ 246 w 3105"/>
                <a:gd name="T95" fmla="*/ 509 h 870"/>
                <a:gd name="T96" fmla="*/ 195 w 3105"/>
                <a:gd name="T97" fmla="*/ 483 h 870"/>
                <a:gd name="T98" fmla="*/ 148 w 3105"/>
                <a:gd name="T99" fmla="*/ 458 h 870"/>
                <a:gd name="T100" fmla="*/ 107 w 3105"/>
                <a:gd name="T101" fmla="*/ 435 h 870"/>
                <a:gd name="T102" fmla="*/ 70 w 3105"/>
                <a:gd name="T103" fmla="*/ 413 h 870"/>
                <a:gd name="T104" fmla="*/ 37 w 3105"/>
                <a:gd name="T105" fmla="*/ 393 h 870"/>
                <a:gd name="T106" fmla="*/ 19 w 3105"/>
                <a:gd name="T107" fmla="*/ 379 h 870"/>
                <a:gd name="T108" fmla="*/ 7 w 3105"/>
                <a:gd name="T109" fmla="*/ 365 h 870"/>
                <a:gd name="T110" fmla="*/ 1 w 3105"/>
                <a:gd name="T111" fmla="*/ 349 h 870"/>
                <a:gd name="T112" fmla="*/ 0 w 3105"/>
                <a:gd name="T113" fmla="*/ 333 h 870"/>
                <a:gd name="T114" fmla="*/ 4 w 3105"/>
                <a:gd name="T115" fmla="*/ 319 h 870"/>
                <a:gd name="T116" fmla="*/ 13 w 3105"/>
                <a:gd name="T117" fmla="*/ 304 h 870"/>
                <a:gd name="T118" fmla="*/ 28 w 3105"/>
                <a:gd name="T119" fmla="*/ 291 h 870"/>
                <a:gd name="T120" fmla="*/ 47 w 3105"/>
                <a:gd name="T121" fmla="*/ 280 h 870"/>
                <a:gd name="T122" fmla="*/ 669 w 3105"/>
                <a:gd name="T123" fmla="*/ 0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05" h="870">
                  <a:moveTo>
                    <a:pt x="669" y="0"/>
                  </a:moveTo>
                  <a:lnTo>
                    <a:pt x="711" y="51"/>
                  </a:lnTo>
                  <a:lnTo>
                    <a:pt x="755" y="103"/>
                  </a:lnTo>
                  <a:lnTo>
                    <a:pt x="803" y="156"/>
                  </a:lnTo>
                  <a:lnTo>
                    <a:pt x="852" y="207"/>
                  </a:lnTo>
                  <a:lnTo>
                    <a:pt x="905" y="258"/>
                  </a:lnTo>
                  <a:lnTo>
                    <a:pt x="959" y="308"/>
                  </a:lnTo>
                  <a:lnTo>
                    <a:pt x="1017" y="358"/>
                  </a:lnTo>
                  <a:lnTo>
                    <a:pt x="1077" y="406"/>
                  </a:lnTo>
                  <a:lnTo>
                    <a:pt x="1140" y="453"/>
                  </a:lnTo>
                  <a:lnTo>
                    <a:pt x="1205" y="497"/>
                  </a:lnTo>
                  <a:lnTo>
                    <a:pt x="1273" y="539"/>
                  </a:lnTo>
                  <a:lnTo>
                    <a:pt x="1344" y="579"/>
                  </a:lnTo>
                  <a:lnTo>
                    <a:pt x="1417" y="616"/>
                  </a:lnTo>
                  <a:lnTo>
                    <a:pt x="1493" y="650"/>
                  </a:lnTo>
                  <a:lnTo>
                    <a:pt x="1572" y="681"/>
                  </a:lnTo>
                  <a:lnTo>
                    <a:pt x="1653" y="707"/>
                  </a:lnTo>
                  <a:lnTo>
                    <a:pt x="1738" y="730"/>
                  </a:lnTo>
                  <a:lnTo>
                    <a:pt x="1824" y="749"/>
                  </a:lnTo>
                  <a:lnTo>
                    <a:pt x="1914" y="763"/>
                  </a:lnTo>
                  <a:lnTo>
                    <a:pt x="1931" y="766"/>
                  </a:lnTo>
                  <a:lnTo>
                    <a:pt x="2937" y="308"/>
                  </a:lnTo>
                  <a:lnTo>
                    <a:pt x="2979" y="309"/>
                  </a:lnTo>
                  <a:lnTo>
                    <a:pt x="3016" y="311"/>
                  </a:lnTo>
                  <a:lnTo>
                    <a:pt x="3047" y="311"/>
                  </a:lnTo>
                  <a:lnTo>
                    <a:pt x="3072" y="312"/>
                  </a:lnTo>
                  <a:lnTo>
                    <a:pt x="3089" y="312"/>
                  </a:lnTo>
                  <a:lnTo>
                    <a:pt x="3101" y="312"/>
                  </a:lnTo>
                  <a:lnTo>
                    <a:pt x="3105" y="312"/>
                  </a:lnTo>
                  <a:lnTo>
                    <a:pt x="1926" y="870"/>
                  </a:lnTo>
                  <a:lnTo>
                    <a:pt x="1797" y="869"/>
                  </a:lnTo>
                  <a:lnTo>
                    <a:pt x="1671" y="864"/>
                  </a:lnTo>
                  <a:lnTo>
                    <a:pt x="1549" y="856"/>
                  </a:lnTo>
                  <a:lnTo>
                    <a:pt x="1432" y="845"/>
                  </a:lnTo>
                  <a:lnTo>
                    <a:pt x="1319" y="831"/>
                  </a:lnTo>
                  <a:lnTo>
                    <a:pt x="1210" y="814"/>
                  </a:lnTo>
                  <a:lnTo>
                    <a:pt x="1106" y="796"/>
                  </a:lnTo>
                  <a:lnTo>
                    <a:pt x="1006" y="774"/>
                  </a:lnTo>
                  <a:lnTo>
                    <a:pt x="910" y="751"/>
                  </a:lnTo>
                  <a:lnTo>
                    <a:pt x="818" y="727"/>
                  </a:lnTo>
                  <a:lnTo>
                    <a:pt x="731" y="701"/>
                  </a:lnTo>
                  <a:lnTo>
                    <a:pt x="648" y="675"/>
                  </a:lnTo>
                  <a:lnTo>
                    <a:pt x="570" y="648"/>
                  </a:lnTo>
                  <a:lnTo>
                    <a:pt x="497" y="620"/>
                  </a:lnTo>
                  <a:lnTo>
                    <a:pt x="426" y="591"/>
                  </a:lnTo>
                  <a:lnTo>
                    <a:pt x="363" y="564"/>
                  </a:lnTo>
                  <a:lnTo>
                    <a:pt x="302" y="536"/>
                  </a:lnTo>
                  <a:lnTo>
                    <a:pt x="246" y="509"/>
                  </a:lnTo>
                  <a:lnTo>
                    <a:pt x="195" y="483"/>
                  </a:lnTo>
                  <a:lnTo>
                    <a:pt x="148" y="458"/>
                  </a:lnTo>
                  <a:lnTo>
                    <a:pt x="107" y="435"/>
                  </a:lnTo>
                  <a:lnTo>
                    <a:pt x="70" y="413"/>
                  </a:lnTo>
                  <a:lnTo>
                    <a:pt x="37" y="393"/>
                  </a:lnTo>
                  <a:lnTo>
                    <a:pt x="19" y="379"/>
                  </a:lnTo>
                  <a:lnTo>
                    <a:pt x="7" y="365"/>
                  </a:lnTo>
                  <a:lnTo>
                    <a:pt x="1" y="349"/>
                  </a:lnTo>
                  <a:lnTo>
                    <a:pt x="0" y="333"/>
                  </a:lnTo>
                  <a:lnTo>
                    <a:pt x="4" y="319"/>
                  </a:lnTo>
                  <a:lnTo>
                    <a:pt x="13" y="304"/>
                  </a:lnTo>
                  <a:lnTo>
                    <a:pt x="28" y="291"/>
                  </a:lnTo>
                  <a:lnTo>
                    <a:pt x="47" y="280"/>
                  </a:lnTo>
                  <a:lnTo>
                    <a:pt x="6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64641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Rounded Corners 98">
            <a:extLst>
              <a:ext uri="{FF2B5EF4-FFF2-40B4-BE49-F238E27FC236}">
                <a16:creationId xmlns:a16="http://schemas.microsoft.com/office/drawing/2014/main" id="{6CCDC3F3-B604-DDDE-132D-6843C807D8E9}"/>
              </a:ext>
            </a:extLst>
          </p:cNvPr>
          <p:cNvSpPr/>
          <p:nvPr/>
        </p:nvSpPr>
        <p:spPr>
          <a:xfrm>
            <a:off x="221432" y="6041004"/>
            <a:ext cx="11749135" cy="739705"/>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Rectangle: Rounded Corners 97">
            <a:extLst>
              <a:ext uri="{FF2B5EF4-FFF2-40B4-BE49-F238E27FC236}">
                <a16:creationId xmlns:a16="http://schemas.microsoft.com/office/drawing/2014/main" id="{36291135-B786-DF59-30E2-7F7A0A4E8EED}"/>
              </a:ext>
            </a:extLst>
          </p:cNvPr>
          <p:cNvSpPr/>
          <p:nvPr/>
        </p:nvSpPr>
        <p:spPr>
          <a:xfrm>
            <a:off x="211656" y="5270853"/>
            <a:ext cx="11749135" cy="739704"/>
          </a:xfrm>
          <a:prstGeom prst="round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ectangle: Rounded Corners 88">
            <a:extLst>
              <a:ext uri="{FF2B5EF4-FFF2-40B4-BE49-F238E27FC236}">
                <a16:creationId xmlns:a16="http://schemas.microsoft.com/office/drawing/2014/main" id="{62E62558-EDA9-E273-3300-903A426A14DC}"/>
              </a:ext>
            </a:extLst>
          </p:cNvPr>
          <p:cNvSpPr/>
          <p:nvPr/>
        </p:nvSpPr>
        <p:spPr>
          <a:xfrm>
            <a:off x="185337" y="4492679"/>
            <a:ext cx="11749135" cy="75467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8A2D8B4-9D00-A2BA-E407-361A94227FB8}"/>
              </a:ext>
            </a:extLst>
          </p:cNvPr>
          <p:cNvSpPr txBox="1">
            <a:spLocks/>
          </p:cNvSpPr>
          <p:nvPr/>
        </p:nvSpPr>
        <p:spPr>
          <a:xfrm>
            <a:off x="3538884" y="108369"/>
            <a:ext cx="8818418" cy="46911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Client Migration Plan</a:t>
            </a:r>
            <a:endParaRPr lang="ru-RU" sz="3600" b="1" dirty="0"/>
          </a:p>
        </p:txBody>
      </p:sp>
      <p:sp>
        <p:nvSpPr>
          <p:cNvPr id="3" name="Text Placeholder 3">
            <a:extLst>
              <a:ext uri="{FF2B5EF4-FFF2-40B4-BE49-F238E27FC236}">
                <a16:creationId xmlns:a16="http://schemas.microsoft.com/office/drawing/2014/main" id="{6D732623-FC13-B311-4036-6AB7A2369A9F}"/>
              </a:ext>
            </a:extLst>
          </p:cNvPr>
          <p:cNvSpPr txBox="1">
            <a:spLocks/>
          </p:cNvSpPr>
          <p:nvPr/>
        </p:nvSpPr>
        <p:spPr>
          <a:xfrm>
            <a:off x="3204393" y="583959"/>
            <a:ext cx="8816975" cy="3373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Migration Wave Roadmap</a:t>
            </a:r>
            <a:endParaRPr lang="ru-RU" dirty="0"/>
          </a:p>
        </p:txBody>
      </p:sp>
      <p:sp>
        <p:nvSpPr>
          <p:cNvPr id="5" name="Text Placeholder 4">
            <a:extLst>
              <a:ext uri="{FF2B5EF4-FFF2-40B4-BE49-F238E27FC236}">
                <a16:creationId xmlns:a16="http://schemas.microsoft.com/office/drawing/2014/main" id="{AE760814-7DB9-1668-8F0F-86E05D30E75C}"/>
              </a:ext>
            </a:extLst>
          </p:cNvPr>
          <p:cNvSpPr txBox="1">
            <a:spLocks/>
          </p:cNvSpPr>
          <p:nvPr/>
        </p:nvSpPr>
        <p:spPr>
          <a:xfrm>
            <a:off x="745212" y="4480761"/>
            <a:ext cx="512064" cy="511200"/>
          </a:xfrm>
          <a:prstGeom prst="ellipse">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6" name="Text Placeholder 7">
            <a:extLst>
              <a:ext uri="{FF2B5EF4-FFF2-40B4-BE49-F238E27FC236}">
                <a16:creationId xmlns:a16="http://schemas.microsoft.com/office/drawing/2014/main" id="{1E16398E-D8C3-2658-C00D-5812C3D106E7}"/>
              </a:ext>
            </a:extLst>
          </p:cNvPr>
          <p:cNvSpPr txBox="1">
            <a:spLocks/>
          </p:cNvSpPr>
          <p:nvPr/>
        </p:nvSpPr>
        <p:spPr>
          <a:xfrm>
            <a:off x="2080465" y="4480761"/>
            <a:ext cx="512064" cy="511200"/>
          </a:xfrm>
          <a:prstGeom prst="ellipse">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7" name="Text Placeholder 10">
            <a:extLst>
              <a:ext uri="{FF2B5EF4-FFF2-40B4-BE49-F238E27FC236}">
                <a16:creationId xmlns:a16="http://schemas.microsoft.com/office/drawing/2014/main" id="{E30BF848-465C-A021-7DFC-32F27FD89188}"/>
              </a:ext>
            </a:extLst>
          </p:cNvPr>
          <p:cNvSpPr txBox="1">
            <a:spLocks/>
          </p:cNvSpPr>
          <p:nvPr/>
        </p:nvSpPr>
        <p:spPr>
          <a:xfrm>
            <a:off x="3415718" y="4480761"/>
            <a:ext cx="512064" cy="511200"/>
          </a:xfrm>
          <a:prstGeom prst="ellipse">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8" name="Text Placeholder 13">
            <a:extLst>
              <a:ext uri="{FF2B5EF4-FFF2-40B4-BE49-F238E27FC236}">
                <a16:creationId xmlns:a16="http://schemas.microsoft.com/office/drawing/2014/main" id="{6D265ACF-EE62-D00E-2D4A-D5B9C0D5D0B5}"/>
              </a:ext>
            </a:extLst>
          </p:cNvPr>
          <p:cNvSpPr txBox="1">
            <a:spLocks/>
          </p:cNvSpPr>
          <p:nvPr/>
        </p:nvSpPr>
        <p:spPr>
          <a:xfrm>
            <a:off x="4750971" y="4480761"/>
            <a:ext cx="512064" cy="511200"/>
          </a:xfrm>
          <a:prstGeom prst="ellipse">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9" name="Text Placeholder 8">
            <a:extLst>
              <a:ext uri="{FF2B5EF4-FFF2-40B4-BE49-F238E27FC236}">
                <a16:creationId xmlns:a16="http://schemas.microsoft.com/office/drawing/2014/main" id="{1E93CA2E-3178-7502-35AB-EC641D031CE0}"/>
              </a:ext>
            </a:extLst>
          </p:cNvPr>
          <p:cNvSpPr txBox="1">
            <a:spLocks/>
          </p:cNvSpPr>
          <p:nvPr/>
        </p:nvSpPr>
        <p:spPr>
          <a:xfrm>
            <a:off x="6086224" y="4480761"/>
            <a:ext cx="512064" cy="511200"/>
          </a:xfrm>
          <a:prstGeom prst="ellipse">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10" name="Text Placeholder 9">
            <a:extLst>
              <a:ext uri="{FF2B5EF4-FFF2-40B4-BE49-F238E27FC236}">
                <a16:creationId xmlns:a16="http://schemas.microsoft.com/office/drawing/2014/main" id="{45276AF1-8BA5-BF59-0EA7-2A8F57752368}"/>
              </a:ext>
            </a:extLst>
          </p:cNvPr>
          <p:cNvSpPr txBox="1">
            <a:spLocks/>
          </p:cNvSpPr>
          <p:nvPr/>
        </p:nvSpPr>
        <p:spPr>
          <a:xfrm>
            <a:off x="7421477" y="4480761"/>
            <a:ext cx="512064" cy="511200"/>
          </a:xfrm>
          <a:prstGeom prst="ellipse">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11" name="Text Placeholder 6">
            <a:extLst>
              <a:ext uri="{FF2B5EF4-FFF2-40B4-BE49-F238E27FC236}">
                <a16:creationId xmlns:a16="http://schemas.microsoft.com/office/drawing/2014/main" id="{DFDD4039-8965-DAC9-E7B6-42CF0304EE8F}"/>
              </a:ext>
            </a:extLst>
          </p:cNvPr>
          <p:cNvSpPr txBox="1">
            <a:spLocks/>
          </p:cNvSpPr>
          <p:nvPr/>
        </p:nvSpPr>
        <p:spPr>
          <a:xfrm>
            <a:off x="8756730" y="4480761"/>
            <a:ext cx="512064" cy="511200"/>
          </a:xfrm>
          <a:prstGeom prst="ellipse">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12" name="Text Placeholder 11">
            <a:extLst>
              <a:ext uri="{FF2B5EF4-FFF2-40B4-BE49-F238E27FC236}">
                <a16:creationId xmlns:a16="http://schemas.microsoft.com/office/drawing/2014/main" id="{906FA24D-5F52-3882-EBA2-20B23FF9F9F8}"/>
              </a:ext>
            </a:extLst>
          </p:cNvPr>
          <p:cNvSpPr txBox="1">
            <a:spLocks/>
          </p:cNvSpPr>
          <p:nvPr/>
        </p:nvSpPr>
        <p:spPr>
          <a:xfrm>
            <a:off x="10091983" y="4480761"/>
            <a:ext cx="512064" cy="511200"/>
          </a:xfrm>
          <a:prstGeom prst="ellipse">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dirty="0"/>
          </a:p>
        </p:txBody>
      </p:sp>
      <p:sp>
        <p:nvSpPr>
          <p:cNvPr id="13" name="Text Placeholder 43">
            <a:extLst>
              <a:ext uri="{FF2B5EF4-FFF2-40B4-BE49-F238E27FC236}">
                <a16:creationId xmlns:a16="http://schemas.microsoft.com/office/drawing/2014/main" id="{F9C0F2D8-C8D9-E2B3-17EB-DCFDB26C37BE}"/>
              </a:ext>
            </a:extLst>
          </p:cNvPr>
          <p:cNvSpPr txBox="1">
            <a:spLocks/>
          </p:cNvSpPr>
          <p:nvPr/>
        </p:nvSpPr>
        <p:spPr>
          <a:xfrm>
            <a:off x="261078" y="5438651"/>
            <a:ext cx="1998879" cy="3931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Discovery Phase</a:t>
            </a:r>
            <a:endParaRPr lang="ru-RU" sz="1800" dirty="0"/>
          </a:p>
        </p:txBody>
      </p:sp>
      <p:sp>
        <p:nvSpPr>
          <p:cNvPr id="14" name="Text Placeholder 43">
            <a:extLst>
              <a:ext uri="{FF2B5EF4-FFF2-40B4-BE49-F238E27FC236}">
                <a16:creationId xmlns:a16="http://schemas.microsoft.com/office/drawing/2014/main" id="{D7E89BAF-5733-8C56-6DF5-EE81E4281688}"/>
              </a:ext>
            </a:extLst>
          </p:cNvPr>
          <p:cNvSpPr txBox="1">
            <a:spLocks/>
          </p:cNvSpPr>
          <p:nvPr/>
        </p:nvSpPr>
        <p:spPr>
          <a:xfrm>
            <a:off x="5422598" y="5412513"/>
            <a:ext cx="1998879" cy="393143"/>
          </a:xfrm>
          <a:prstGeom prst="rect">
            <a:avLst/>
          </a:prstGeom>
        </p:spPr>
        <p:txBody>
          <a:bodyPr vert="horz" lIns="0" tIns="0" rIns="0" bIns="0" rtlCol="0" anchor="ctr" anchorCtr="0">
            <a:noAutofit/>
          </a:bodyPr>
          <a:lstStyle>
            <a:lvl1pPr marL="0" indent="0" algn="ctr" defTabSz="914400" rtl="0" eaLnBrk="1" latinLnBrk="0" hangingPunct="1">
              <a:lnSpc>
                <a:spcPct val="90000"/>
              </a:lnSpc>
              <a:spcBef>
                <a:spcPts val="200"/>
              </a:spcBef>
              <a:buFont typeface="Arial" panose="020B0604020202020204" pitchFamily="34" charset="0"/>
              <a:buNone/>
              <a:defRPr sz="3500" b="1" kern="1200">
                <a:solidFill>
                  <a:schemeClr val="tx2">
                    <a:lumMod val="10000"/>
                    <a:lumOff val="9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accent2"/>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accent2"/>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94958">
                    <a:lumMod val="10000"/>
                    <a:lumOff val="90000"/>
                  </a:srgbClr>
                </a:solidFill>
                <a:effectLst/>
                <a:uLnTx/>
                <a:uFillTx/>
                <a:latin typeface="Century Gothic"/>
                <a:ea typeface="+mn-ea"/>
                <a:cs typeface="+mn-cs"/>
              </a:rPr>
              <a:t>Migration Waves</a:t>
            </a:r>
            <a:endParaRPr kumimoji="0" lang="ru-RU" sz="1800" b="1" i="0" u="none" strike="noStrike" kern="1200" cap="none" spc="0" normalizeH="0" baseline="0" noProof="0" dirty="0">
              <a:ln>
                <a:noFill/>
              </a:ln>
              <a:solidFill>
                <a:srgbClr val="094958">
                  <a:lumMod val="10000"/>
                  <a:lumOff val="90000"/>
                </a:srgbClr>
              </a:solidFill>
              <a:effectLst/>
              <a:uLnTx/>
              <a:uFillTx/>
              <a:latin typeface="Century Gothic"/>
              <a:ea typeface="+mn-ea"/>
              <a:cs typeface="+mn-cs"/>
            </a:endParaRPr>
          </a:p>
        </p:txBody>
      </p:sp>
      <p:sp>
        <p:nvSpPr>
          <p:cNvPr id="15" name="Text Placeholder 43">
            <a:extLst>
              <a:ext uri="{FF2B5EF4-FFF2-40B4-BE49-F238E27FC236}">
                <a16:creationId xmlns:a16="http://schemas.microsoft.com/office/drawing/2014/main" id="{3958D974-0BF2-750A-DBAA-418D45644AA1}"/>
              </a:ext>
            </a:extLst>
          </p:cNvPr>
          <p:cNvSpPr txBox="1">
            <a:spLocks/>
          </p:cNvSpPr>
          <p:nvPr/>
        </p:nvSpPr>
        <p:spPr>
          <a:xfrm>
            <a:off x="1739656" y="6049619"/>
            <a:ext cx="2343060" cy="393143"/>
          </a:xfrm>
          <a:prstGeom prst="rect">
            <a:avLst/>
          </a:prstGeom>
        </p:spPr>
        <p:txBody>
          <a:bodyPr vert="horz" lIns="0" tIns="0" rIns="0" bIns="0" rtlCol="0" anchor="ctr" anchorCtr="0">
            <a:noAutofit/>
          </a:bodyPr>
          <a:lstStyle>
            <a:lvl1pPr marL="0" indent="0" algn="ctr" defTabSz="914400" rtl="0" eaLnBrk="1" latinLnBrk="0" hangingPunct="1">
              <a:lnSpc>
                <a:spcPct val="90000"/>
              </a:lnSpc>
              <a:spcBef>
                <a:spcPts val="200"/>
              </a:spcBef>
              <a:buFont typeface="Arial" panose="020B0604020202020204" pitchFamily="34" charset="0"/>
              <a:buNone/>
              <a:defRPr sz="3500" b="1" kern="1200">
                <a:solidFill>
                  <a:schemeClr val="tx2">
                    <a:lumMod val="10000"/>
                    <a:lumOff val="9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accent2"/>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accent2"/>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chemeClr val="tx1">
                    <a:lumMod val="65000"/>
                    <a:lumOff val="35000"/>
                  </a:schemeClr>
                </a:solidFill>
                <a:effectLst/>
                <a:uLnTx/>
                <a:uFillTx/>
                <a:latin typeface="Century Gothic"/>
                <a:ea typeface="+mn-ea"/>
                <a:cs typeface="+mn-cs"/>
              </a:rPr>
              <a:t>Migration Planning</a:t>
            </a:r>
            <a:endParaRPr kumimoji="0" lang="ru-RU" sz="1800" b="1" i="0" u="none" strike="noStrike" kern="1200" cap="none" spc="0" normalizeH="0" baseline="0" noProof="0" dirty="0">
              <a:ln>
                <a:noFill/>
              </a:ln>
              <a:solidFill>
                <a:schemeClr val="tx1">
                  <a:lumMod val="65000"/>
                  <a:lumOff val="35000"/>
                </a:schemeClr>
              </a:solidFill>
              <a:effectLst/>
              <a:uLnTx/>
              <a:uFillTx/>
              <a:latin typeface="Century Gothic"/>
              <a:ea typeface="+mn-ea"/>
              <a:cs typeface="+mn-cs"/>
            </a:endParaRPr>
          </a:p>
        </p:txBody>
      </p:sp>
      <p:sp>
        <p:nvSpPr>
          <p:cNvPr id="16" name="Text Placeholder 43">
            <a:extLst>
              <a:ext uri="{FF2B5EF4-FFF2-40B4-BE49-F238E27FC236}">
                <a16:creationId xmlns:a16="http://schemas.microsoft.com/office/drawing/2014/main" id="{9DB3C6B4-596A-10F2-413B-899578EA03C9}"/>
              </a:ext>
            </a:extLst>
          </p:cNvPr>
          <p:cNvSpPr txBox="1">
            <a:spLocks/>
          </p:cNvSpPr>
          <p:nvPr/>
        </p:nvSpPr>
        <p:spPr>
          <a:xfrm>
            <a:off x="1466557" y="6387183"/>
            <a:ext cx="1347519" cy="393143"/>
          </a:xfrm>
          <a:prstGeom prst="rect">
            <a:avLst/>
          </a:prstGeom>
        </p:spPr>
        <p:txBody>
          <a:bodyPr vert="horz" lIns="0" tIns="0" rIns="0" bIns="0" rtlCol="0" anchor="ctr" anchorCtr="0">
            <a:noAutofit/>
          </a:bodyPr>
          <a:lstStyle>
            <a:lvl1pPr marL="0" indent="0" algn="ctr" defTabSz="914400" rtl="0" eaLnBrk="1" latinLnBrk="0" hangingPunct="1">
              <a:lnSpc>
                <a:spcPct val="90000"/>
              </a:lnSpc>
              <a:spcBef>
                <a:spcPts val="200"/>
              </a:spcBef>
              <a:buFont typeface="Arial" panose="020B0604020202020204" pitchFamily="34" charset="0"/>
              <a:buNone/>
              <a:defRPr sz="3500" b="1" kern="1200">
                <a:solidFill>
                  <a:schemeClr val="tx2">
                    <a:lumMod val="10000"/>
                    <a:lumOff val="9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accent2"/>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accent2"/>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en-US" sz="1000" b="1" i="0" u="none" strike="noStrike" kern="1200" cap="none" spc="0" normalizeH="0" baseline="0" noProof="0" dirty="0">
                <a:ln>
                  <a:noFill/>
                </a:ln>
                <a:solidFill>
                  <a:schemeClr val="tx1">
                    <a:lumMod val="65000"/>
                    <a:lumOff val="35000"/>
                  </a:schemeClr>
                </a:solidFill>
                <a:effectLst/>
                <a:uLnTx/>
                <a:uFillTx/>
                <a:latin typeface="Century Gothic"/>
                <a:ea typeface="+mn-ea"/>
                <a:cs typeface="+mn-cs"/>
              </a:rPr>
              <a:t>Detailed Application Analysis and Design</a:t>
            </a:r>
          </a:p>
        </p:txBody>
      </p:sp>
      <p:sp>
        <p:nvSpPr>
          <p:cNvPr id="17" name="Text Placeholder 43">
            <a:extLst>
              <a:ext uri="{FF2B5EF4-FFF2-40B4-BE49-F238E27FC236}">
                <a16:creationId xmlns:a16="http://schemas.microsoft.com/office/drawing/2014/main" id="{278FB947-0EE3-9624-1CF3-472FD990A73C}"/>
              </a:ext>
            </a:extLst>
          </p:cNvPr>
          <p:cNvSpPr txBox="1">
            <a:spLocks/>
          </p:cNvSpPr>
          <p:nvPr/>
        </p:nvSpPr>
        <p:spPr>
          <a:xfrm>
            <a:off x="2865125" y="6321099"/>
            <a:ext cx="1347519" cy="393143"/>
          </a:xfrm>
          <a:prstGeom prst="rect">
            <a:avLst/>
          </a:prstGeom>
        </p:spPr>
        <p:txBody>
          <a:bodyPr vert="horz" lIns="0" tIns="0" rIns="0" bIns="0" rtlCol="0" anchor="ctr" anchorCtr="0">
            <a:noAutofit/>
          </a:bodyPr>
          <a:lstStyle>
            <a:lvl1pPr marL="0" indent="0" algn="ctr" defTabSz="914400" rtl="0" eaLnBrk="1" latinLnBrk="0" hangingPunct="1">
              <a:lnSpc>
                <a:spcPct val="90000"/>
              </a:lnSpc>
              <a:spcBef>
                <a:spcPts val="200"/>
              </a:spcBef>
              <a:buFont typeface="Arial" panose="020B0604020202020204" pitchFamily="34" charset="0"/>
              <a:buNone/>
              <a:defRPr sz="3500" b="1" kern="1200">
                <a:solidFill>
                  <a:schemeClr val="tx2">
                    <a:lumMod val="10000"/>
                    <a:lumOff val="9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accent2"/>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accent2"/>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en-US" sz="1000" b="1" i="0" u="none" strike="noStrike" kern="1200" cap="none" spc="0" normalizeH="0" baseline="0" noProof="0" dirty="0">
                <a:ln>
                  <a:noFill/>
                </a:ln>
                <a:solidFill>
                  <a:schemeClr val="tx1">
                    <a:lumMod val="65000"/>
                    <a:lumOff val="35000"/>
                  </a:schemeClr>
                </a:solidFill>
                <a:effectLst/>
                <a:uLnTx/>
                <a:uFillTx/>
                <a:latin typeface="Century Gothic"/>
                <a:ea typeface="+mn-ea"/>
                <a:cs typeface="+mn-cs"/>
              </a:rPr>
              <a:t>Business Engagement</a:t>
            </a:r>
          </a:p>
        </p:txBody>
      </p:sp>
      <p:sp>
        <p:nvSpPr>
          <p:cNvPr id="18" name="Text Placeholder 43">
            <a:extLst>
              <a:ext uri="{FF2B5EF4-FFF2-40B4-BE49-F238E27FC236}">
                <a16:creationId xmlns:a16="http://schemas.microsoft.com/office/drawing/2014/main" id="{4E4C1FA4-CE4C-0750-BD5F-13405CB491CD}"/>
              </a:ext>
            </a:extLst>
          </p:cNvPr>
          <p:cNvSpPr txBox="1">
            <a:spLocks/>
          </p:cNvSpPr>
          <p:nvPr/>
        </p:nvSpPr>
        <p:spPr>
          <a:xfrm>
            <a:off x="4317059" y="6323860"/>
            <a:ext cx="1347519" cy="393143"/>
          </a:xfrm>
          <a:prstGeom prst="rect">
            <a:avLst/>
          </a:prstGeom>
        </p:spPr>
        <p:txBody>
          <a:bodyPr vert="horz" lIns="0" tIns="0" rIns="0" bIns="0" rtlCol="0" anchor="ctr" anchorCtr="0">
            <a:noAutofit/>
          </a:bodyPr>
          <a:lstStyle>
            <a:lvl1pPr marL="0" indent="0" algn="ctr" defTabSz="914400" rtl="0" eaLnBrk="1" latinLnBrk="0" hangingPunct="1">
              <a:lnSpc>
                <a:spcPct val="90000"/>
              </a:lnSpc>
              <a:spcBef>
                <a:spcPts val="200"/>
              </a:spcBef>
              <a:buFont typeface="Arial" panose="020B0604020202020204" pitchFamily="34" charset="0"/>
              <a:buNone/>
              <a:defRPr sz="3500" b="1" kern="1200">
                <a:solidFill>
                  <a:schemeClr val="tx2">
                    <a:lumMod val="10000"/>
                    <a:lumOff val="9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accent2"/>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accent2"/>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en-US" sz="1000" b="1" i="0" u="none" strike="noStrike" kern="1200" cap="none" spc="0" normalizeH="0" baseline="0" noProof="0" dirty="0">
                <a:ln>
                  <a:noFill/>
                </a:ln>
                <a:solidFill>
                  <a:schemeClr val="tx1">
                    <a:lumMod val="65000"/>
                    <a:lumOff val="35000"/>
                  </a:schemeClr>
                </a:solidFill>
                <a:effectLst/>
                <a:uLnTx/>
                <a:uFillTx/>
                <a:latin typeface="Century Gothic"/>
                <a:ea typeface="+mn-ea"/>
                <a:cs typeface="+mn-cs"/>
              </a:rPr>
              <a:t>Migration Wave Plans</a:t>
            </a:r>
          </a:p>
        </p:txBody>
      </p:sp>
      <p:sp>
        <p:nvSpPr>
          <p:cNvPr id="19" name="Text Placeholder 43">
            <a:extLst>
              <a:ext uri="{FF2B5EF4-FFF2-40B4-BE49-F238E27FC236}">
                <a16:creationId xmlns:a16="http://schemas.microsoft.com/office/drawing/2014/main" id="{DCD82B33-9649-2D3E-94AE-BCEE5A9EC354}"/>
              </a:ext>
            </a:extLst>
          </p:cNvPr>
          <p:cNvSpPr txBox="1">
            <a:spLocks/>
          </p:cNvSpPr>
          <p:nvPr/>
        </p:nvSpPr>
        <p:spPr>
          <a:xfrm>
            <a:off x="6794811" y="6230716"/>
            <a:ext cx="2613884" cy="393143"/>
          </a:xfrm>
          <a:prstGeom prst="rect">
            <a:avLst/>
          </a:prstGeom>
        </p:spPr>
        <p:txBody>
          <a:bodyPr vert="horz" lIns="0" tIns="0" rIns="0" bIns="0" rtlCol="0" anchor="ctr" anchorCtr="0">
            <a:noAutofit/>
          </a:bodyPr>
          <a:lstStyle>
            <a:lvl1pPr marL="0" indent="0" algn="ctr" defTabSz="914400" rtl="0" eaLnBrk="1" latinLnBrk="0" hangingPunct="1">
              <a:lnSpc>
                <a:spcPct val="90000"/>
              </a:lnSpc>
              <a:spcBef>
                <a:spcPts val="200"/>
              </a:spcBef>
              <a:buFont typeface="Arial" panose="020B0604020202020204" pitchFamily="34" charset="0"/>
              <a:buNone/>
              <a:defRPr sz="3500" b="1" kern="1200">
                <a:solidFill>
                  <a:schemeClr val="tx2">
                    <a:lumMod val="10000"/>
                    <a:lumOff val="9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accent2"/>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accent2"/>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accent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en-GB" sz="1800" b="1" i="0" u="none" strike="noStrike" kern="1200" cap="none" spc="0" normalizeH="0" baseline="0" noProof="0" dirty="0" err="1">
                <a:ln>
                  <a:noFill/>
                </a:ln>
                <a:solidFill>
                  <a:schemeClr val="tx1">
                    <a:lumMod val="65000"/>
                    <a:lumOff val="35000"/>
                  </a:schemeClr>
                </a:solidFill>
                <a:effectLst/>
                <a:uLnTx/>
                <a:uFillTx/>
                <a:latin typeface="Century Gothic"/>
                <a:ea typeface="+mn-ea"/>
                <a:cs typeface="+mn-cs"/>
              </a:rPr>
              <a:t>Decommissio</a:t>
            </a:r>
            <a:r>
              <a:rPr lang="en-GB" sz="1800" dirty="0">
                <a:solidFill>
                  <a:schemeClr val="tx1">
                    <a:lumMod val="65000"/>
                    <a:lumOff val="35000"/>
                  </a:schemeClr>
                </a:solidFill>
                <a:latin typeface="Century Gothic"/>
              </a:rPr>
              <a:t>n </a:t>
            </a:r>
            <a:r>
              <a:rPr kumimoji="0" lang="en-GB" sz="1800" b="1" i="0" u="none" strike="noStrike" kern="1200" cap="none" spc="0" normalizeH="0" baseline="0" noProof="0" dirty="0">
                <a:ln>
                  <a:noFill/>
                </a:ln>
                <a:solidFill>
                  <a:schemeClr val="tx1">
                    <a:lumMod val="65000"/>
                    <a:lumOff val="35000"/>
                  </a:schemeClr>
                </a:solidFill>
                <a:effectLst/>
                <a:uLnTx/>
                <a:uFillTx/>
                <a:latin typeface="Century Gothic"/>
                <a:ea typeface="+mn-ea"/>
                <a:cs typeface="+mn-cs"/>
              </a:rPr>
              <a:t>Phase</a:t>
            </a:r>
            <a:endParaRPr kumimoji="0" lang="ru-RU" sz="1800" b="1" i="0" u="none" strike="noStrike" kern="1200" cap="none" spc="0" normalizeH="0" baseline="0" noProof="0" dirty="0">
              <a:ln>
                <a:noFill/>
              </a:ln>
              <a:solidFill>
                <a:schemeClr val="tx1">
                  <a:lumMod val="65000"/>
                  <a:lumOff val="35000"/>
                </a:schemeClr>
              </a:solidFill>
              <a:effectLst/>
              <a:uLnTx/>
              <a:uFillTx/>
              <a:latin typeface="Century Gothic"/>
              <a:ea typeface="+mn-ea"/>
              <a:cs typeface="+mn-cs"/>
            </a:endParaRPr>
          </a:p>
        </p:txBody>
      </p:sp>
      <p:sp>
        <p:nvSpPr>
          <p:cNvPr id="20" name="Arrow: Pentagon 19">
            <a:extLst>
              <a:ext uri="{FF2B5EF4-FFF2-40B4-BE49-F238E27FC236}">
                <a16:creationId xmlns:a16="http://schemas.microsoft.com/office/drawing/2014/main" id="{5AF35C7D-F7D8-C07D-8D4B-B52024006F94}"/>
              </a:ext>
            </a:extLst>
          </p:cNvPr>
          <p:cNvSpPr/>
          <p:nvPr/>
        </p:nvSpPr>
        <p:spPr>
          <a:xfrm>
            <a:off x="3571713" y="1822819"/>
            <a:ext cx="2991201"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Example Wave</a:t>
            </a:r>
          </a:p>
        </p:txBody>
      </p:sp>
      <p:sp>
        <p:nvSpPr>
          <p:cNvPr id="21" name="Arrow: Pentagon 20">
            <a:extLst>
              <a:ext uri="{FF2B5EF4-FFF2-40B4-BE49-F238E27FC236}">
                <a16:creationId xmlns:a16="http://schemas.microsoft.com/office/drawing/2014/main" id="{A6BD61BF-5FBE-BD97-F0D7-A9988D5B28F2}"/>
              </a:ext>
            </a:extLst>
          </p:cNvPr>
          <p:cNvSpPr/>
          <p:nvPr/>
        </p:nvSpPr>
        <p:spPr>
          <a:xfrm>
            <a:off x="3042065" y="3977979"/>
            <a:ext cx="9141633" cy="293391"/>
          </a:xfrm>
          <a:prstGeom prst="homePlate">
            <a:avLst/>
          </a:prstGeom>
          <a:solidFill>
            <a:schemeClr val="accent6">
              <a:lumMod val="60000"/>
              <a:lumOff val="40000"/>
            </a:schemeClr>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Datacentre2 Decommission Wave</a:t>
            </a:r>
          </a:p>
        </p:txBody>
      </p:sp>
      <p:sp>
        <p:nvSpPr>
          <p:cNvPr id="22" name="Arrow: Pentagon 21">
            <a:extLst>
              <a:ext uri="{FF2B5EF4-FFF2-40B4-BE49-F238E27FC236}">
                <a16:creationId xmlns:a16="http://schemas.microsoft.com/office/drawing/2014/main" id="{75573649-0488-188A-9733-30367A74137E}"/>
              </a:ext>
            </a:extLst>
          </p:cNvPr>
          <p:cNvSpPr/>
          <p:nvPr/>
        </p:nvSpPr>
        <p:spPr>
          <a:xfrm>
            <a:off x="936581" y="3258529"/>
            <a:ext cx="11247118"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Refactor Wave</a:t>
            </a:r>
          </a:p>
        </p:txBody>
      </p:sp>
      <p:sp>
        <p:nvSpPr>
          <p:cNvPr id="23" name="Arrow: Pentagon 22">
            <a:extLst>
              <a:ext uri="{FF2B5EF4-FFF2-40B4-BE49-F238E27FC236}">
                <a16:creationId xmlns:a16="http://schemas.microsoft.com/office/drawing/2014/main" id="{5AA50718-EE33-DCA2-0BFB-1BAB77AE5993}"/>
              </a:ext>
            </a:extLst>
          </p:cNvPr>
          <p:cNvSpPr/>
          <p:nvPr/>
        </p:nvSpPr>
        <p:spPr>
          <a:xfrm>
            <a:off x="935231" y="2899035"/>
            <a:ext cx="4625311"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Citrix Wave</a:t>
            </a:r>
          </a:p>
        </p:txBody>
      </p:sp>
      <p:sp>
        <p:nvSpPr>
          <p:cNvPr id="24" name="Arrow: Pentagon 23">
            <a:extLst>
              <a:ext uri="{FF2B5EF4-FFF2-40B4-BE49-F238E27FC236}">
                <a16:creationId xmlns:a16="http://schemas.microsoft.com/office/drawing/2014/main" id="{95DD856E-2014-D3CD-3FE3-F9948C5EF489}"/>
              </a:ext>
            </a:extLst>
          </p:cNvPr>
          <p:cNvSpPr/>
          <p:nvPr/>
        </p:nvSpPr>
        <p:spPr>
          <a:xfrm>
            <a:off x="4534474" y="2542172"/>
            <a:ext cx="3607318"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Level 3 Apps Wave</a:t>
            </a:r>
          </a:p>
        </p:txBody>
      </p:sp>
      <p:sp>
        <p:nvSpPr>
          <p:cNvPr id="25" name="Arrow: Pentagon 24">
            <a:extLst>
              <a:ext uri="{FF2B5EF4-FFF2-40B4-BE49-F238E27FC236}">
                <a16:creationId xmlns:a16="http://schemas.microsoft.com/office/drawing/2014/main" id="{ADE65593-F67B-D460-09A8-A0D8728808FF}"/>
              </a:ext>
            </a:extLst>
          </p:cNvPr>
          <p:cNvSpPr/>
          <p:nvPr/>
        </p:nvSpPr>
        <p:spPr>
          <a:xfrm>
            <a:off x="901986" y="2194422"/>
            <a:ext cx="4039409"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Oracle and Weblogic Wave</a:t>
            </a:r>
          </a:p>
        </p:txBody>
      </p:sp>
      <p:sp>
        <p:nvSpPr>
          <p:cNvPr id="26" name="Arrow: Pentagon 25">
            <a:extLst>
              <a:ext uri="{FF2B5EF4-FFF2-40B4-BE49-F238E27FC236}">
                <a16:creationId xmlns:a16="http://schemas.microsoft.com/office/drawing/2014/main" id="{85D39C5E-A1B1-214B-2E46-C1C91B1C1396}"/>
              </a:ext>
            </a:extLst>
          </p:cNvPr>
          <p:cNvSpPr/>
          <p:nvPr/>
        </p:nvSpPr>
        <p:spPr>
          <a:xfrm>
            <a:off x="6588163" y="1821712"/>
            <a:ext cx="3190715"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Tightly Coupled Wave</a:t>
            </a:r>
          </a:p>
        </p:txBody>
      </p:sp>
      <p:sp>
        <p:nvSpPr>
          <p:cNvPr id="27" name="Arrow: Pentagon 26">
            <a:extLst>
              <a:ext uri="{FF2B5EF4-FFF2-40B4-BE49-F238E27FC236}">
                <a16:creationId xmlns:a16="http://schemas.microsoft.com/office/drawing/2014/main" id="{35C2FE81-850E-B9FF-1793-3733FD63BE63}"/>
              </a:ext>
            </a:extLst>
          </p:cNvPr>
          <p:cNvSpPr/>
          <p:nvPr/>
        </p:nvSpPr>
        <p:spPr>
          <a:xfrm>
            <a:off x="6595112" y="2903175"/>
            <a:ext cx="4923332"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 Clean-up Wave</a:t>
            </a:r>
          </a:p>
        </p:txBody>
      </p:sp>
      <p:sp>
        <p:nvSpPr>
          <p:cNvPr id="28" name="Arrow: Pentagon 27">
            <a:extLst>
              <a:ext uri="{FF2B5EF4-FFF2-40B4-BE49-F238E27FC236}">
                <a16:creationId xmlns:a16="http://schemas.microsoft.com/office/drawing/2014/main" id="{457082D7-4DD8-4889-A335-E7A7082942DC}"/>
              </a:ext>
            </a:extLst>
          </p:cNvPr>
          <p:cNvSpPr/>
          <p:nvPr/>
        </p:nvSpPr>
        <p:spPr>
          <a:xfrm>
            <a:off x="4974639" y="1114635"/>
            <a:ext cx="1620473"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 Datacentre1 Clean-up Wave</a:t>
            </a:r>
          </a:p>
        </p:txBody>
      </p:sp>
      <p:sp>
        <p:nvSpPr>
          <p:cNvPr id="29" name="TextBox 28">
            <a:extLst>
              <a:ext uri="{FF2B5EF4-FFF2-40B4-BE49-F238E27FC236}">
                <a16:creationId xmlns:a16="http://schemas.microsoft.com/office/drawing/2014/main" id="{99E66936-ECC9-4BE3-4735-9776B8D2ABF8}"/>
              </a:ext>
            </a:extLst>
          </p:cNvPr>
          <p:cNvSpPr txBox="1"/>
          <p:nvPr/>
        </p:nvSpPr>
        <p:spPr>
          <a:xfrm>
            <a:off x="697595" y="4293938"/>
            <a:ext cx="627095"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Arial"/>
                <a:ea typeface="+mn-ea"/>
                <a:cs typeface="+mn-cs"/>
              </a:rPr>
              <a:t>July 202</a:t>
            </a:r>
            <a:r>
              <a:rPr lang="en-GB" sz="800" dirty="0">
                <a:solidFill>
                  <a:srgbClr val="000000"/>
                </a:solidFill>
                <a:latin typeface="Arial"/>
              </a:rPr>
              <a:t>3</a:t>
            </a:r>
            <a:endParaRPr kumimoji="0" lang="en-GB"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0" name="TextBox 29">
            <a:extLst>
              <a:ext uri="{FF2B5EF4-FFF2-40B4-BE49-F238E27FC236}">
                <a16:creationId xmlns:a16="http://schemas.microsoft.com/office/drawing/2014/main" id="{6C74D0DA-DEB5-D558-59B9-27490385AA03}"/>
              </a:ext>
            </a:extLst>
          </p:cNvPr>
          <p:cNvSpPr txBox="1"/>
          <p:nvPr/>
        </p:nvSpPr>
        <p:spPr>
          <a:xfrm>
            <a:off x="8723563" y="4286571"/>
            <a:ext cx="611065"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Arial"/>
                <a:ea typeface="+mn-ea"/>
                <a:cs typeface="+mn-cs"/>
              </a:rPr>
              <a:t>Jan 2025</a:t>
            </a:r>
          </a:p>
        </p:txBody>
      </p:sp>
      <p:sp>
        <p:nvSpPr>
          <p:cNvPr id="31" name="Arrow: Pentagon 30">
            <a:extLst>
              <a:ext uri="{FF2B5EF4-FFF2-40B4-BE49-F238E27FC236}">
                <a16:creationId xmlns:a16="http://schemas.microsoft.com/office/drawing/2014/main" id="{DA7C919A-5F0D-F780-3607-5C6D4AC251AA}"/>
              </a:ext>
            </a:extLst>
          </p:cNvPr>
          <p:cNvSpPr/>
          <p:nvPr/>
        </p:nvSpPr>
        <p:spPr>
          <a:xfrm>
            <a:off x="42694" y="3977978"/>
            <a:ext cx="1025456" cy="293391"/>
          </a:xfrm>
          <a:prstGeom prst="homePlate">
            <a:avLst/>
          </a:prstGeom>
          <a:solidFill>
            <a:srgbClr val="00B0F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Arial"/>
                <a:ea typeface="+mn-ea"/>
                <a:cs typeface="+mn-cs"/>
              </a:rPr>
              <a:t>Analysis</a:t>
            </a:r>
          </a:p>
        </p:txBody>
      </p:sp>
      <p:sp>
        <p:nvSpPr>
          <p:cNvPr id="32" name="TextBox 31">
            <a:extLst>
              <a:ext uri="{FF2B5EF4-FFF2-40B4-BE49-F238E27FC236}">
                <a16:creationId xmlns:a16="http://schemas.microsoft.com/office/drawing/2014/main" id="{E7E9442A-3769-E507-F961-2EAEB1B5E04B}"/>
              </a:ext>
            </a:extLst>
          </p:cNvPr>
          <p:cNvSpPr txBox="1"/>
          <p:nvPr/>
        </p:nvSpPr>
        <p:spPr>
          <a:xfrm>
            <a:off x="6039109" y="4264535"/>
            <a:ext cx="627095"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Arial"/>
                <a:ea typeface="+mn-ea"/>
                <a:cs typeface="+mn-cs"/>
              </a:rPr>
              <a:t>July 2024</a:t>
            </a:r>
          </a:p>
        </p:txBody>
      </p:sp>
      <p:sp>
        <p:nvSpPr>
          <p:cNvPr id="33" name="TextBox 32">
            <a:extLst>
              <a:ext uri="{FF2B5EF4-FFF2-40B4-BE49-F238E27FC236}">
                <a16:creationId xmlns:a16="http://schemas.microsoft.com/office/drawing/2014/main" id="{F6E057C1-5695-7B22-2CB4-B4290FEDEB6A}"/>
              </a:ext>
            </a:extLst>
          </p:cNvPr>
          <p:cNvSpPr txBox="1"/>
          <p:nvPr/>
        </p:nvSpPr>
        <p:spPr>
          <a:xfrm>
            <a:off x="3389587" y="4285223"/>
            <a:ext cx="611065"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Arial"/>
                <a:ea typeface="+mn-ea"/>
                <a:cs typeface="+mn-cs"/>
              </a:rPr>
              <a:t>Jan 2024</a:t>
            </a:r>
          </a:p>
        </p:txBody>
      </p:sp>
      <p:sp>
        <p:nvSpPr>
          <p:cNvPr id="34" name="Flowchart: Decision 33">
            <a:extLst>
              <a:ext uri="{FF2B5EF4-FFF2-40B4-BE49-F238E27FC236}">
                <a16:creationId xmlns:a16="http://schemas.microsoft.com/office/drawing/2014/main" id="{97A56C62-6351-A412-3027-4987DCE71743}"/>
              </a:ext>
            </a:extLst>
          </p:cNvPr>
          <p:cNvSpPr/>
          <p:nvPr/>
        </p:nvSpPr>
        <p:spPr>
          <a:xfrm>
            <a:off x="10660106" y="6433648"/>
            <a:ext cx="159888" cy="184629"/>
          </a:xfrm>
          <a:prstGeom prst="flowChartDecision">
            <a:avLst/>
          </a:prstGeom>
          <a:solidFill>
            <a:srgbClr val="FFFF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 name="TextBox 34">
            <a:extLst>
              <a:ext uri="{FF2B5EF4-FFF2-40B4-BE49-F238E27FC236}">
                <a16:creationId xmlns:a16="http://schemas.microsoft.com/office/drawing/2014/main" id="{97B55FE8-6027-5E84-3BE4-C1E39BDF87BC}"/>
              </a:ext>
            </a:extLst>
          </p:cNvPr>
          <p:cNvSpPr txBox="1"/>
          <p:nvPr/>
        </p:nvSpPr>
        <p:spPr>
          <a:xfrm>
            <a:off x="9493804" y="6427287"/>
            <a:ext cx="112402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chemeClr val="tx1">
                    <a:lumMod val="65000"/>
                    <a:lumOff val="35000"/>
                  </a:schemeClr>
                </a:solidFill>
                <a:effectLst/>
                <a:uLnTx/>
                <a:uFillTx/>
                <a:latin typeface="Arial"/>
                <a:ea typeface="+mn-ea"/>
                <a:cs typeface="+mn-cs"/>
              </a:rPr>
              <a:t>Datacentre1 DC Exit</a:t>
            </a:r>
          </a:p>
        </p:txBody>
      </p:sp>
      <p:sp>
        <p:nvSpPr>
          <p:cNvPr id="36" name="Arrow: Pentagon 35">
            <a:extLst>
              <a:ext uri="{FF2B5EF4-FFF2-40B4-BE49-F238E27FC236}">
                <a16:creationId xmlns:a16="http://schemas.microsoft.com/office/drawing/2014/main" id="{0BEEE6C8-AC0D-BB4D-4C8A-AED8E4AD7725}"/>
              </a:ext>
            </a:extLst>
          </p:cNvPr>
          <p:cNvSpPr/>
          <p:nvPr/>
        </p:nvSpPr>
        <p:spPr>
          <a:xfrm>
            <a:off x="2259957" y="1467352"/>
            <a:ext cx="4692940"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Hosting Physical / </a:t>
            </a:r>
            <a:r>
              <a:rPr lang="en-GB" sz="1000" dirty="0">
                <a:solidFill>
                  <a:srgbClr val="FFFFFF"/>
                </a:solidFill>
                <a:latin typeface="Arial"/>
              </a:rPr>
              <a:t>Sensitive Apps</a:t>
            </a: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37" name="Arrow: Pentagon 36">
            <a:extLst>
              <a:ext uri="{FF2B5EF4-FFF2-40B4-BE49-F238E27FC236}">
                <a16:creationId xmlns:a16="http://schemas.microsoft.com/office/drawing/2014/main" id="{7FAD2922-3FBE-7DF4-DCE3-90C2C086821C}"/>
              </a:ext>
            </a:extLst>
          </p:cNvPr>
          <p:cNvSpPr/>
          <p:nvPr/>
        </p:nvSpPr>
        <p:spPr>
          <a:xfrm>
            <a:off x="937293" y="3619635"/>
            <a:ext cx="7636251" cy="293391"/>
          </a:xfrm>
          <a:prstGeom prst="homePlate">
            <a:avLst/>
          </a:prstGeom>
          <a:solidFill>
            <a:schemeClr val="accent6">
              <a:lumMod val="60000"/>
              <a:lumOff val="40000"/>
            </a:schemeClr>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Datacentre1 Decommission Wave</a:t>
            </a:r>
          </a:p>
        </p:txBody>
      </p:sp>
      <p:sp>
        <p:nvSpPr>
          <p:cNvPr id="38" name="Arrow: Pentagon 37">
            <a:extLst>
              <a:ext uri="{FF2B5EF4-FFF2-40B4-BE49-F238E27FC236}">
                <a16:creationId xmlns:a16="http://schemas.microsoft.com/office/drawing/2014/main" id="{4EE48CFA-CECD-D53E-DE21-016BC359C65F}"/>
              </a:ext>
            </a:extLst>
          </p:cNvPr>
          <p:cNvSpPr/>
          <p:nvPr/>
        </p:nvSpPr>
        <p:spPr>
          <a:xfrm>
            <a:off x="934838" y="1110483"/>
            <a:ext cx="3996217" cy="293391"/>
          </a:xfrm>
          <a:prstGeom prst="homePlate">
            <a:avLst/>
          </a:prstGeom>
          <a:solidFill>
            <a:srgbClr val="92D050"/>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VMC on AWS Wave</a:t>
            </a:r>
          </a:p>
        </p:txBody>
      </p:sp>
      <p:sp>
        <p:nvSpPr>
          <p:cNvPr id="39" name="Rectangle: Folded Corner 38">
            <a:extLst>
              <a:ext uri="{FF2B5EF4-FFF2-40B4-BE49-F238E27FC236}">
                <a16:creationId xmlns:a16="http://schemas.microsoft.com/office/drawing/2014/main" id="{D44B0C98-F6AE-0A96-9067-0549CBCFB42E}"/>
              </a:ext>
            </a:extLst>
          </p:cNvPr>
          <p:cNvSpPr/>
          <p:nvPr/>
        </p:nvSpPr>
        <p:spPr>
          <a:xfrm>
            <a:off x="555422" y="1837553"/>
            <a:ext cx="1230284" cy="610518"/>
          </a:xfrm>
          <a:prstGeom prst="foldedCorner">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a:ea typeface="+mn-ea"/>
                <a:cs typeface="+mn-cs"/>
              </a:rPr>
              <a:t>Need to address this before April 202</a:t>
            </a:r>
            <a:r>
              <a:rPr lang="en-GB" sz="1100" dirty="0">
                <a:solidFill>
                  <a:srgbClr val="000000"/>
                </a:solidFill>
                <a:latin typeface="Arial"/>
              </a:rPr>
              <a:t>3</a:t>
            </a: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0" name="Rectangle: Folded Corner 39">
            <a:extLst>
              <a:ext uri="{FF2B5EF4-FFF2-40B4-BE49-F238E27FC236}">
                <a16:creationId xmlns:a16="http://schemas.microsoft.com/office/drawing/2014/main" id="{5270E2A9-29B5-071F-58AD-779B4B03C39E}"/>
              </a:ext>
            </a:extLst>
          </p:cNvPr>
          <p:cNvSpPr/>
          <p:nvPr/>
        </p:nvSpPr>
        <p:spPr>
          <a:xfrm>
            <a:off x="214009" y="535591"/>
            <a:ext cx="1514941" cy="633535"/>
          </a:xfrm>
          <a:prstGeom prst="foldedCorner">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a:ea typeface="+mn-ea"/>
                <a:cs typeface="+mn-cs"/>
              </a:rPr>
              <a:t>Immediate migration. Understanding what isn’t in here is key</a:t>
            </a: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1" name="Rectangle: Folded Corner 40">
            <a:extLst>
              <a:ext uri="{FF2B5EF4-FFF2-40B4-BE49-F238E27FC236}">
                <a16:creationId xmlns:a16="http://schemas.microsoft.com/office/drawing/2014/main" id="{9D11F4DA-368D-E158-227E-4FD7B64C6F82}"/>
              </a:ext>
            </a:extLst>
          </p:cNvPr>
          <p:cNvSpPr/>
          <p:nvPr/>
        </p:nvSpPr>
        <p:spPr>
          <a:xfrm>
            <a:off x="1647826" y="92495"/>
            <a:ext cx="1230284" cy="750761"/>
          </a:xfrm>
          <a:prstGeom prst="foldedCorner">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a:ea typeface="+mn-ea"/>
                <a:cs typeface="+mn-cs"/>
              </a:rPr>
              <a:t>When we know what’s in here we can populate the other waves</a:t>
            </a: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2" name="Rectangle: Folded Corner 41">
            <a:extLst>
              <a:ext uri="{FF2B5EF4-FFF2-40B4-BE49-F238E27FC236}">
                <a16:creationId xmlns:a16="http://schemas.microsoft.com/office/drawing/2014/main" id="{831D9A3C-063A-EF89-750C-50852323BC86}"/>
              </a:ext>
            </a:extLst>
          </p:cNvPr>
          <p:cNvSpPr/>
          <p:nvPr/>
        </p:nvSpPr>
        <p:spPr>
          <a:xfrm>
            <a:off x="850181" y="2658314"/>
            <a:ext cx="1230284" cy="750761"/>
          </a:xfrm>
          <a:prstGeom prst="foldedCorner">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a:ea typeface="+mn-ea"/>
                <a:cs typeface="+mn-cs"/>
              </a:rPr>
              <a:t>Citrix is not in scope for VMC on AWS. App streaming?</a:t>
            </a: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3" name="Rectangle: Folded Corner 42">
            <a:extLst>
              <a:ext uri="{FF2B5EF4-FFF2-40B4-BE49-F238E27FC236}">
                <a16:creationId xmlns:a16="http://schemas.microsoft.com/office/drawing/2014/main" id="{D51C5B71-B880-5F42-0BAA-3652AE050880}"/>
              </a:ext>
            </a:extLst>
          </p:cNvPr>
          <p:cNvSpPr/>
          <p:nvPr/>
        </p:nvSpPr>
        <p:spPr>
          <a:xfrm>
            <a:off x="10348015" y="3150447"/>
            <a:ext cx="1230284" cy="750761"/>
          </a:xfrm>
          <a:prstGeom prst="foldedCorner">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a:ea typeface="+mn-ea"/>
                <a:cs typeface="+mn-cs"/>
              </a:rPr>
              <a:t>It is expected that all of the waves continue after migration</a:t>
            </a: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4" name="Rectangle: Folded Corner 43">
            <a:extLst>
              <a:ext uri="{FF2B5EF4-FFF2-40B4-BE49-F238E27FC236}">
                <a16:creationId xmlns:a16="http://schemas.microsoft.com/office/drawing/2014/main" id="{B61C3B83-B8FA-A2A8-FA55-16D2DCE8353C}"/>
              </a:ext>
            </a:extLst>
          </p:cNvPr>
          <p:cNvSpPr/>
          <p:nvPr/>
        </p:nvSpPr>
        <p:spPr>
          <a:xfrm>
            <a:off x="9268794" y="286569"/>
            <a:ext cx="2573554" cy="1502889"/>
          </a:xfrm>
          <a:prstGeom prst="foldedCorner">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a:ea typeface="+mn-ea"/>
                <a:cs typeface="+mn-cs"/>
              </a:rPr>
              <a:t>The wave planning approach is now a phased one. The first phase will migrate out of Datacentre focussing on a move to cloud. The second phase will mitigate technical debt and align the application portfolio to the business architecture</a:t>
            </a: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88" name="Text Placeholder 4">
            <a:extLst>
              <a:ext uri="{FF2B5EF4-FFF2-40B4-BE49-F238E27FC236}">
                <a16:creationId xmlns:a16="http://schemas.microsoft.com/office/drawing/2014/main" id="{071263D6-1457-B6EE-93B1-6F697172D6B6}"/>
              </a:ext>
            </a:extLst>
          </p:cNvPr>
          <p:cNvSpPr txBox="1">
            <a:spLocks/>
          </p:cNvSpPr>
          <p:nvPr/>
        </p:nvSpPr>
        <p:spPr>
          <a:xfrm>
            <a:off x="934838" y="4568993"/>
            <a:ext cx="653115" cy="545624"/>
          </a:xfrm>
          <a:prstGeom prst="ellipse">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b="1" dirty="0"/>
              <a:t>QTR     1</a:t>
            </a:r>
            <a:endParaRPr lang="ru-RU" sz="1200" b="1" dirty="0"/>
          </a:p>
        </p:txBody>
      </p:sp>
      <p:sp>
        <p:nvSpPr>
          <p:cNvPr id="90" name="Text Placeholder 4">
            <a:extLst>
              <a:ext uri="{FF2B5EF4-FFF2-40B4-BE49-F238E27FC236}">
                <a16:creationId xmlns:a16="http://schemas.microsoft.com/office/drawing/2014/main" id="{B665FD79-32BE-EDC1-EE1C-33E79C315D62}"/>
              </a:ext>
            </a:extLst>
          </p:cNvPr>
          <p:cNvSpPr txBox="1">
            <a:spLocks/>
          </p:cNvSpPr>
          <p:nvPr/>
        </p:nvSpPr>
        <p:spPr>
          <a:xfrm>
            <a:off x="2005882" y="4586549"/>
            <a:ext cx="653115" cy="545624"/>
          </a:xfrm>
          <a:prstGeom prst="ellipse">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b="1" dirty="0"/>
              <a:t>QTR     2</a:t>
            </a:r>
            <a:endParaRPr lang="ru-RU" sz="1200" b="1" dirty="0"/>
          </a:p>
        </p:txBody>
      </p:sp>
      <p:sp>
        <p:nvSpPr>
          <p:cNvPr id="91" name="Text Placeholder 4">
            <a:extLst>
              <a:ext uri="{FF2B5EF4-FFF2-40B4-BE49-F238E27FC236}">
                <a16:creationId xmlns:a16="http://schemas.microsoft.com/office/drawing/2014/main" id="{07265D7C-69E6-B3BB-CD37-187275EFC497}"/>
              </a:ext>
            </a:extLst>
          </p:cNvPr>
          <p:cNvSpPr txBox="1">
            <a:spLocks/>
          </p:cNvSpPr>
          <p:nvPr/>
        </p:nvSpPr>
        <p:spPr>
          <a:xfrm>
            <a:off x="3087175" y="4586549"/>
            <a:ext cx="653115" cy="545624"/>
          </a:xfrm>
          <a:prstGeom prst="ellipse">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b="1" dirty="0"/>
              <a:t>QTR     3</a:t>
            </a:r>
            <a:endParaRPr lang="ru-RU" sz="1200" b="1" dirty="0"/>
          </a:p>
        </p:txBody>
      </p:sp>
      <p:sp>
        <p:nvSpPr>
          <p:cNvPr id="92" name="Text Placeholder 4">
            <a:extLst>
              <a:ext uri="{FF2B5EF4-FFF2-40B4-BE49-F238E27FC236}">
                <a16:creationId xmlns:a16="http://schemas.microsoft.com/office/drawing/2014/main" id="{FA8C7056-9437-F0E0-4D5B-EED4E0A947C5}"/>
              </a:ext>
            </a:extLst>
          </p:cNvPr>
          <p:cNvSpPr txBox="1">
            <a:spLocks/>
          </p:cNvSpPr>
          <p:nvPr/>
        </p:nvSpPr>
        <p:spPr>
          <a:xfrm>
            <a:off x="4304941" y="4599089"/>
            <a:ext cx="653115" cy="545624"/>
          </a:xfrm>
          <a:prstGeom prst="ellipse">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b="1" dirty="0"/>
              <a:t>QTR     4</a:t>
            </a:r>
            <a:endParaRPr lang="ru-RU" sz="1200" b="1" dirty="0"/>
          </a:p>
        </p:txBody>
      </p:sp>
      <p:sp>
        <p:nvSpPr>
          <p:cNvPr id="93" name="Text Placeholder 4">
            <a:extLst>
              <a:ext uri="{FF2B5EF4-FFF2-40B4-BE49-F238E27FC236}">
                <a16:creationId xmlns:a16="http://schemas.microsoft.com/office/drawing/2014/main" id="{F88F3CB8-D857-8552-4F22-E6884C54CE3B}"/>
              </a:ext>
            </a:extLst>
          </p:cNvPr>
          <p:cNvSpPr txBox="1">
            <a:spLocks/>
          </p:cNvSpPr>
          <p:nvPr/>
        </p:nvSpPr>
        <p:spPr>
          <a:xfrm>
            <a:off x="5536651" y="4611685"/>
            <a:ext cx="653115" cy="545624"/>
          </a:xfrm>
          <a:prstGeom prst="ellipse">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b="1" dirty="0"/>
              <a:t>QTR     5</a:t>
            </a:r>
            <a:endParaRPr lang="ru-RU" sz="1200" b="1" dirty="0"/>
          </a:p>
        </p:txBody>
      </p:sp>
      <p:sp>
        <p:nvSpPr>
          <p:cNvPr id="94" name="Text Placeholder 4">
            <a:extLst>
              <a:ext uri="{FF2B5EF4-FFF2-40B4-BE49-F238E27FC236}">
                <a16:creationId xmlns:a16="http://schemas.microsoft.com/office/drawing/2014/main" id="{763E2CC5-6445-D389-4793-7E82F7EA4115}"/>
              </a:ext>
            </a:extLst>
          </p:cNvPr>
          <p:cNvSpPr txBox="1">
            <a:spLocks/>
          </p:cNvSpPr>
          <p:nvPr/>
        </p:nvSpPr>
        <p:spPr>
          <a:xfrm>
            <a:off x="6721877" y="4611685"/>
            <a:ext cx="653115" cy="545624"/>
          </a:xfrm>
          <a:prstGeom prst="ellipse">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b="1" dirty="0"/>
              <a:t>QTR     6</a:t>
            </a:r>
            <a:endParaRPr lang="ru-RU" sz="1200" b="1" dirty="0"/>
          </a:p>
        </p:txBody>
      </p:sp>
      <p:sp>
        <p:nvSpPr>
          <p:cNvPr id="95" name="Text Placeholder 4">
            <a:extLst>
              <a:ext uri="{FF2B5EF4-FFF2-40B4-BE49-F238E27FC236}">
                <a16:creationId xmlns:a16="http://schemas.microsoft.com/office/drawing/2014/main" id="{6F8F36E9-3BBA-0C9E-C433-80E05625D2D6}"/>
              </a:ext>
            </a:extLst>
          </p:cNvPr>
          <p:cNvSpPr txBox="1">
            <a:spLocks/>
          </p:cNvSpPr>
          <p:nvPr/>
        </p:nvSpPr>
        <p:spPr>
          <a:xfrm>
            <a:off x="7867823" y="4611685"/>
            <a:ext cx="653115" cy="545624"/>
          </a:xfrm>
          <a:prstGeom prst="ellipse">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b="1" dirty="0"/>
              <a:t>QTR     7</a:t>
            </a:r>
            <a:endParaRPr lang="ru-RU" sz="1200" b="1" dirty="0"/>
          </a:p>
        </p:txBody>
      </p:sp>
      <p:sp>
        <p:nvSpPr>
          <p:cNvPr id="96" name="Text Placeholder 4">
            <a:extLst>
              <a:ext uri="{FF2B5EF4-FFF2-40B4-BE49-F238E27FC236}">
                <a16:creationId xmlns:a16="http://schemas.microsoft.com/office/drawing/2014/main" id="{CF4328FB-C026-39D0-46AB-C2550150E2D8}"/>
              </a:ext>
            </a:extLst>
          </p:cNvPr>
          <p:cNvSpPr txBox="1">
            <a:spLocks/>
          </p:cNvSpPr>
          <p:nvPr/>
        </p:nvSpPr>
        <p:spPr>
          <a:xfrm>
            <a:off x="9052402" y="4633693"/>
            <a:ext cx="653115" cy="545624"/>
          </a:xfrm>
          <a:prstGeom prst="ellipse">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b="1" dirty="0"/>
              <a:t>QTR     8</a:t>
            </a:r>
            <a:endParaRPr lang="ru-RU" sz="1200" b="1" dirty="0"/>
          </a:p>
        </p:txBody>
      </p:sp>
      <p:sp>
        <p:nvSpPr>
          <p:cNvPr id="97" name="Text Placeholder 4">
            <a:extLst>
              <a:ext uri="{FF2B5EF4-FFF2-40B4-BE49-F238E27FC236}">
                <a16:creationId xmlns:a16="http://schemas.microsoft.com/office/drawing/2014/main" id="{10414E30-B6BC-2DC1-D481-C59A71561AA5}"/>
              </a:ext>
            </a:extLst>
          </p:cNvPr>
          <p:cNvSpPr txBox="1">
            <a:spLocks/>
          </p:cNvSpPr>
          <p:nvPr/>
        </p:nvSpPr>
        <p:spPr>
          <a:xfrm>
            <a:off x="10166879" y="4619717"/>
            <a:ext cx="653115" cy="545624"/>
          </a:xfrm>
          <a:prstGeom prst="ellipse">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b="1" dirty="0"/>
              <a:t>QTR     9</a:t>
            </a:r>
            <a:endParaRPr lang="ru-RU" sz="1200" b="1" dirty="0"/>
          </a:p>
        </p:txBody>
      </p:sp>
    </p:spTree>
    <p:extLst>
      <p:ext uri="{BB962C8B-B14F-4D97-AF65-F5344CB8AC3E}">
        <p14:creationId xmlns:p14="http://schemas.microsoft.com/office/powerpoint/2010/main" val="2022220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1">
            <a:extLst>
              <a:ext uri="{FF2B5EF4-FFF2-40B4-BE49-F238E27FC236}">
                <a16:creationId xmlns:a16="http://schemas.microsoft.com/office/drawing/2014/main" id="{51110D5C-AFB8-02CB-05F3-3951C7CCFE1A}"/>
              </a:ext>
            </a:extLst>
          </p:cNvPr>
          <p:cNvSpPr/>
          <p:nvPr/>
        </p:nvSpPr>
        <p:spPr>
          <a:xfrm>
            <a:off x="775063" y="191585"/>
            <a:ext cx="1524000" cy="287262"/>
          </a:xfrm>
          <a:prstGeom prst="homePlat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Impact Assessment</a:t>
            </a:r>
          </a:p>
        </p:txBody>
      </p:sp>
      <p:sp>
        <p:nvSpPr>
          <p:cNvPr id="3" name="Diamond 2">
            <a:extLst>
              <a:ext uri="{FF2B5EF4-FFF2-40B4-BE49-F238E27FC236}">
                <a16:creationId xmlns:a16="http://schemas.microsoft.com/office/drawing/2014/main" id="{6EE4C6E1-9E5F-FB21-2037-DFF9B14AA5E1}"/>
              </a:ext>
            </a:extLst>
          </p:cNvPr>
          <p:cNvSpPr>
            <a:spLocks noChangeAspect="1"/>
          </p:cNvSpPr>
          <p:nvPr/>
        </p:nvSpPr>
        <p:spPr>
          <a:xfrm>
            <a:off x="2769326" y="696681"/>
            <a:ext cx="244160" cy="243840"/>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Arrow: Pentagon 3">
            <a:extLst>
              <a:ext uri="{FF2B5EF4-FFF2-40B4-BE49-F238E27FC236}">
                <a16:creationId xmlns:a16="http://schemas.microsoft.com/office/drawing/2014/main" id="{42BDB694-7587-3D7E-2A63-6FAA8314BBCA}"/>
              </a:ext>
            </a:extLst>
          </p:cNvPr>
          <p:cNvSpPr/>
          <p:nvPr/>
        </p:nvSpPr>
        <p:spPr>
          <a:xfrm>
            <a:off x="1245326" y="631367"/>
            <a:ext cx="1524000" cy="391886"/>
          </a:xfrm>
          <a:prstGeom prst="homePlat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Finalise migration approach</a:t>
            </a:r>
          </a:p>
        </p:txBody>
      </p:sp>
      <p:sp>
        <p:nvSpPr>
          <p:cNvPr id="5" name="TextBox 4">
            <a:extLst>
              <a:ext uri="{FF2B5EF4-FFF2-40B4-BE49-F238E27FC236}">
                <a16:creationId xmlns:a16="http://schemas.microsoft.com/office/drawing/2014/main" id="{FEFEDBF7-2E7A-B12D-BFCD-B36BA4FEAEC8}"/>
              </a:ext>
            </a:extLst>
          </p:cNvPr>
          <p:cNvSpPr txBox="1"/>
          <p:nvPr/>
        </p:nvSpPr>
        <p:spPr>
          <a:xfrm>
            <a:off x="2769326" y="348580"/>
            <a:ext cx="109677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Light touch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customer sign-off</a:t>
            </a:r>
          </a:p>
        </p:txBody>
      </p:sp>
      <p:sp>
        <p:nvSpPr>
          <p:cNvPr id="6" name="Arrow: Pentagon 5">
            <a:extLst>
              <a:ext uri="{FF2B5EF4-FFF2-40B4-BE49-F238E27FC236}">
                <a16:creationId xmlns:a16="http://schemas.microsoft.com/office/drawing/2014/main" id="{AC605DE8-4D63-1F2D-789C-79AAB6C693C5}"/>
              </a:ext>
            </a:extLst>
          </p:cNvPr>
          <p:cNvSpPr/>
          <p:nvPr/>
        </p:nvSpPr>
        <p:spPr>
          <a:xfrm>
            <a:off x="1106307" y="1118564"/>
            <a:ext cx="1942012" cy="243718"/>
          </a:xfrm>
          <a:prstGeom prst="homePlat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Create migration plan</a:t>
            </a:r>
          </a:p>
        </p:txBody>
      </p:sp>
      <p:sp>
        <p:nvSpPr>
          <p:cNvPr id="7" name="Arrow: Pentagon 6">
            <a:extLst>
              <a:ext uri="{FF2B5EF4-FFF2-40B4-BE49-F238E27FC236}">
                <a16:creationId xmlns:a16="http://schemas.microsoft.com/office/drawing/2014/main" id="{79A7E705-11C7-0B54-AF19-275AF043B932}"/>
              </a:ext>
            </a:extLst>
          </p:cNvPr>
          <p:cNvSpPr/>
          <p:nvPr/>
        </p:nvSpPr>
        <p:spPr>
          <a:xfrm>
            <a:off x="2188600" y="1438660"/>
            <a:ext cx="1719438" cy="243840"/>
          </a:xfrm>
          <a:prstGeom prst="homePlat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High level solution design</a:t>
            </a:r>
          </a:p>
        </p:txBody>
      </p:sp>
      <p:sp>
        <p:nvSpPr>
          <p:cNvPr id="8" name="Arrow: Pentagon 7">
            <a:extLst>
              <a:ext uri="{FF2B5EF4-FFF2-40B4-BE49-F238E27FC236}">
                <a16:creationId xmlns:a16="http://schemas.microsoft.com/office/drawing/2014/main" id="{6DD050FE-BAA3-7B7C-8A5C-831835214CEC}"/>
              </a:ext>
            </a:extLst>
          </p:cNvPr>
          <p:cNvSpPr/>
          <p:nvPr/>
        </p:nvSpPr>
        <p:spPr>
          <a:xfrm>
            <a:off x="3178628" y="2986188"/>
            <a:ext cx="3647649" cy="233198"/>
          </a:xfrm>
          <a:prstGeom prst="homePlate">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Solution/</a:t>
            </a:r>
            <a:r>
              <a:rPr kumimoji="0" lang="en-GB" sz="1100" b="0" i="0" u="none" strike="noStrike" kern="1200" cap="none" spc="0" normalizeH="0" baseline="0" noProof="0" dirty="0" err="1">
                <a:ln>
                  <a:noFill/>
                </a:ln>
                <a:solidFill>
                  <a:prstClr val="black"/>
                </a:solidFill>
                <a:effectLst/>
                <a:uLnTx/>
                <a:uFillTx/>
                <a:latin typeface="Calibri" panose="020F0502020204030204"/>
                <a:ea typeface="+mn-ea"/>
                <a:cs typeface="+mn-cs"/>
              </a:rPr>
              <a:t>PoC</a:t>
            </a: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 Build Sprints</a:t>
            </a:r>
          </a:p>
        </p:txBody>
      </p:sp>
      <p:sp>
        <p:nvSpPr>
          <p:cNvPr id="9" name="Rectangle 8">
            <a:extLst>
              <a:ext uri="{FF2B5EF4-FFF2-40B4-BE49-F238E27FC236}">
                <a16:creationId xmlns:a16="http://schemas.microsoft.com/office/drawing/2014/main" id="{69355314-A4C5-3A59-6BDA-C7C7B3FE818A}"/>
              </a:ext>
            </a:extLst>
          </p:cNvPr>
          <p:cNvSpPr/>
          <p:nvPr/>
        </p:nvSpPr>
        <p:spPr>
          <a:xfrm rot="16200000">
            <a:off x="-785127" y="1153823"/>
            <a:ext cx="2251168" cy="317982"/>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Analysis &amp;Design</a:t>
            </a:r>
          </a:p>
        </p:txBody>
      </p:sp>
      <p:sp>
        <p:nvSpPr>
          <p:cNvPr id="10" name="Arrow: Pentagon 9">
            <a:extLst>
              <a:ext uri="{FF2B5EF4-FFF2-40B4-BE49-F238E27FC236}">
                <a16:creationId xmlns:a16="http://schemas.microsoft.com/office/drawing/2014/main" id="{C4298327-7867-F4E8-6AD5-C7DA0235263A}"/>
              </a:ext>
            </a:extLst>
          </p:cNvPr>
          <p:cNvSpPr/>
          <p:nvPr/>
        </p:nvSpPr>
        <p:spPr>
          <a:xfrm>
            <a:off x="5294171" y="3350786"/>
            <a:ext cx="2630629" cy="233198"/>
          </a:xfrm>
          <a:prstGeom prst="homePlate">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System Test</a:t>
            </a:r>
          </a:p>
        </p:txBody>
      </p:sp>
      <p:sp>
        <p:nvSpPr>
          <p:cNvPr id="11" name="Arrow: Pentagon 10">
            <a:extLst>
              <a:ext uri="{FF2B5EF4-FFF2-40B4-BE49-F238E27FC236}">
                <a16:creationId xmlns:a16="http://schemas.microsoft.com/office/drawing/2014/main" id="{15AB4A2C-C256-CA16-EAEB-CBA250140105}"/>
              </a:ext>
            </a:extLst>
          </p:cNvPr>
          <p:cNvSpPr/>
          <p:nvPr/>
        </p:nvSpPr>
        <p:spPr>
          <a:xfrm>
            <a:off x="3013486" y="1792450"/>
            <a:ext cx="2394537" cy="499066"/>
          </a:xfrm>
          <a:prstGeom prst="homePlat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Finalise Testing Approach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(Test strategy, test environments, path to production, etc.)</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96DB7F3E-11C1-DF27-C2ED-CAFB3E4E82F7}"/>
              </a:ext>
            </a:extLst>
          </p:cNvPr>
          <p:cNvSpPr/>
          <p:nvPr/>
        </p:nvSpPr>
        <p:spPr>
          <a:xfrm rot="16200000">
            <a:off x="-633004" y="3448256"/>
            <a:ext cx="1946924" cy="317982"/>
          </a:xfrm>
          <a:prstGeom prst="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Build &amp; Test</a:t>
            </a:r>
          </a:p>
        </p:txBody>
      </p:sp>
      <p:pic>
        <p:nvPicPr>
          <p:cNvPr id="13" name="Picture 12">
            <a:extLst>
              <a:ext uri="{FF2B5EF4-FFF2-40B4-BE49-F238E27FC236}">
                <a16:creationId xmlns:a16="http://schemas.microsoft.com/office/drawing/2014/main" id="{C8FD8C69-084B-D708-3CF1-CCC8A744C895}"/>
              </a:ext>
            </a:extLst>
          </p:cNvPr>
          <p:cNvPicPr>
            <a:picLocks noChangeAspect="1"/>
          </p:cNvPicPr>
          <p:nvPr/>
        </p:nvPicPr>
        <p:blipFill rotWithShape="1">
          <a:blip r:embed="rId2">
            <a:duotone>
              <a:schemeClr val="accent6">
                <a:shade val="45000"/>
                <a:satMod val="135000"/>
              </a:schemeClr>
              <a:prstClr val="white"/>
            </a:duotone>
          </a:blip>
          <a:srcRect l="15155" t="7070" r="11882" b="8429"/>
          <a:stretch/>
        </p:blipFill>
        <p:spPr bwMode="auto">
          <a:xfrm>
            <a:off x="3178628" y="2611734"/>
            <a:ext cx="426486" cy="342198"/>
          </a:xfrm>
          <a:prstGeom prst="rect">
            <a:avLst/>
          </a:prstGeom>
          <a:ln>
            <a:noFill/>
          </a:ln>
          <a:extLst>
            <a:ext uri="{53640926-AAD7-44D8-BBD7-CCE9431645EC}">
              <a14:shadowObscured xmlns:a14="http://schemas.microsoft.com/office/drawing/2010/main"/>
            </a:ext>
          </a:extLst>
        </p:spPr>
      </p:pic>
      <p:pic>
        <p:nvPicPr>
          <p:cNvPr id="14" name="Picture 13">
            <a:extLst>
              <a:ext uri="{FF2B5EF4-FFF2-40B4-BE49-F238E27FC236}">
                <a16:creationId xmlns:a16="http://schemas.microsoft.com/office/drawing/2014/main" id="{52937071-CA02-9478-145E-89681965A2CF}"/>
              </a:ext>
            </a:extLst>
          </p:cNvPr>
          <p:cNvPicPr>
            <a:picLocks noChangeAspect="1"/>
          </p:cNvPicPr>
          <p:nvPr/>
        </p:nvPicPr>
        <p:blipFill rotWithShape="1">
          <a:blip r:embed="rId2">
            <a:duotone>
              <a:schemeClr val="accent6">
                <a:shade val="45000"/>
                <a:satMod val="135000"/>
              </a:schemeClr>
              <a:prstClr val="white"/>
            </a:duotone>
          </a:blip>
          <a:srcRect l="15155" t="7070" r="11882" b="8429"/>
          <a:stretch/>
        </p:blipFill>
        <p:spPr bwMode="auto">
          <a:xfrm>
            <a:off x="4176314" y="2611734"/>
            <a:ext cx="426486" cy="342198"/>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1E95A0A1-F449-D087-FFB4-A6B2B368A936}"/>
              </a:ext>
            </a:extLst>
          </p:cNvPr>
          <p:cNvPicPr>
            <a:picLocks noChangeAspect="1"/>
          </p:cNvPicPr>
          <p:nvPr/>
        </p:nvPicPr>
        <p:blipFill rotWithShape="1">
          <a:blip r:embed="rId2">
            <a:duotone>
              <a:schemeClr val="accent6">
                <a:shade val="45000"/>
                <a:satMod val="135000"/>
              </a:schemeClr>
              <a:prstClr val="white"/>
            </a:duotone>
          </a:blip>
          <a:srcRect l="15155" t="7070" r="11882" b="8429"/>
          <a:stretch/>
        </p:blipFill>
        <p:spPr bwMode="auto">
          <a:xfrm>
            <a:off x="5294171" y="2627862"/>
            <a:ext cx="426486" cy="342198"/>
          </a:xfrm>
          <a:prstGeom prst="rect">
            <a:avLst/>
          </a:prstGeom>
          <a:ln>
            <a:noFill/>
          </a:ln>
          <a:extLst>
            <a:ext uri="{53640926-AAD7-44D8-BBD7-CCE9431645EC}">
              <a14:shadowObscured xmlns:a14="http://schemas.microsoft.com/office/drawing/2010/main"/>
            </a:ext>
          </a:extLst>
        </p:spPr>
      </p:pic>
      <p:pic>
        <p:nvPicPr>
          <p:cNvPr id="16" name="Picture 15">
            <a:extLst>
              <a:ext uri="{FF2B5EF4-FFF2-40B4-BE49-F238E27FC236}">
                <a16:creationId xmlns:a16="http://schemas.microsoft.com/office/drawing/2014/main" id="{966B7C9E-2D75-171A-1DD9-B120C8B3B67C}"/>
              </a:ext>
            </a:extLst>
          </p:cNvPr>
          <p:cNvPicPr>
            <a:picLocks noChangeAspect="1"/>
          </p:cNvPicPr>
          <p:nvPr/>
        </p:nvPicPr>
        <p:blipFill rotWithShape="1">
          <a:blip r:embed="rId2">
            <a:duotone>
              <a:schemeClr val="accent6">
                <a:shade val="45000"/>
                <a:satMod val="135000"/>
              </a:schemeClr>
              <a:prstClr val="white"/>
            </a:duotone>
          </a:blip>
          <a:srcRect l="15155" t="7070" r="11882" b="8429"/>
          <a:stretch/>
        </p:blipFill>
        <p:spPr bwMode="auto">
          <a:xfrm>
            <a:off x="6277164" y="2611734"/>
            <a:ext cx="426486" cy="342198"/>
          </a:xfrm>
          <a:prstGeom prst="rect">
            <a:avLst/>
          </a:prstGeom>
          <a:ln>
            <a:noFill/>
          </a:ln>
          <a:extLst>
            <a:ext uri="{53640926-AAD7-44D8-BBD7-CCE9431645EC}">
              <a14:shadowObscured xmlns:a14="http://schemas.microsoft.com/office/drawing/2010/main"/>
            </a:ext>
          </a:extLst>
        </p:spPr>
      </p:pic>
      <p:sp>
        <p:nvSpPr>
          <p:cNvPr id="17" name="Arrow: Pentagon 16">
            <a:extLst>
              <a:ext uri="{FF2B5EF4-FFF2-40B4-BE49-F238E27FC236}">
                <a16:creationId xmlns:a16="http://schemas.microsoft.com/office/drawing/2014/main" id="{79FF5D66-F096-F9ED-15E4-70DFF8F2A13C}"/>
              </a:ext>
            </a:extLst>
          </p:cNvPr>
          <p:cNvSpPr/>
          <p:nvPr/>
        </p:nvSpPr>
        <p:spPr>
          <a:xfrm>
            <a:off x="7296538" y="4102753"/>
            <a:ext cx="2483187" cy="415848"/>
          </a:xfrm>
          <a:prstGeom prst="homePlate">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NFR &amp;Operational Testing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(Security, Performance &amp; Operational Testing)</a:t>
            </a:r>
          </a:p>
        </p:txBody>
      </p:sp>
      <p:pic>
        <p:nvPicPr>
          <p:cNvPr id="18" name="Picture 17">
            <a:extLst>
              <a:ext uri="{FF2B5EF4-FFF2-40B4-BE49-F238E27FC236}">
                <a16:creationId xmlns:a16="http://schemas.microsoft.com/office/drawing/2014/main" id="{B1336820-4513-9E67-12DE-E4697AE69DC9}"/>
              </a:ext>
            </a:extLst>
          </p:cNvPr>
          <p:cNvPicPr>
            <a:picLocks noChangeAspect="1"/>
          </p:cNvPicPr>
          <p:nvPr/>
        </p:nvPicPr>
        <p:blipFill rotWithShape="1">
          <a:blip r:embed="rId3">
            <a:duotone>
              <a:schemeClr val="accent6">
                <a:shade val="45000"/>
                <a:satMod val="135000"/>
              </a:schemeClr>
              <a:prstClr val="white"/>
            </a:duotone>
          </a:blip>
          <a:srcRect l="9801" t="9776" b="1328"/>
          <a:stretch/>
        </p:blipFill>
        <p:spPr bwMode="auto">
          <a:xfrm>
            <a:off x="5294171" y="3350786"/>
            <a:ext cx="243146" cy="233198"/>
          </a:xfrm>
          <a:prstGeom prst="rect">
            <a:avLst/>
          </a:prstGeom>
          <a:ln>
            <a:noFill/>
          </a:ln>
          <a:extLst>
            <a:ext uri="{53640926-AAD7-44D8-BBD7-CCE9431645EC}">
              <a14:shadowObscured xmlns:a14="http://schemas.microsoft.com/office/drawing/2010/main"/>
            </a:ext>
          </a:extLst>
        </p:spPr>
      </p:pic>
      <p:sp>
        <p:nvSpPr>
          <p:cNvPr id="19" name="Arrow: Pentagon 18">
            <a:extLst>
              <a:ext uri="{FF2B5EF4-FFF2-40B4-BE49-F238E27FC236}">
                <a16:creationId xmlns:a16="http://schemas.microsoft.com/office/drawing/2014/main" id="{F04A6138-DAE5-2C6D-D795-A053E7832E18}"/>
              </a:ext>
            </a:extLst>
          </p:cNvPr>
          <p:cNvSpPr/>
          <p:nvPr/>
        </p:nvSpPr>
        <p:spPr>
          <a:xfrm>
            <a:off x="6374050" y="3715384"/>
            <a:ext cx="2108099" cy="233198"/>
          </a:xfrm>
          <a:prstGeom prst="homePlate">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UAT</a:t>
            </a:r>
          </a:p>
        </p:txBody>
      </p:sp>
      <p:pic>
        <p:nvPicPr>
          <p:cNvPr id="20" name="Picture 19">
            <a:extLst>
              <a:ext uri="{FF2B5EF4-FFF2-40B4-BE49-F238E27FC236}">
                <a16:creationId xmlns:a16="http://schemas.microsoft.com/office/drawing/2014/main" id="{1C35B546-03F6-56CB-FF73-F7440E2605AF}"/>
              </a:ext>
            </a:extLst>
          </p:cNvPr>
          <p:cNvPicPr>
            <a:picLocks noChangeAspect="1"/>
          </p:cNvPicPr>
          <p:nvPr/>
        </p:nvPicPr>
        <p:blipFill rotWithShape="1">
          <a:blip r:embed="rId3">
            <a:duotone>
              <a:schemeClr val="accent6">
                <a:shade val="45000"/>
                <a:satMod val="135000"/>
              </a:schemeClr>
              <a:prstClr val="white"/>
            </a:duotone>
          </a:blip>
          <a:srcRect l="9801" t="9776" b="1328"/>
          <a:stretch/>
        </p:blipFill>
        <p:spPr bwMode="auto">
          <a:xfrm>
            <a:off x="5537317" y="3350786"/>
            <a:ext cx="243146" cy="233198"/>
          </a:xfrm>
          <a:prstGeom prst="rect">
            <a:avLst/>
          </a:prstGeom>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77971DAE-7D70-82D1-2192-EE736ECA9BED}"/>
              </a:ext>
            </a:extLst>
          </p:cNvPr>
          <p:cNvPicPr>
            <a:picLocks noChangeAspect="1"/>
          </p:cNvPicPr>
          <p:nvPr/>
        </p:nvPicPr>
        <p:blipFill rotWithShape="1">
          <a:blip r:embed="rId3">
            <a:duotone>
              <a:schemeClr val="accent6">
                <a:shade val="45000"/>
                <a:satMod val="135000"/>
              </a:schemeClr>
              <a:prstClr val="white"/>
            </a:duotone>
          </a:blip>
          <a:srcRect l="9801" t="9776" b="1328"/>
          <a:stretch/>
        </p:blipFill>
        <p:spPr bwMode="auto">
          <a:xfrm>
            <a:off x="5854991" y="3715384"/>
            <a:ext cx="243146" cy="233198"/>
          </a:xfrm>
          <a:prstGeom prst="rect">
            <a:avLst/>
          </a:prstGeom>
          <a:ln>
            <a:noFill/>
          </a:ln>
          <a:extLst>
            <a:ext uri="{53640926-AAD7-44D8-BBD7-CCE9431645EC}">
              <a14:shadowObscured xmlns:a14="http://schemas.microsoft.com/office/drawing/2010/main"/>
            </a:ext>
          </a:extLst>
        </p:spPr>
      </p:pic>
      <p:pic>
        <p:nvPicPr>
          <p:cNvPr id="22" name="Picture 21">
            <a:extLst>
              <a:ext uri="{FF2B5EF4-FFF2-40B4-BE49-F238E27FC236}">
                <a16:creationId xmlns:a16="http://schemas.microsoft.com/office/drawing/2014/main" id="{61AEF0C5-6382-937D-8A63-B1DF38799A6A}"/>
              </a:ext>
            </a:extLst>
          </p:cNvPr>
          <p:cNvPicPr>
            <a:picLocks noChangeAspect="1"/>
          </p:cNvPicPr>
          <p:nvPr/>
        </p:nvPicPr>
        <p:blipFill rotWithShape="1">
          <a:blip r:embed="rId3">
            <a:duotone>
              <a:schemeClr val="accent6">
                <a:shade val="45000"/>
                <a:satMod val="135000"/>
              </a:schemeClr>
              <a:prstClr val="white"/>
            </a:duotone>
          </a:blip>
          <a:srcRect l="9801" t="9776" b="1328"/>
          <a:stretch/>
        </p:blipFill>
        <p:spPr bwMode="auto">
          <a:xfrm>
            <a:off x="6098137" y="3715384"/>
            <a:ext cx="243146" cy="233198"/>
          </a:xfrm>
          <a:prstGeom prst="rect">
            <a:avLst/>
          </a:prstGeom>
          <a:ln>
            <a:noFill/>
          </a:ln>
          <a:extLst>
            <a:ext uri="{53640926-AAD7-44D8-BBD7-CCE9431645EC}">
              <a14:shadowObscured xmlns:a14="http://schemas.microsoft.com/office/drawing/2010/main"/>
            </a:ext>
          </a:extLst>
        </p:spPr>
      </p:pic>
      <p:sp>
        <p:nvSpPr>
          <p:cNvPr id="23" name="Rectangle 22">
            <a:extLst>
              <a:ext uri="{FF2B5EF4-FFF2-40B4-BE49-F238E27FC236}">
                <a16:creationId xmlns:a16="http://schemas.microsoft.com/office/drawing/2014/main" id="{C697D9F7-FBF7-5CB8-2383-94337BD4EF4F}"/>
              </a:ext>
            </a:extLst>
          </p:cNvPr>
          <p:cNvSpPr/>
          <p:nvPr/>
        </p:nvSpPr>
        <p:spPr>
          <a:xfrm rot="16200000">
            <a:off x="-633004" y="5590567"/>
            <a:ext cx="1946924" cy="317982"/>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Change Mgmt.</a:t>
            </a:r>
          </a:p>
        </p:txBody>
      </p:sp>
      <p:sp>
        <p:nvSpPr>
          <p:cNvPr id="24" name="Diamond 23">
            <a:extLst>
              <a:ext uri="{FF2B5EF4-FFF2-40B4-BE49-F238E27FC236}">
                <a16:creationId xmlns:a16="http://schemas.microsoft.com/office/drawing/2014/main" id="{0C6115A1-58E1-BE49-E22E-F72412C80506}"/>
              </a:ext>
            </a:extLst>
          </p:cNvPr>
          <p:cNvSpPr>
            <a:spLocks noChangeAspect="1"/>
          </p:cNvSpPr>
          <p:nvPr/>
        </p:nvSpPr>
        <p:spPr>
          <a:xfrm>
            <a:off x="8482149" y="3704742"/>
            <a:ext cx="244160" cy="243840"/>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917BB9D5-0DC1-459A-C421-A029743AAB93}"/>
              </a:ext>
            </a:extLst>
          </p:cNvPr>
          <p:cNvSpPr txBox="1"/>
          <p:nvPr/>
        </p:nvSpPr>
        <p:spPr>
          <a:xfrm>
            <a:off x="8265410" y="3350006"/>
            <a:ext cx="93968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Customer UAT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 sign-off</a:t>
            </a:r>
          </a:p>
        </p:txBody>
      </p:sp>
      <p:sp>
        <p:nvSpPr>
          <p:cNvPr id="26" name="Arrow: Pentagon 25">
            <a:extLst>
              <a:ext uri="{FF2B5EF4-FFF2-40B4-BE49-F238E27FC236}">
                <a16:creationId xmlns:a16="http://schemas.microsoft.com/office/drawing/2014/main" id="{AD8A6961-BE97-1485-7DA8-F23B9305189E}"/>
              </a:ext>
            </a:extLst>
          </p:cNvPr>
          <p:cNvSpPr/>
          <p:nvPr/>
        </p:nvSpPr>
        <p:spPr>
          <a:xfrm>
            <a:off x="4272175" y="4934019"/>
            <a:ext cx="4593151" cy="233198"/>
          </a:xfrm>
          <a:prstGeom prst="homePlate">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Service cutover planning</a:t>
            </a:r>
          </a:p>
        </p:txBody>
      </p:sp>
      <p:sp>
        <p:nvSpPr>
          <p:cNvPr id="27" name="Arrow: Pentagon 26">
            <a:extLst>
              <a:ext uri="{FF2B5EF4-FFF2-40B4-BE49-F238E27FC236}">
                <a16:creationId xmlns:a16="http://schemas.microsoft.com/office/drawing/2014/main" id="{3575D619-E49A-104B-1B58-FA306F1FB717}"/>
              </a:ext>
            </a:extLst>
          </p:cNvPr>
          <p:cNvSpPr/>
          <p:nvPr/>
        </p:nvSpPr>
        <p:spPr>
          <a:xfrm>
            <a:off x="2420983" y="5349437"/>
            <a:ext cx="2181817" cy="233198"/>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Communication planning</a:t>
            </a:r>
          </a:p>
        </p:txBody>
      </p:sp>
      <p:sp>
        <p:nvSpPr>
          <p:cNvPr id="28" name="Arrow: Pentagon 27">
            <a:extLst>
              <a:ext uri="{FF2B5EF4-FFF2-40B4-BE49-F238E27FC236}">
                <a16:creationId xmlns:a16="http://schemas.microsoft.com/office/drawing/2014/main" id="{047C5C7A-A831-30D1-A7D0-E7292739BD56}"/>
              </a:ext>
            </a:extLst>
          </p:cNvPr>
          <p:cNvSpPr/>
          <p:nvPr/>
        </p:nvSpPr>
        <p:spPr>
          <a:xfrm>
            <a:off x="3178628" y="5651959"/>
            <a:ext cx="5817326" cy="359893"/>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Team Communications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(Send out regular comms/updates about migration to the key stakeholders and wider business)</a:t>
            </a:r>
          </a:p>
        </p:txBody>
      </p:sp>
      <p:sp>
        <p:nvSpPr>
          <p:cNvPr id="29" name="Arrow: Pentagon 28">
            <a:extLst>
              <a:ext uri="{FF2B5EF4-FFF2-40B4-BE49-F238E27FC236}">
                <a16:creationId xmlns:a16="http://schemas.microsoft.com/office/drawing/2014/main" id="{C4EBC6AE-7710-D10F-0AF7-A22819B873C0}"/>
              </a:ext>
            </a:extLst>
          </p:cNvPr>
          <p:cNvSpPr/>
          <p:nvPr/>
        </p:nvSpPr>
        <p:spPr>
          <a:xfrm>
            <a:off x="6635931" y="6116635"/>
            <a:ext cx="2360023" cy="233198"/>
          </a:xfrm>
          <a:prstGeom prst="homePlate">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Training planning &amp; delivery</a:t>
            </a:r>
          </a:p>
        </p:txBody>
      </p:sp>
      <p:grpSp>
        <p:nvGrpSpPr>
          <p:cNvPr id="30" name="Group 29">
            <a:extLst>
              <a:ext uri="{FF2B5EF4-FFF2-40B4-BE49-F238E27FC236}">
                <a16:creationId xmlns:a16="http://schemas.microsoft.com/office/drawing/2014/main" id="{2E64AA93-B748-BB59-FEF3-BF145E2079B6}"/>
              </a:ext>
            </a:extLst>
          </p:cNvPr>
          <p:cNvGrpSpPr>
            <a:grpSpLocks noChangeAspect="1"/>
          </p:cNvGrpSpPr>
          <p:nvPr/>
        </p:nvGrpSpPr>
        <p:grpSpPr>
          <a:xfrm>
            <a:off x="2867205" y="56596"/>
            <a:ext cx="614033" cy="391887"/>
            <a:chOff x="8726309" y="807265"/>
            <a:chExt cx="834748" cy="532751"/>
          </a:xfrm>
        </p:grpSpPr>
        <p:pic>
          <p:nvPicPr>
            <p:cNvPr id="31" name="Graphic 30" descr="User">
              <a:extLst>
                <a:ext uri="{FF2B5EF4-FFF2-40B4-BE49-F238E27FC236}">
                  <a16:creationId xmlns:a16="http://schemas.microsoft.com/office/drawing/2014/main" id="{C6851B06-C138-E826-F04C-6D6A8787DA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54393" y="807265"/>
              <a:ext cx="378580" cy="378580"/>
            </a:xfrm>
            <a:prstGeom prst="rect">
              <a:avLst/>
            </a:prstGeom>
          </p:spPr>
        </p:pic>
        <p:pic>
          <p:nvPicPr>
            <p:cNvPr id="32" name="Graphic 31" descr="User">
              <a:extLst>
                <a:ext uri="{FF2B5EF4-FFF2-40B4-BE49-F238E27FC236}">
                  <a16:creationId xmlns:a16="http://schemas.microsoft.com/office/drawing/2014/main" id="{954A84E8-AE7F-28A3-1B45-4481309353F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82477" y="961436"/>
              <a:ext cx="378580" cy="378580"/>
            </a:xfrm>
            <a:prstGeom prst="rect">
              <a:avLst/>
            </a:prstGeom>
          </p:spPr>
        </p:pic>
        <p:pic>
          <p:nvPicPr>
            <p:cNvPr id="33" name="Graphic 32" descr="User">
              <a:extLst>
                <a:ext uri="{FF2B5EF4-FFF2-40B4-BE49-F238E27FC236}">
                  <a16:creationId xmlns:a16="http://schemas.microsoft.com/office/drawing/2014/main" id="{EAC3F86F-7013-F08E-93EF-E0061936C8D9}"/>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26309" y="955758"/>
              <a:ext cx="378580" cy="378580"/>
            </a:xfrm>
            <a:prstGeom prst="rect">
              <a:avLst/>
            </a:prstGeom>
          </p:spPr>
        </p:pic>
      </p:grpSp>
      <p:grpSp>
        <p:nvGrpSpPr>
          <p:cNvPr id="34" name="Group 33">
            <a:extLst>
              <a:ext uri="{FF2B5EF4-FFF2-40B4-BE49-F238E27FC236}">
                <a16:creationId xmlns:a16="http://schemas.microsoft.com/office/drawing/2014/main" id="{2FBAA145-F2D6-5980-6175-49952F6ACEF9}"/>
              </a:ext>
            </a:extLst>
          </p:cNvPr>
          <p:cNvGrpSpPr>
            <a:grpSpLocks noChangeAspect="1"/>
          </p:cNvGrpSpPr>
          <p:nvPr/>
        </p:nvGrpSpPr>
        <p:grpSpPr>
          <a:xfrm>
            <a:off x="6858885" y="2817332"/>
            <a:ext cx="614033" cy="391887"/>
            <a:chOff x="8726309" y="807265"/>
            <a:chExt cx="834748" cy="532751"/>
          </a:xfrm>
        </p:grpSpPr>
        <p:pic>
          <p:nvPicPr>
            <p:cNvPr id="35" name="Graphic 34" descr="User">
              <a:extLst>
                <a:ext uri="{FF2B5EF4-FFF2-40B4-BE49-F238E27FC236}">
                  <a16:creationId xmlns:a16="http://schemas.microsoft.com/office/drawing/2014/main" id="{9C392BB1-00F2-728F-A335-B4AD9D404B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54393" y="807265"/>
              <a:ext cx="378580" cy="378580"/>
            </a:xfrm>
            <a:prstGeom prst="rect">
              <a:avLst/>
            </a:prstGeom>
          </p:spPr>
        </p:pic>
        <p:pic>
          <p:nvPicPr>
            <p:cNvPr id="36" name="Graphic 35" descr="User">
              <a:extLst>
                <a:ext uri="{FF2B5EF4-FFF2-40B4-BE49-F238E27FC236}">
                  <a16:creationId xmlns:a16="http://schemas.microsoft.com/office/drawing/2014/main" id="{9CB9749B-CABC-25E5-7DCE-C41696F29233}"/>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82477" y="961436"/>
              <a:ext cx="378580" cy="378580"/>
            </a:xfrm>
            <a:prstGeom prst="rect">
              <a:avLst/>
            </a:prstGeom>
          </p:spPr>
        </p:pic>
        <p:pic>
          <p:nvPicPr>
            <p:cNvPr id="37" name="Graphic 36" descr="User">
              <a:extLst>
                <a:ext uri="{FF2B5EF4-FFF2-40B4-BE49-F238E27FC236}">
                  <a16:creationId xmlns:a16="http://schemas.microsoft.com/office/drawing/2014/main" id="{3719B6CD-CD0E-1CBF-61F9-B7A39DC3EEF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26309" y="955758"/>
              <a:ext cx="378580" cy="378580"/>
            </a:xfrm>
            <a:prstGeom prst="rect">
              <a:avLst/>
            </a:prstGeom>
          </p:spPr>
        </p:pic>
      </p:grpSp>
      <p:grpSp>
        <p:nvGrpSpPr>
          <p:cNvPr id="38" name="Group 37">
            <a:extLst>
              <a:ext uri="{FF2B5EF4-FFF2-40B4-BE49-F238E27FC236}">
                <a16:creationId xmlns:a16="http://schemas.microsoft.com/office/drawing/2014/main" id="{BDEC5B42-B52B-0C8C-BAD1-269608EACDA6}"/>
              </a:ext>
            </a:extLst>
          </p:cNvPr>
          <p:cNvGrpSpPr>
            <a:grpSpLocks noChangeAspect="1"/>
          </p:cNvGrpSpPr>
          <p:nvPr/>
        </p:nvGrpSpPr>
        <p:grpSpPr>
          <a:xfrm>
            <a:off x="8316140" y="3005086"/>
            <a:ext cx="614033" cy="391887"/>
            <a:chOff x="8726309" y="807265"/>
            <a:chExt cx="834748" cy="532751"/>
          </a:xfrm>
        </p:grpSpPr>
        <p:pic>
          <p:nvPicPr>
            <p:cNvPr id="39" name="Graphic 38" descr="User">
              <a:extLst>
                <a:ext uri="{FF2B5EF4-FFF2-40B4-BE49-F238E27FC236}">
                  <a16:creationId xmlns:a16="http://schemas.microsoft.com/office/drawing/2014/main" id="{6D3D008C-97C3-8374-6E0D-C4CE7A555AE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54393" y="807265"/>
              <a:ext cx="378580" cy="378580"/>
            </a:xfrm>
            <a:prstGeom prst="rect">
              <a:avLst/>
            </a:prstGeom>
          </p:spPr>
        </p:pic>
        <p:pic>
          <p:nvPicPr>
            <p:cNvPr id="40" name="Graphic 39" descr="User">
              <a:extLst>
                <a:ext uri="{FF2B5EF4-FFF2-40B4-BE49-F238E27FC236}">
                  <a16:creationId xmlns:a16="http://schemas.microsoft.com/office/drawing/2014/main" id="{C916D7A1-C5B0-D79A-5853-E5C4710EECC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82477" y="961436"/>
              <a:ext cx="378580" cy="378580"/>
            </a:xfrm>
            <a:prstGeom prst="rect">
              <a:avLst/>
            </a:prstGeom>
          </p:spPr>
        </p:pic>
        <p:pic>
          <p:nvPicPr>
            <p:cNvPr id="41" name="Graphic 40" descr="User">
              <a:extLst>
                <a:ext uri="{FF2B5EF4-FFF2-40B4-BE49-F238E27FC236}">
                  <a16:creationId xmlns:a16="http://schemas.microsoft.com/office/drawing/2014/main" id="{D32FBA26-B4C5-91BE-8FBE-3DF8313706EB}"/>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26309" y="955758"/>
              <a:ext cx="378580" cy="378580"/>
            </a:xfrm>
            <a:prstGeom prst="rect">
              <a:avLst/>
            </a:prstGeom>
          </p:spPr>
        </p:pic>
      </p:grpSp>
      <p:grpSp>
        <p:nvGrpSpPr>
          <p:cNvPr id="42" name="Group 41">
            <a:extLst>
              <a:ext uri="{FF2B5EF4-FFF2-40B4-BE49-F238E27FC236}">
                <a16:creationId xmlns:a16="http://schemas.microsoft.com/office/drawing/2014/main" id="{86588C0D-24BE-58E7-A30B-536FE508D2FA}"/>
              </a:ext>
            </a:extLst>
          </p:cNvPr>
          <p:cNvGrpSpPr>
            <a:grpSpLocks noChangeAspect="1"/>
          </p:cNvGrpSpPr>
          <p:nvPr/>
        </p:nvGrpSpPr>
        <p:grpSpPr>
          <a:xfrm>
            <a:off x="8995954" y="5577521"/>
            <a:ext cx="614033" cy="391887"/>
            <a:chOff x="8726309" y="807265"/>
            <a:chExt cx="834748" cy="532751"/>
          </a:xfrm>
        </p:grpSpPr>
        <p:pic>
          <p:nvPicPr>
            <p:cNvPr id="43" name="Graphic 42" descr="User">
              <a:extLst>
                <a:ext uri="{FF2B5EF4-FFF2-40B4-BE49-F238E27FC236}">
                  <a16:creationId xmlns:a16="http://schemas.microsoft.com/office/drawing/2014/main" id="{124BA34C-AC4A-DEAB-CBCC-393C9B46C9E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54393" y="807265"/>
              <a:ext cx="378580" cy="378580"/>
            </a:xfrm>
            <a:prstGeom prst="rect">
              <a:avLst/>
            </a:prstGeom>
          </p:spPr>
        </p:pic>
        <p:pic>
          <p:nvPicPr>
            <p:cNvPr id="44" name="Graphic 43" descr="User">
              <a:extLst>
                <a:ext uri="{FF2B5EF4-FFF2-40B4-BE49-F238E27FC236}">
                  <a16:creationId xmlns:a16="http://schemas.microsoft.com/office/drawing/2014/main" id="{ABD35B0B-9E7C-7832-68A2-C612C4130BD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82477" y="961436"/>
              <a:ext cx="378580" cy="378580"/>
            </a:xfrm>
            <a:prstGeom prst="rect">
              <a:avLst/>
            </a:prstGeom>
          </p:spPr>
        </p:pic>
        <p:pic>
          <p:nvPicPr>
            <p:cNvPr id="45" name="Graphic 44" descr="User">
              <a:extLst>
                <a:ext uri="{FF2B5EF4-FFF2-40B4-BE49-F238E27FC236}">
                  <a16:creationId xmlns:a16="http://schemas.microsoft.com/office/drawing/2014/main" id="{EA5A0403-9738-76F9-C53D-1EA082F38DB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26309" y="955758"/>
              <a:ext cx="378580" cy="378580"/>
            </a:xfrm>
            <a:prstGeom prst="rect">
              <a:avLst/>
            </a:prstGeom>
          </p:spPr>
        </p:pic>
      </p:grpSp>
      <p:sp>
        <p:nvSpPr>
          <p:cNvPr id="46" name="Diamond 45">
            <a:extLst>
              <a:ext uri="{FF2B5EF4-FFF2-40B4-BE49-F238E27FC236}">
                <a16:creationId xmlns:a16="http://schemas.microsoft.com/office/drawing/2014/main" id="{47C1C323-DDB8-9322-E99A-1AA2426526CD}"/>
              </a:ext>
            </a:extLst>
          </p:cNvPr>
          <p:cNvSpPr>
            <a:spLocks noChangeAspect="1"/>
          </p:cNvSpPr>
          <p:nvPr/>
        </p:nvSpPr>
        <p:spPr>
          <a:xfrm>
            <a:off x="10902122" y="4156875"/>
            <a:ext cx="244160" cy="243840"/>
          </a:xfrm>
          <a:prstGeom prst="diamond">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BF3C0702-5AB2-3476-0C34-68BC01307DD4}"/>
              </a:ext>
            </a:extLst>
          </p:cNvPr>
          <p:cNvSpPr txBox="1"/>
          <p:nvPr/>
        </p:nvSpPr>
        <p:spPr>
          <a:xfrm>
            <a:off x="11061888" y="4053569"/>
            <a:ext cx="100860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Ready to go live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&amp; into service</a:t>
            </a:r>
          </a:p>
        </p:txBody>
      </p:sp>
      <p:grpSp>
        <p:nvGrpSpPr>
          <p:cNvPr id="48" name="Group 47">
            <a:extLst>
              <a:ext uri="{FF2B5EF4-FFF2-40B4-BE49-F238E27FC236}">
                <a16:creationId xmlns:a16="http://schemas.microsoft.com/office/drawing/2014/main" id="{8AE58541-BD8B-6863-19F4-4D4BBF264B24}"/>
              </a:ext>
            </a:extLst>
          </p:cNvPr>
          <p:cNvGrpSpPr>
            <a:grpSpLocks noChangeAspect="1"/>
          </p:cNvGrpSpPr>
          <p:nvPr/>
        </p:nvGrpSpPr>
        <p:grpSpPr>
          <a:xfrm>
            <a:off x="8660401" y="560325"/>
            <a:ext cx="614033" cy="391887"/>
            <a:chOff x="8726309" y="807265"/>
            <a:chExt cx="834748" cy="532751"/>
          </a:xfrm>
        </p:grpSpPr>
        <p:pic>
          <p:nvPicPr>
            <p:cNvPr id="49" name="Graphic 48" descr="User">
              <a:extLst>
                <a:ext uri="{FF2B5EF4-FFF2-40B4-BE49-F238E27FC236}">
                  <a16:creationId xmlns:a16="http://schemas.microsoft.com/office/drawing/2014/main" id="{E1D37963-2D43-E27F-81B1-EFA28B2E8B1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54393" y="807265"/>
              <a:ext cx="378580" cy="378580"/>
            </a:xfrm>
            <a:prstGeom prst="rect">
              <a:avLst/>
            </a:prstGeom>
          </p:spPr>
        </p:pic>
        <p:pic>
          <p:nvPicPr>
            <p:cNvPr id="50" name="Graphic 49" descr="User">
              <a:extLst>
                <a:ext uri="{FF2B5EF4-FFF2-40B4-BE49-F238E27FC236}">
                  <a16:creationId xmlns:a16="http://schemas.microsoft.com/office/drawing/2014/main" id="{76B0BF13-9EFE-CAC6-54ED-B69BF5492B0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82477" y="961436"/>
              <a:ext cx="378580" cy="378580"/>
            </a:xfrm>
            <a:prstGeom prst="rect">
              <a:avLst/>
            </a:prstGeom>
          </p:spPr>
        </p:pic>
        <p:pic>
          <p:nvPicPr>
            <p:cNvPr id="51" name="Graphic 50" descr="User">
              <a:extLst>
                <a:ext uri="{FF2B5EF4-FFF2-40B4-BE49-F238E27FC236}">
                  <a16:creationId xmlns:a16="http://schemas.microsoft.com/office/drawing/2014/main" id="{3012CA7B-19B2-3FDF-0B94-BDB359C7F04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26309" y="955758"/>
              <a:ext cx="378580" cy="378580"/>
            </a:xfrm>
            <a:prstGeom prst="rect">
              <a:avLst/>
            </a:prstGeom>
          </p:spPr>
        </p:pic>
      </p:grpSp>
      <p:sp>
        <p:nvSpPr>
          <p:cNvPr id="52" name="TextBox 51">
            <a:extLst>
              <a:ext uri="{FF2B5EF4-FFF2-40B4-BE49-F238E27FC236}">
                <a16:creationId xmlns:a16="http://schemas.microsoft.com/office/drawing/2014/main" id="{432BDEC6-7F6C-E4B7-6F56-79EF66E8C547}"/>
              </a:ext>
            </a:extLst>
          </p:cNvPr>
          <p:cNvSpPr txBox="1"/>
          <p:nvPr/>
        </p:nvSpPr>
        <p:spPr>
          <a:xfrm>
            <a:off x="9359518" y="508167"/>
            <a:ext cx="2394538" cy="7848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Denotes regular business engagement &amp; interaction with the project team.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These are phases/milestones during which regular interaction with and feedback from the business is critical to the migration’s success.</a:t>
            </a:r>
          </a:p>
        </p:txBody>
      </p:sp>
      <p:sp>
        <p:nvSpPr>
          <p:cNvPr id="53" name="Arrow: Pentagon 52">
            <a:extLst>
              <a:ext uri="{FF2B5EF4-FFF2-40B4-BE49-F238E27FC236}">
                <a16:creationId xmlns:a16="http://schemas.microsoft.com/office/drawing/2014/main" id="{8D984BC0-E9AB-7B93-44E3-F74B93C03D08}"/>
              </a:ext>
            </a:extLst>
          </p:cNvPr>
          <p:cNvSpPr/>
          <p:nvPr/>
        </p:nvSpPr>
        <p:spPr>
          <a:xfrm>
            <a:off x="2429692" y="5350410"/>
            <a:ext cx="2181817" cy="233198"/>
          </a:xfrm>
          <a:prstGeom prst="homePlate">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Communication planning</a:t>
            </a:r>
          </a:p>
        </p:txBody>
      </p:sp>
      <p:sp>
        <p:nvSpPr>
          <p:cNvPr id="54" name="Arrow: Pentagon 53">
            <a:extLst>
              <a:ext uri="{FF2B5EF4-FFF2-40B4-BE49-F238E27FC236}">
                <a16:creationId xmlns:a16="http://schemas.microsoft.com/office/drawing/2014/main" id="{B9CD032E-420B-338C-9E07-50961D05BED3}"/>
              </a:ext>
            </a:extLst>
          </p:cNvPr>
          <p:cNvSpPr/>
          <p:nvPr/>
        </p:nvSpPr>
        <p:spPr>
          <a:xfrm>
            <a:off x="3187337" y="5652932"/>
            <a:ext cx="5817326" cy="359893"/>
          </a:xfrm>
          <a:prstGeom prst="homePlate">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Team Communications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(Send out regular comms/updates about migration to the key stakeholders and wider business)</a:t>
            </a:r>
          </a:p>
        </p:txBody>
      </p:sp>
      <p:grpSp>
        <p:nvGrpSpPr>
          <p:cNvPr id="55" name="Group 54">
            <a:extLst>
              <a:ext uri="{FF2B5EF4-FFF2-40B4-BE49-F238E27FC236}">
                <a16:creationId xmlns:a16="http://schemas.microsoft.com/office/drawing/2014/main" id="{A6BF36E8-FE94-45B7-DD64-2594D2A7D986}"/>
              </a:ext>
            </a:extLst>
          </p:cNvPr>
          <p:cNvGrpSpPr>
            <a:grpSpLocks noChangeAspect="1"/>
          </p:cNvGrpSpPr>
          <p:nvPr/>
        </p:nvGrpSpPr>
        <p:grpSpPr>
          <a:xfrm>
            <a:off x="8828178" y="4854674"/>
            <a:ext cx="614033" cy="391887"/>
            <a:chOff x="8726309" y="807265"/>
            <a:chExt cx="834748" cy="532751"/>
          </a:xfrm>
        </p:grpSpPr>
        <p:pic>
          <p:nvPicPr>
            <p:cNvPr id="56" name="Graphic 55" descr="User">
              <a:extLst>
                <a:ext uri="{FF2B5EF4-FFF2-40B4-BE49-F238E27FC236}">
                  <a16:creationId xmlns:a16="http://schemas.microsoft.com/office/drawing/2014/main" id="{19C61515-6F36-C3CC-0610-3F52ED54B07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54393" y="807265"/>
              <a:ext cx="378580" cy="378580"/>
            </a:xfrm>
            <a:prstGeom prst="rect">
              <a:avLst/>
            </a:prstGeom>
          </p:spPr>
        </p:pic>
        <p:pic>
          <p:nvPicPr>
            <p:cNvPr id="57" name="Graphic 56" descr="User">
              <a:extLst>
                <a:ext uri="{FF2B5EF4-FFF2-40B4-BE49-F238E27FC236}">
                  <a16:creationId xmlns:a16="http://schemas.microsoft.com/office/drawing/2014/main" id="{A364C7E1-A5B5-F9FD-F85E-303C4BA3FF6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82477" y="961436"/>
              <a:ext cx="378580" cy="378580"/>
            </a:xfrm>
            <a:prstGeom prst="rect">
              <a:avLst/>
            </a:prstGeom>
          </p:spPr>
        </p:pic>
        <p:pic>
          <p:nvPicPr>
            <p:cNvPr id="58" name="Graphic 57" descr="User">
              <a:extLst>
                <a:ext uri="{FF2B5EF4-FFF2-40B4-BE49-F238E27FC236}">
                  <a16:creationId xmlns:a16="http://schemas.microsoft.com/office/drawing/2014/main" id="{3B311CC0-F3AE-30A7-0AEF-F8A76D2C67CC}"/>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26309" y="955758"/>
              <a:ext cx="378580" cy="378580"/>
            </a:xfrm>
            <a:prstGeom prst="rect">
              <a:avLst/>
            </a:prstGeom>
          </p:spPr>
        </p:pic>
      </p:grpSp>
      <p:grpSp>
        <p:nvGrpSpPr>
          <p:cNvPr id="59" name="Group 58">
            <a:extLst>
              <a:ext uri="{FF2B5EF4-FFF2-40B4-BE49-F238E27FC236}">
                <a16:creationId xmlns:a16="http://schemas.microsoft.com/office/drawing/2014/main" id="{669E73C5-42B6-6D4E-3C2A-CAB689D5E21A}"/>
              </a:ext>
            </a:extLst>
          </p:cNvPr>
          <p:cNvGrpSpPr>
            <a:grpSpLocks noChangeAspect="1"/>
          </p:cNvGrpSpPr>
          <p:nvPr/>
        </p:nvGrpSpPr>
        <p:grpSpPr>
          <a:xfrm>
            <a:off x="5954717" y="6011852"/>
            <a:ext cx="614033" cy="391887"/>
            <a:chOff x="8726309" y="807265"/>
            <a:chExt cx="834748" cy="532751"/>
          </a:xfrm>
        </p:grpSpPr>
        <p:pic>
          <p:nvPicPr>
            <p:cNvPr id="60" name="Graphic 59" descr="User">
              <a:extLst>
                <a:ext uri="{FF2B5EF4-FFF2-40B4-BE49-F238E27FC236}">
                  <a16:creationId xmlns:a16="http://schemas.microsoft.com/office/drawing/2014/main" id="{2973D609-9C92-C12B-0099-1D9A50BF367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54393" y="807265"/>
              <a:ext cx="378580" cy="378580"/>
            </a:xfrm>
            <a:prstGeom prst="rect">
              <a:avLst/>
            </a:prstGeom>
          </p:spPr>
        </p:pic>
        <p:pic>
          <p:nvPicPr>
            <p:cNvPr id="61" name="Graphic 60" descr="User">
              <a:extLst>
                <a:ext uri="{FF2B5EF4-FFF2-40B4-BE49-F238E27FC236}">
                  <a16:creationId xmlns:a16="http://schemas.microsoft.com/office/drawing/2014/main" id="{CB6B99F2-EFCD-A089-B712-9E8F3106336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82477" y="961436"/>
              <a:ext cx="378580" cy="378580"/>
            </a:xfrm>
            <a:prstGeom prst="rect">
              <a:avLst/>
            </a:prstGeom>
          </p:spPr>
        </p:pic>
        <p:pic>
          <p:nvPicPr>
            <p:cNvPr id="62" name="Graphic 61" descr="User">
              <a:extLst>
                <a:ext uri="{FF2B5EF4-FFF2-40B4-BE49-F238E27FC236}">
                  <a16:creationId xmlns:a16="http://schemas.microsoft.com/office/drawing/2014/main" id="{13569A82-CE53-676F-A4F7-1406557A21CB}"/>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26309" y="955758"/>
              <a:ext cx="378580" cy="378580"/>
            </a:xfrm>
            <a:prstGeom prst="rect">
              <a:avLst/>
            </a:prstGeom>
          </p:spPr>
        </p:pic>
      </p:grpSp>
      <p:sp>
        <p:nvSpPr>
          <p:cNvPr id="63" name="Diamond 62">
            <a:extLst>
              <a:ext uri="{FF2B5EF4-FFF2-40B4-BE49-F238E27FC236}">
                <a16:creationId xmlns:a16="http://schemas.microsoft.com/office/drawing/2014/main" id="{5953B4DD-E6AA-B7C4-037D-096158326B07}"/>
              </a:ext>
            </a:extLst>
          </p:cNvPr>
          <p:cNvSpPr>
            <a:spLocks noChangeAspect="1"/>
          </p:cNvSpPr>
          <p:nvPr/>
        </p:nvSpPr>
        <p:spPr>
          <a:xfrm>
            <a:off x="9820884" y="4165649"/>
            <a:ext cx="244160" cy="243840"/>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TextBox 63">
            <a:extLst>
              <a:ext uri="{FF2B5EF4-FFF2-40B4-BE49-F238E27FC236}">
                <a16:creationId xmlns:a16="http://schemas.microsoft.com/office/drawing/2014/main" id="{9628A15F-4F1E-E7B6-940D-539C59DB8775}"/>
              </a:ext>
            </a:extLst>
          </p:cNvPr>
          <p:cNvSpPr txBox="1"/>
          <p:nvPr/>
        </p:nvSpPr>
        <p:spPr>
          <a:xfrm>
            <a:off x="9604145" y="3810913"/>
            <a:ext cx="123783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Operational Testing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sign-off</a:t>
            </a:r>
          </a:p>
        </p:txBody>
      </p:sp>
      <p:cxnSp>
        <p:nvCxnSpPr>
          <p:cNvPr id="65" name="Straight Connector 64">
            <a:extLst>
              <a:ext uri="{FF2B5EF4-FFF2-40B4-BE49-F238E27FC236}">
                <a16:creationId xmlns:a16="http://schemas.microsoft.com/office/drawing/2014/main" id="{10B25CC8-31DF-23D8-F529-B7F2E855EBF1}"/>
              </a:ext>
            </a:extLst>
          </p:cNvPr>
          <p:cNvCxnSpPr>
            <a:cxnSpLocks/>
            <a:endCxn id="46" idx="1"/>
          </p:cNvCxnSpPr>
          <p:nvPr/>
        </p:nvCxnSpPr>
        <p:spPr>
          <a:xfrm flipV="1">
            <a:off x="10065044" y="4278795"/>
            <a:ext cx="837078" cy="5756"/>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66" name="TextBox 65">
            <a:extLst>
              <a:ext uri="{FF2B5EF4-FFF2-40B4-BE49-F238E27FC236}">
                <a16:creationId xmlns:a16="http://schemas.microsoft.com/office/drawing/2014/main" id="{0B12DDDC-59CC-70ED-CA68-7D5D4C8B401F}"/>
              </a:ext>
            </a:extLst>
          </p:cNvPr>
          <p:cNvSpPr txBox="1"/>
          <p:nvPr/>
        </p:nvSpPr>
        <p:spPr>
          <a:xfrm>
            <a:off x="4582161" y="6607604"/>
            <a:ext cx="3816492" cy="230832"/>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Calibri" panose="020F0502020204030204"/>
                <a:ea typeface="+mn-ea"/>
                <a:cs typeface="+mn-cs"/>
              </a:rPr>
              <a:t>Phase arrows are not to scale and don’t imply a specific duration</a:t>
            </a:r>
          </a:p>
        </p:txBody>
      </p:sp>
      <p:sp>
        <p:nvSpPr>
          <p:cNvPr id="67" name="TextBox 66">
            <a:extLst>
              <a:ext uri="{FF2B5EF4-FFF2-40B4-BE49-F238E27FC236}">
                <a16:creationId xmlns:a16="http://schemas.microsoft.com/office/drawing/2014/main" id="{FFBF4597-4DA1-77DD-A808-701FEF74435F}"/>
              </a:ext>
            </a:extLst>
          </p:cNvPr>
          <p:cNvSpPr txBox="1"/>
          <p:nvPr/>
        </p:nvSpPr>
        <p:spPr>
          <a:xfrm>
            <a:off x="4407069" y="58357"/>
            <a:ext cx="393396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Migration Path For Legacy Apps To The Cloud</a:t>
            </a:r>
          </a:p>
        </p:txBody>
      </p:sp>
      <p:grpSp>
        <p:nvGrpSpPr>
          <p:cNvPr id="68" name="Group 67">
            <a:extLst>
              <a:ext uri="{FF2B5EF4-FFF2-40B4-BE49-F238E27FC236}">
                <a16:creationId xmlns:a16="http://schemas.microsoft.com/office/drawing/2014/main" id="{6C8FBA57-9E84-1E06-8FE0-380068DBB38B}"/>
              </a:ext>
            </a:extLst>
          </p:cNvPr>
          <p:cNvGrpSpPr>
            <a:grpSpLocks noChangeAspect="1"/>
          </p:cNvGrpSpPr>
          <p:nvPr/>
        </p:nvGrpSpPr>
        <p:grpSpPr>
          <a:xfrm>
            <a:off x="3022186" y="998812"/>
            <a:ext cx="614033" cy="391887"/>
            <a:chOff x="8726309" y="807265"/>
            <a:chExt cx="834748" cy="532751"/>
          </a:xfrm>
        </p:grpSpPr>
        <p:pic>
          <p:nvPicPr>
            <p:cNvPr id="69" name="Graphic 68" descr="User">
              <a:extLst>
                <a:ext uri="{FF2B5EF4-FFF2-40B4-BE49-F238E27FC236}">
                  <a16:creationId xmlns:a16="http://schemas.microsoft.com/office/drawing/2014/main" id="{D8875A25-0D35-B842-ABEA-E464DAD090B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54393" y="807265"/>
              <a:ext cx="378580" cy="378580"/>
            </a:xfrm>
            <a:prstGeom prst="rect">
              <a:avLst/>
            </a:prstGeom>
          </p:spPr>
        </p:pic>
        <p:pic>
          <p:nvPicPr>
            <p:cNvPr id="70" name="Graphic 69" descr="User">
              <a:extLst>
                <a:ext uri="{FF2B5EF4-FFF2-40B4-BE49-F238E27FC236}">
                  <a16:creationId xmlns:a16="http://schemas.microsoft.com/office/drawing/2014/main" id="{E28136CA-A461-792B-FF39-05AD6BD32F93}"/>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82477" y="961436"/>
              <a:ext cx="378580" cy="378580"/>
            </a:xfrm>
            <a:prstGeom prst="rect">
              <a:avLst/>
            </a:prstGeom>
          </p:spPr>
        </p:pic>
        <p:pic>
          <p:nvPicPr>
            <p:cNvPr id="71" name="Graphic 70" descr="User">
              <a:extLst>
                <a:ext uri="{FF2B5EF4-FFF2-40B4-BE49-F238E27FC236}">
                  <a16:creationId xmlns:a16="http://schemas.microsoft.com/office/drawing/2014/main" id="{1282248F-3B11-911A-B105-20573A5E426D}"/>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26309" y="955758"/>
              <a:ext cx="378580" cy="378580"/>
            </a:xfrm>
            <a:prstGeom prst="rect">
              <a:avLst/>
            </a:prstGeom>
          </p:spPr>
        </p:pic>
      </p:grpSp>
      <p:pic>
        <p:nvPicPr>
          <p:cNvPr id="72" name="Picture 71">
            <a:extLst>
              <a:ext uri="{FF2B5EF4-FFF2-40B4-BE49-F238E27FC236}">
                <a16:creationId xmlns:a16="http://schemas.microsoft.com/office/drawing/2014/main" id="{DB25FA59-76A6-1DCC-B593-8002F0BCC311}"/>
              </a:ext>
            </a:extLst>
          </p:cNvPr>
          <p:cNvPicPr>
            <a:picLocks noChangeAspect="1"/>
          </p:cNvPicPr>
          <p:nvPr/>
        </p:nvPicPr>
        <p:blipFill rotWithShape="1">
          <a:blip r:embed="rId3">
            <a:duotone>
              <a:schemeClr val="accent6">
                <a:shade val="45000"/>
                <a:satMod val="135000"/>
              </a:schemeClr>
              <a:prstClr val="white"/>
            </a:duotone>
          </a:blip>
          <a:srcRect l="9801" t="9776" b="1328"/>
          <a:stretch/>
        </p:blipFill>
        <p:spPr bwMode="auto">
          <a:xfrm>
            <a:off x="8743753" y="1323547"/>
            <a:ext cx="243146" cy="233198"/>
          </a:xfrm>
          <a:prstGeom prst="rect">
            <a:avLst/>
          </a:prstGeom>
          <a:ln>
            <a:noFill/>
          </a:ln>
          <a:extLst>
            <a:ext uri="{53640926-AAD7-44D8-BBD7-CCE9431645EC}">
              <a14:shadowObscured xmlns:a14="http://schemas.microsoft.com/office/drawing/2010/main"/>
            </a:ext>
          </a:extLst>
        </p:spPr>
      </p:pic>
      <p:pic>
        <p:nvPicPr>
          <p:cNvPr id="73" name="Picture 72">
            <a:extLst>
              <a:ext uri="{FF2B5EF4-FFF2-40B4-BE49-F238E27FC236}">
                <a16:creationId xmlns:a16="http://schemas.microsoft.com/office/drawing/2014/main" id="{594BA158-7074-0F93-942D-0F97A46FE9FF}"/>
              </a:ext>
            </a:extLst>
          </p:cNvPr>
          <p:cNvPicPr>
            <a:picLocks noChangeAspect="1"/>
          </p:cNvPicPr>
          <p:nvPr/>
        </p:nvPicPr>
        <p:blipFill rotWithShape="1">
          <a:blip r:embed="rId3">
            <a:duotone>
              <a:schemeClr val="accent6">
                <a:shade val="45000"/>
                <a:satMod val="135000"/>
              </a:schemeClr>
              <a:prstClr val="white"/>
            </a:duotone>
          </a:blip>
          <a:srcRect l="9801" t="9776" b="1328"/>
          <a:stretch/>
        </p:blipFill>
        <p:spPr bwMode="auto">
          <a:xfrm>
            <a:off x="8986899" y="1323547"/>
            <a:ext cx="243146" cy="233198"/>
          </a:xfrm>
          <a:prstGeom prst="rect">
            <a:avLst/>
          </a:prstGeom>
          <a:ln>
            <a:noFill/>
          </a:ln>
          <a:extLst>
            <a:ext uri="{53640926-AAD7-44D8-BBD7-CCE9431645EC}">
              <a14:shadowObscured xmlns:a14="http://schemas.microsoft.com/office/drawing/2010/main"/>
            </a:ext>
          </a:extLst>
        </p:spPr>
      </p:pic>
      <p:sp>
        <p:nvSpPr>
          <p:cNvPr id="74" name="TextBox 73">
            <a:extLst>
              <a:ext uri="{FF2B5EF4-FFF2-40B4-BE49-F238E27FC236}">
                <a16:creationId xmlns:a16="http://schemas.microsoft.com/office/drawing/2014/main" id="{0A618F4B-A05F-83F4-A471-97989ED78527}"/>
              </a:ext>
            </a:extLst>
          </p:cNvPr>
          <p:cNvSpPr txBox="1"/>
          <p:nvPr/>
        </p:nvSpPr>
        <p:spPr>
          <a:xfrm>
            <a:off x="9359518" y="1333769"/>
            <a:ext cx="123783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Denotes test cycles</a:t>
            </a:r>
          </a:p>
        </p:txBody>
      </p:sp>
    </p:spTree>
    <p:extLst>
      <p:ext uri="{BB962C8B-B14F-4D97-AF65-F5344CB8AC3E}">
        <p14:creationId xmlns:p14="http://schemas.microsoft.com/office/powerpoint/2010/main" val="1484939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393D3D8-D032-31FB-274F-78A24B89091C}"/>
              </a:ext>
            </a:extLst>
          </p:cNvPr>
          <p:cNvPicPr>
            <a:picLocks noChangeAspect="1"/>
          </p:cNvPicPr>
          <p:nvPr/>
        </p:nvPicPr>
        <p:blipFill rotWithShape="1">
          <a:blip r:embed="rId2"/>
          <a:srcRect l="11848" t="4511"/>
          <a:stretch/>
        </p:blipFill>
        <p:spPr bwMode="auto">
          <a:xfrm>
            <a:off x="7900071" y="2104820"/>
            <a:ext cx="252249" cy="252685"/>
          </a:xfrm>
          <a:prstGeom prst="rect">
            <a:avLst/>
          </a:prstGeom>
          <a:ln>
            <a:noFill/>
          </a:ln>
          <a:extLst>
            <a:ext uri="{53640926-AAD7-44D8-BBD7-CCE9431645EC}">
              <a14:shadowObscured xmlns:a14="http://schemas.microsoft.com/office/drawing/2010/main"/>
            </a:ext>
          </a:extLst>
        </p:spPr>
      </p:pic>
      <p:pic>
        <p:nvPicPr>
          <p:cNvPr id="3" name="Picture 2">
            <a:extLst>
              <a:ext uri="{FF2B5EF4-FFF2-40B4-BE49-F238E27FC236}">
                <a16:creationId xmlns:a16="http://schemas.microsoft.com/office/drawing/2014/main" id="{A0153682-765D-B70B-D9C4-008FB074EFB3}"/>
              </a:ext>
            </a:extLst>
          </p:cNvPr>
          <p:cNvPicPr>
            <a:picLocks noChangeAspect="1"/>
          </p:cNvPicPr>
          <p:nvPr/>
        </p:nvPicPr>
        <p:blipFill rotWithShape="1">
          <a:blip r:embed="rId2"/>
          <a:srcRect l="11848" t="4511"/>
          <a:stretch/>
        </p:blipFill>
        <p:spPr bwMode="auto">
          <a:xfrm>
            <a:off x="8502602" y="2104820"/>
            <a:ext cx="252249" cy="252685"/>
          </a:xfrm>
          <a:prstGeom prst="rect">
            <a:avLst/>
          </a:prstGeom>
          <a:ln>
            <a:noFill/>
          </a:ln>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B67EC76A-5E18-1314-5D2B-E728FFD8639F}"/>
              </a:ext>
            </a:extLst>
          </p:cNvPr>
          <p:cNvPicPr>
            <a:picLocks noChangeAspect="1"/>
          </p:cNvPicPr>
          <p:nvPr/>
        </p:nvPicPr>
        <p:blipFill rotWithShape="1">
          <a:blip r:embed="rId2"/>
          <a:srcRect l="11848" t="4511"/>
          <a:stretch/>
        </p:blipFill>
        <p:spPr bwMode="auto">
          <a:xfrm>
            <a:off x="9054886" y="2104820"/>
            <a:ext cx="252249" cy="252685"/>
          </a:xfrm>
          <a:prstGeom prst="rect">
            <a:avLst/>
          </a:prstGeom>
          <a:ln>
            <a:noFill/>
          </a:ln>
          <a:extLst>
            <a:ext uri="{53640926-AAD7-44D8-BBD7-CCE9431645EC}">
              <a14:shadowObscured xmlns:a14="http://schemas.microsoft.com/office/drawing/2010/main"/>
            </a:ext>
          </a:extLst>
        </p:spPr>
      </p:pic>
      <p:grpSp>
        <p:nvGrpSpPr>
          <p:cNvPr id="5" name="Group 4">
            <a:extLst>
              <a:ext uri="{FF2B5EF4-FFF2-40B4-BE49-F238E27FC236}">
                <a16:creationId xmlns:a16="http://schemas.microsoft.com/office/drawing/2014/main" id="{DCE31F68-C916-C42F-D73B-AE2836390037}"/>
              </a:ext>
            </a:extLst>
          </p:cNvPr>
          <p:cNvGrpSpPr>
            <a:grpSpLocks noChangeAspect="1"/>
          </p:cNvGrpSpPr>
          <p:nvPr/>
        </p:nvGrpSpPr>
        <p:grpSpPr>
          <a:xfrm>
            <a:off x="7762051" y="5434189"/>
            <a:ext cx="306377" cy="377922"/>
            <a:chOff x="865352" y="3223157"/>
            <a:chExt cx="686048" cy="846255"/>
          </a:xfrm>
        </p:grpSpPr>
        <p:pic>
          <p:nvPicPr>
            <p:cNvPr id="6" name="Graphic 5" descr="User">
              <a:extLst>
                <a:ext uri="{FF2B5EF4-FFF2-40B4-BE49-F238E27FC236}">
                  <a16:creationId xmlns:a16="http://schemas.microsoft.com/office/drawing/2014/main" id="{EA8B64DA-E792-AE96-BAAF-EE5EFDF622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7" name="Graphic 6" descr="User">
              <a:extLst>
                <a:ext uri="{FF2B5EF4-FFF2-40B4-BE49-F238E27FC236}">
                  <a16:creationId xmlns:a16="http://schemas.microsoft.com/office/drawing/2014/main" id="{68400DDB-DC0C-4923-62FE-31CBDBBD102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8" name="Graphic 7" descr="User">
              <a:extLst>
                <a:ext uri="{FF2B5EF4-FFF2-40B4-BE49-F238E27FC236}">
                  <a16:creationId xmlns:a16="http://schemas.microsoft.com/office/drawing/2014/main" id="{2EE3C79B-BF64-8156-4570-BFDA1875E42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9" name="Group 8">
              <a:extLst>
                <a:ext uri="{FF2B5EF4-FFF2-40B4-BE49-F238E27FC236}">
                  <a16:creationId xmlns:a16="http://schemas.microsoft.com/office/drawing/2014/main" id="{D1B8D957-EED4-27A7-CC65-DFD4CA24E42E}"/>
                </a:ext>
              </a:extLst>
            </p:cNvPr>
            <p:cNvGrpSpPr>
              <a:grpSpLocks noChangeAspect="1"/>
            </p:cNvGrpSpPr>
            <p:nvPr/>
          </p:nvGrpSpPr>
          <p:grpSpPr>
            <a:xfrm>
              <a:off x="1001138" y="3223157"/>
              <a:ext cx="393489" cy="389556"/>
              <a:chOff x="10094873" y="988125"/>
              <a:chExt cx="606582" cy="600519"/>
            </a:xfrm>
          </p:grpSpPr>
          <p:sp>
            <p:nvSpPr>
              <p:cNvPr id="10" name="Teardrop 9">
                <a:extLst>
                  <a:ext uri="{FF2B5EF4-FFF2-40B4-BE49-F238E27FC236}">
                    <a16:creationId xmlns:a16="http://schemas.microsoft.com/office/drawing/2014/main" id="{FE9972BF-5F0D-13C2-F575-9E9F9B44FE39}"/>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lowchart: Connector 10">
                <a:extLst>
                  <a:ext uri="{FF2B5EF4-FFF2-40B4-BE49-F238E27FC236}">
                    <a16:creationId xmlns:a16="http://schemas.microsoft.com/office/drawing/2014/main" id="{B892E985-6BBD-6FF8-4821-586110D40723}"/>
                  </a:ext>
                </a:extLst>
              </p:cNvPr>
              <p:cNvSpPr>
                <a:spLocks noChangeAspect="1"/>
              </p:cNvSpPr>
              <p:nvPr/>
            </p:nvSpPr>
            <p:spPr>
              <a:xfrm>
                <a:off x="10255418" y="1150885"/>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12" name="Group 11">
            <a:extLst>
              <a:ext uri="{FF2B5EF4-FFF2-40B4-BE49-F238E27FC236}">
                <a16:creationId xmlns:a16="http://schemas.microsoft.com/office/drawing/2014/main" id="{1C708115-4734-BACA-5A73-20DF331FAECD}"/>
              </a:ext>
            </a:extLst>
          </p:cNvPr>
          <p:cNvGrpSpPr>
            <a:grpSpLocks noChangeAspect="1"/>
          </p:cNvGrpSpPr>
          <p:nvPr/>
        </p:nvGrpSpPr>
        <p:grpSpPr>
          <a:xfrm>
            <a:off x="4460368" y="5454010"/>
            <a:ext cx="306377" cy="377922"/>
            <a:chOff x="865352" y="3223157"/>
            <a:chExt cx="686048" cy="846255"/>
          </a:xfrm>
        </p:grpSpPr>
        <p:pic>
          <p:nvPicPr>
            <p:cNvPr id="13" name="Graphic 12" descr="User">
              <a:extLst>
                <a:ext uri="{FF2B5EF4-FFF2-40B4-BE49-F238E27FC236}">
                  <a16:creationId xmlns:a16="http://schemas.microsoft.com/office/drawing/2014/main" id="{AD1871DE-38D7-FB42-1F10-9C63ABB5CE1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14" name="Graphic 13" descr="User">
              <a:extLst>
                <a:ext uri="{FF2B5EF4-FFF2-40B4-BE49-F238E27FC236}">
                  <a16:creationId xmlns:a16="http://schemas.microsoft.com/office/drawing/2014/main" id="{8747C53B-42D7-17E8-EB7B-76469123DE8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15" name="Graphic 14" descr="User">
              <a:extLst>
                <a:ext uri="{FF2B5EF4-FFF2-40B4-BE49-F238E27FC236}">
                  <a16:creationId xmlns:a16="http://schemas.microsoft.com/office/drawing/2014/main" id="{4687A833-86C0-012B-BBDC-625F11314DE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16" name="Group 15">
              <a:extLst>
                <a:ext uri="{FF2B5EF4-FFF2-40B4-BE49-F238E27FC236}">
                  <a16:creationId xmlns:a16="http://schemas.microsoft.com/office/drawing/2014/main" id="{E695FC57-345C-6E4D-E644-6115428D24F7}"/>
                </a:ext>
              </a:extLst>
            </p:cNvPr>
            <p:cNvGrpSpPr>
              <a:grpSpLocks noChangeAspect="1"/>
            </p:cNvGrpSpPr>
            <p:nvPr/>
          </p:nvGrpSpPr>
          <p:grpSpPr>
            <a:xfrm>
              <a:off x="1001138" y="3223157"/>
              <a:ext cx="393489" cy="389556"/>
              <a:chOff x="10094873" y="988125"/>
              <a:chExt cx="606582" cy="600519"/>
            </a:xfrm>
          </p:grpSpPr>
          <p:sp>
            <p:nvSpPr>
              <p:cNvPr id="17" name="Teardrop 16">
                <a:extLst>
                  <a:ext uri="{FF2B5EF4-FFF2-40B4-BE49-F238E27FC236}">
                    <a16:creationId xmlns:a16="http://schemas.microsoft.com/office/drawing/2014/main" id="{6B003D26-846E-5B4F-715F-3F656EDFFFEA}"/>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lowchart: Connector 17">
                <a:extLst>
                  <a:ext uri="{FF2B5EF4-FFF2-40B4-BE49-F238E27FC236}">
                    <a16:creationId xmlns:a16="http://schemas.microsoft.com/office/drawing/2014/main" id="{9DAA280C-C7BF-0D3E-9007-C6A282C973B3}"/>
                  </a:ext>
                </a:extLst>
              </p:cNvPr>
              <p:cNvSpPr>
                <a:spLocks noChangeAspect="1"/>
              </p:cNvSpPr>
              <p:nvPr/>
            </p:nvSpPr>
            <p:spPr>
              <a:xfrm>
                <a:off x="10255418" y="1150885"/>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cxnSp>
        <p:nvCxnSpPr>
          <p:cNvPr id="19" name="Straight Connector 18">
            <a:extLst>
              <a:ext uri="{FF2B5EF4-FFF2-40B4-BE49-F238E27FC236}">
                <a16:creationId xmlns:a16="http://schemas.microsoft.com/office/drawing/2014/main" id="{2CCFA549-392C-4496-6F73-66BB423C55E6}"/>
              </a:ext>
            </a:extLst>
          </p:cNvPr>
          <p:cNvCxnSpPr>
            <a:cxnSpLocks/>
            <a:stCxn id="149" idx="3"/>
            <a:endCxn id="21" idx="1"/>
          </p:cNvCxnSpPr>
          <p:nvPr/>
        </p:nvCxnSpPr>
        <p:spPr>
          <a:xfrm flipV="1">
            <a:off x="358355" y="3094440"/>
            <a:ext cx="486175" cy="146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DBD1A60-2682-0003-3E3B-E029906BB1CE}"/>
              </a:ext>
            </a:extLst>
          </p:cNvPr>
          <p:cNvSpPr txBox="1"/>
          <p:nvPr/>
        </p:nvSpPr>
        <p:spPr>
          <a:xfrm>
            <a:off x="49863" y="3245559"/>
            <a:ext cx="68371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Impact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Assessment</a:t>
            </a:r>
          </a:p>
        </p:txBody>
      </p:sp>
      <p:pic>
        <p:nvPicPr>
          <p:cNvPr id="21" name="Picture 20">
            <a:extLst>
              <a:ext uri="{FF2B5EF4-FFF2-40B4-BE49-F238E27FC236}">
                <a16:creationId xmlns:a16="http://schemas.microsoft.com/office/drawing/2014/main" id="{8146A04A-F523-3E9E-6974-8362B0A30AD1}"/>
              </a:ext>
            </a:extLst>
          </p:cNvPr>
          <p:cNvPicPr>
            <a:picLocks noChangeAspect="1"/>
          </p:cNvPicPr>
          <p:nvPr/>
        </p:nvPicPr>
        <p:blipFill rotWithShape="1">
          <a:blip r:embed="rId2"/>
          <a:srcRect l="11848" t="4511"/>
          <a:stretch/>
        </p:blipFill>
        <p:spPr bwMode="auto">
          <a:xfrm>
            <a:off x="844530" y="2968097"/>
            <a:ext cx="252249" cy="252685"/>
          </a:xfrm>
          <a:prstGeom prst="rect">
            <a:avLst/>
          </a:prstGeom>
          <a:ln>
            <a:noFill/>
          </a:ln>
          <a:extLst>
            <a:ext uri="{53640926-AAD7-44D8-BBD7-CCE9431645EC}">
              <a14:shadowObscured xmlns:a14="http://schemas.microsoft.com/office/drawing/2010/main"/>
            </a:ext>
          </a:extLst>
        </p:spPr>
      </p:pic>
      <p:sp>
        <p:nvSpPr>
          <p:cNvPr id="22" name="TextBox 21">
            <a:extLst>
              <a:ext uri="{FF2B5EF4-FFF2-40B4-BE49-F238E27FC236}">
                <a16:creationId xmlns:a16="http://schemas.microsoft.com/office/drawing/2014/main" id="{D5063C0C-95B5-9006-9D5A-4087E66DF220}"/>
              </a:ext>
            </a:extLst>
          </p:cNvPr>
          <p:cNvSpPr txBox="1"/>
          <p:nvPr/>
        </p:nvSpPr>
        <p:spPr>
          <a:xfrm>
            <a:off x="1402398" y="2487410"/>
            <a:ext cx="79861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Migration approach &amp; plan</a:t>
            </a:r>
          </a:p>
        </p:txBody>
      </p:sp>
      <p:sp>
        <p:nvSpPr>
          <p:cNvPr id="23" name="TextBox 22">
            <a:extLst>
              <a:ext uri="{FF2B5EF4-FFF2-40B4-BE49-F238E27FC236}">
                <a16:creationId xmlns:a16="http://schemas.microsoft.com/office/drawing/2014/main" id="{98B55275-4C0F-03BE-776A-EC1C32E63983}"/>
              </a:ext>
            </a:extLst>
          </p:cNvPr>
          <p:cNvSpPr txBox="1"/>
          <p:nvPr/>
        </p:nvSpPr>
        <p:spPr>
          <a:xfrm>
            <a:off x="616070" y="3209604"/>
            <a:ext cx="79861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Migration strategy workshops</a:t>
            </a:r>
          </a:p>
        </p:txBody>
      </p:sp>
      <p:sp>
        <p:nvSpPr>
          <p:cNvPr id="24" name="Diamond 23">
            <a:extLst>
              <a:ext uri="{FF2B5EF4-FFF2-40B4-BE49-F238E27FC236}">
                <a16:creationId xmlns:a16="http://schemas.microsoft.com/office/drawing/2014/main" id="{A3033785-84E3-5312-B1F0-D332477CD862}"/>
              </a:ext>
            </a:extLst>
          </p:cNvPr>
          <p:cNvSpPr>
            <a:spLocks noChangeAspect="1"/>
          </p:cNvSpPr>
          <p:nvPr/>
        </p:nvSpPr>
        <p:spPr>
          <a:xfrm>
            <a:off x="1640169" y="2962609"/>
            <a:ext cx="261540" cy="261734"/>
          </a:xfrm>
          <a:prstGeom prst="diamond">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Diamond 24">
            <a:extLst>
              <a:ext uri="{FF2B5EF4-FFF2-40B4-BE49-F238E27FC236}">
                <a16:creationId xmlns:a16="http://schemas.microsoft.com/office/drawing/2014/main" id="{D061B72A-81A0-F7D1-F964-3F3F0261FEA7}"/>
              </a:ext>
            </a:extLst>
          </p:cNvPr>
          <p:cNvSpPr>
            <a:spLocks noChangeAspect="1"/>
          </p:cNvSpPr>
          <p:nvPr/>
        </p:nvSpPr>
        <p:spPr>
          <a:xfrm>
            <a:off x="3209315" y="1851048"/>
            <a:ext cx="261540" cy="261734"/>
          </a:xfrm>
          <a:prstGeom prst="diamond">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6" name="Picture 25">
            <a:extLst>
              <a:ext uri="{FF2B5EF4-FFF2-40B4-BE49-F238E27FC236}">
                <a16:creationId xmlns:a16="http://schemas.microsoft.com/office/drawing/2014/main" id="{1636DBE3-1A12-3F93-8D22-14481233E833}"/>
              </a:ext>
            </a:extLst>
          </p:cNvPr>
          <p:cNvPicPr>
            <a:picLocks noChangeAspect="1"/>
          </p:cNvPicPr>
          <p:nvPr/>
        </p:nvPicPr>
        <p:blipFill rotWithShape="1">
          <a:blip r:embed="rId2">
            <a:duotone>
              <a:schemeClr val="accent3">
                <a:shade val="45000"/>
                <a:satMod val="135000"/>
              </a:schemeClr>
              <a:prstClr val="white"/>
            </a:duotone>
          </a:blip>
          <a:srcRect l="11848" t="4511"/>
          <a:stretch/>
        </p:blipFill>
        <p:spPr bwMode="auto">
          <a:xfrm>
            <a:off x="4297793" y="1116649"/>
            <a:ext cx="252249" cy="252685"/>
          </a:xfrm>
          <a:prstGeom prst="rect">
            <a:avLst/>
          </a:prstGeom>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9611E565-7F40-5296-404F-6569481CE7C2}"/>
              </a:ext>
            </a:extLst>
          </p:cNvPr>
          <p:cNvPicPr>
            <a:picLocks noChangeAspect="1"/>
          </p:cNvPicPr>
          <p:nvPr/>
        </p:nvPicPr>
        <p:blipFill rotWithShape="1">
          <a:blip r:embed="rId2"/>
          <a:srcRect l="11848" t="4511"/>
          <a:stretch/>
        </p:blipFill>
        <p:spPr bwMode="auto">
          <a:xfrm>
            <a:off x="6337031" y="1928404"/>
            <a:ext cx="252249" cy="252685"/>
          </a:xfrm>
          <a:prstGeom prst="rect">
            <a:avLst/>
          </a:prstGeom>
          <a:ln>
            <a:noFill/>
          </a:ln>
          <a:extLst>
            <a:ext uri="{53640926-AAD7-44D8-BBD7-CCE9431645EC}">
              <a14:shadowObscured xmlns:a14="http://schemas.microsoft.com/office/drawing/2010/main"/>
            </a:ext>
          </a:extLst>
        </p:spPr>
      </p:pic>
      <p:sp>
        <p:nvSpPr>
          <p:cNvPr id="28" name="TextBox 27">
            <a:extLst>
              <a:ext uri="{FF2B5EF4-FFF2-40B4-BE49-F238E27FC236}">
                <a16:creationId xmlns:a16="http://schemas.microsoft.com/office/drawing/2014/main" id="{B7CD83B0-AFA3-A037-1D6B-46341CE26004}"/>
              </a:ext>
            </a:extLst>
          </p:cNvPr>
          <p:cNvSpPr txBox="1"/>
          <p:nvPr/>
        </p:nvSpPr>
        <p:spPr>
          <a:xfrm>
            <a:off x="2939383" y="2203953"/>
            <a:ext cx="844602"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Re-hosting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Strategy</a:t>
            </a:r>
          </a:p>
        </p:txBody>
      </p:sp>
      <p:sp>
        <p:nvSpPr>
          <p:cNvPr id="29" name="TextBox 28">
            <a:extLst>
              <a:ext uri="{FF2B5EF4-FFF2-40B4-BE49-F238E27FC236}">
                <a16:creationId xmlns:a16="http://schemas.microsoft.com/office/drawing/2014/main" id="{46427855-10DA-2F45-FC9C-D5FE1549D15F}"/>
              </a:ext>
            </a:extLst>
          </p:cNvPr>
          <p:cNvSpPr txBox="1"/>
          <p:nvPr/>
        </p:nvSpPr>
        <p:spPr>
          <a:xfrm>
            <a:off x="3737187" y="706874"/>
            <a:ext cx="1361279"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Manual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provisioning</a:t>
            </a:r>
          </a:p>
        </p:txBody>
      </p:sp>
      <p:pic>
        <p:nvPicPr>
          <p:cNvPr id="30" name="Picture 29">
            <a:extLst>
              <a:ext uri="{FF2B5EF4-FFF2-40B4-BE49-F238E27FC236}">
                <a16:creationId xmlns:a16="http://schemas.microsoft.com/office/drawing/2014/main" id="{323FE9F6-1EAC-EBAE-6434-D0FE2E037691}"/>
              </a:ext>
            </a:extLst>
          </p:cNvPr>
          <p:cNvPicPr>
            <a:picLocks noChangeAspect="1"/>
          </p:cNvPicPr>
          <p:nvPr/>
        </p:nvPicPr>
        <p:blipFill rotWithShape="1">
          <a:blip r:embed="rId2">
            <a:duotone>
              <a:schemeClr val="accent3">
                <a:shade val="45000"/>
                <a:satMod val="135000"/>
              </a:schemeClr>
              <a:prstClr val="white"/>
            </a:duotone>
          </a:blip>
          <a:srcRect l="11848" t="4511"/>
          <a:stretch/>
        </p:blipFill>
        <p:spPr bwMode="auto">
          <a:xfrm>
            <a:off x="5736068" y="1116648"/>
            <a:ext cx="252249" cy="252685"/>
          </a:xfrm>
          <a:prstGeom prst="rect">
            <a:avLst/>
          </a:prstGeom>
          <a:ln>
            <a:noFill/>
          </a:ln>
          <a:extLst>
            <a:ext uri="{53640926-AAD7-44D8-BBD7-CCE9431645EC}">
              <a14:shadowObscured xmlns:a14="http://schemas.microsoft.com/office/drawing/2010/main"/>
            </a:ext>
          </a:extLst>
        </p:spPr>
      </p:pic>
      <p:sp>
        <p:nvSpPr>
          <p:cNvPr id="31" name="TextBox 30">
            <a:extLst>
              <a:ext uri="{FF2B5EF4-FFF2-40B4-BE49-F238E27FC236}">
                <a16:creationId xmlns:a16="http://schemas.microsoft.com/office/drawing/2014/main" id="{5DFB8BD7-48F6-E50C-9366-1FE956D45068}"/>
              </a:ext>
            </a:extLst>
          </p:cNvPr>
          <p:cNvSpPr txBox="1"/>
          <p:nvPr/>
        </p:nvSpPr>
        <p:spPr>
          <a:xfrm>
            <a:off x="5313766" y="749176"/>
            <a:ext cx="10968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Manual install &amp; config</a:t>
            </a:r>
          </a:p>
        </p:txBody>
      </p:sp>
      <p:sp>
        <p:nvSpPr>
          <p:cNvPr id="32" name="TextBox 31">
            <a:extLst>
              <a:ext uri="{FF2B5EF4-FFF2-40B4-BE49-F238E27FC236}">
                <a16:creationId xmlns:a16="http://schemas.microsoft.com/office/drawing/2014/main" id="{93F911DD-6075-8FB7-8FA1-EA1BB8A0AF8A}"/>
              </a:ext>
            </a:extLst>
          </p:cNvPr>
          <p:cNvSpPr txBox="1"/>
          <p:nvPr/>
        </p:nvSpPr>
        <p:spPr>
          <a:xfrm>
            <a:off x="6293838" y="2121052"/>
            <a:ext cx="80763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Use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Migration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Tools</a:t>
            </a:r>
          </a:p>
        </p:txBody>
      </p:sp>
      <p:sp>
        <p:nvSpPr>
          <p:cNvPr id="33" name="Diamond 32">
            <a:extLst>
              <a:ext uri="{FF2B5EF4-FFF2-40B4-BE49-F238E27FC236}">
                <a16:creationId xmlns:a16="http://schemas.microsoft.com/office/drawing/2014/main" id="{171DF711-281C-E8DD-8022-3C61521AC089}"/>
              </a:ext>
            </a:extLst>
          </p:cNvPr>
          <p:cNvSpPr>
            <a:spLocks noChangeAspect="1"/>
          </p:cNvSpPr>
          <p:nvPr/>
        </p:nvSpPr>
        <p:spPr>
          <a:xfrm>
            <a:off x="3741780" y="3153828"/>
            <a:ext cx="261540" cy="261734"/>
          </a:xfrm>
          <a:prstGeom prst="diamond">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4D6E1B3F-825F-A733-EA2F-36AB49C7D224}"/>
              </a:ext>
            </a:extLst>
          </p:cNvPr>
          <p:cNvSpPr txBox="1"/>
          <p:nvPr/>
        </p:nvSpPr>
        <p:spPr>
          <a:xfrm>
            <a:off x="3460604" y="3449198"/>
            <a:ext cx="96069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Determine new platform</a:t>
            </a:r>
          </a:p>
        </p:txBody>
      </p:sp>
      <p:sp>
        <p:nvSpPr>
          <p:cNvPr id="35" name="TextBox 34">
            <a:extLst>
              <a:ext uri="{FF2B5EF4-FFF2-40B4-BE49-F238E27FC236}">
                <a16:creationId xmlns:a16="http://schemas.microsoft.com/office/drawing/2014/main" id="{84BCE076-B2BB-E6B7-514F-549F2447D50A}"/>
              </a:ext>
            </a:extLst>
          </p:cNvPr>
          <p:cNvSpPr txBox="1"/>
          <p:nvPr/>
        </p:nvSpPr>
        <p:spPr>
          <a:xfrm>
            <a:off x="2598342" y="3841665"/>
            <a:ext cx="96069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Qualitative code analysis</a:t>
            </a:r>
          </a:p>
        </p:txBody>
      </p:sp>
      <p:pic>
        <p:nvPicPr>
          <p:cNvPr id="36" name="Picture 35">
            <a:extLst>
              <a:ext uri="{FF2B5EF4-FFF2-40B4-BE49-F238E27FC236}">
                <a16:creationId xmlns:a16="http://schemas.microsoft.com/office/drawing/2014/main" id="{18DB1AE8-48EC-C520-9519-0C713F152CC8}"/>
              </a:ext>
            </a:extLst>
          </p:cNvPr>
          <p:cNvPicPr>
            <a:picLocks noChangeAspect="1"/>
          </p:cNvPicPr>
          <p:nvPr/>
        </p:nvPicPr>
        <p:blipFill rotWithShape="1">
          <a:blip r:embed="rId2"/>
          <a:srcRect l="11848" t="4511"/>
          <a:stretch/>
        </p:blipFill>
        <p:spPr bwMode="auto">
          <a:xfrm>
            <a:off x="4846217" y="4302057"/>
            <a:ext cx="252249" cy="252685"/>
          </a:xfrm>
          <a:prstGeom prst="rect">
            <a:avLst/>
          </a:prstGeom>
          <a:ln>
            <a:noFill/>
          </a:ln>
          <a:extLst>
            <a:ext uri="{53640926-AAD7-44D8-BBD7-CCE9431645EC}">
              <a14:shadowObscured xmlns:a14="http://schemas.microsoft.com/office/drawing/2010/main"/>
            </a:ext>
          </a:extLst>
        </p:spPr>
      </p:pic>
      <p:sp>
        <p:nvSpPr>
          <p:cNvPr id="37" name="TextBox 36">
            <a:extLst>
              <a:ext uri="{FF2B5EF4-FFF2-40B4-BE49-F238E27FC236}">
                <a16:creationId xmlns:a16="http://schemas.microsoft.com/office/drawing/2014/main" id="{FDAAC78A-271F-E466-C876-F300CF5A801D}"/>
              </a:ext>
            </a:extLst>
          </p:cNvPr>
          <p:cNvSpPr txBox="1"/>
          <p:nvPr/>
        </p:nvSpPr>
        <p:spPr>
          <a:xfrm>
            <a:off x="5981050" y="4545209"/>
            <a:ext cx="96069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Integration</a:t>
            </a:r>
          </a:p>
        </p:txBody>
      </p:sp>
      <p:pic>
        <p:nvPicPr>
          <p:cNvPr id="38" name="Picture 37">
            <a:extLst>
              <a:ext uri="{FF2B5EF4-FFF2-40B4-BE49-F238E27FC236}">
                <a16:creationId xmlns:a16="http://schemas.microsoft.com/office/drawing/2014/main" id="{E614D65A-DAED-27A8-C2F3-FE2851493D91}"/>
              </a:ext>
            </a:extLst>
          </p:cNvPr>
          <p:cNvPicPr>
            <a:picLocks noChangeAspect="1"/>
          </p:cNvPicPr>
          <p:nvPr/>
        </p:nvPicPr>
        <p:blipFill rotWithShape="1">
          <a:blip r:embed="rId2"/>
          <a:srcRect l="11848" t="4511"/>
          <a:stretch/>
        </p:blipFill>
        <p:spPr bwMode="auto">
          <a:xfrm rot="21098458">
            <a:off x="6271365" y="4302057"/>
            <a:ext cx="252249" cy="252685"/>
          </a:xfrm>
          <a:prstGeom prst="rect">
            <a:avLst/>
          </a:prstGeom>
          <a:ln>
            <a:noFill/>
          </a:ln>
          <a:extLst>
            <a:ext uri="{53640926-AAD7-44D8-BBD7-CCE9431645EC}">
              <a14:shadowObscured xmlns:a14="http://schemas.microsoft.com/office/drawing/2010/main"/>
            </a:ext>
          </a:extLst>
        </p:spPr>
      </p:pic>
      <p:sp>
        <p:nvSpPr>
          <p:cNvPr id="39" name="TextBox 38">
            <a:extLst>
              <a:ext uri="{FF2B5EF4-FFF2-40B4-BE49-F238E27FC236}">
                <a16:creationId xmlns:a16="http://schemas.microsoft.com/office/drawing/2014/main" id="{FA80BBDD-8463-F75B-85A7-EC8E6B993202}"/>
              </a:ext>
            </a:extLst>
          </p:cNvPr>
          <p:cNvSpPr txBox="1"/>
          <p:nvPr/>
        </p:nvSpPr>
        <p:spPr>
          <a:xfrm>
            <a:off x="4539083" y="4574294"/>
            <a:ext cx="96069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Development &amp; Testing</a:t>
            </a:r>
          </a:p>
        </p:txBody>
      </p:sp>
      <p:sp>
        <p:nvSpPr>
          <p:cNvPr id="40" name="TextBox 39">
            <a:extLst>
              <a:ext uri="{FF2B5EF4-FFF2-40B4-BE49-F238E27FC236}">
                <a16:creationId xmlns:a16="http://schemas.microsoft.com/office/drawing/2014/main" id="{DE24349A-5BB8-2723-0F18-7478A649D7C9}"/>
              </a:ext>
            </a:extLst>
          </p:cNvPr>
          <p:cNvSpPr txBox="1"/>
          <p:nvPr/>
        </p:nvSpPr>
        <p:spPr>
          <a:xfrm>
            <a:off x="7888304" y="2381201"/>
            <a:ext cx="54170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System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Testing</a:t>
            </a:r>
          </a:p>
        </p:txBody>
      </p:sp>
      <p:sp>
        <p:nvSpPr>
          <p:cNvPr id="41" name="TextBox 40">
            <a:extLst>
              <a:ext uri="{FF2B5EF4-FFF2-40B4-BE49-F238E27FC236}">
                <a16:creationId xmlns:a16="http://schemas.microsoft.com/office/drawing/2014/main" id="{BD4496E0-AC80-1C95-C9B3-C081711AA4FD}"/>
              </a:ext>
            </a:extLst>
          </p:cNvPr>
          <p:cNvSpPr txBox="1"/>
          <p:nvPr/>
        </p:nvSpPr>
        <p:spPr>
          <a:xfrm>
            <a:off x="8845881" y="2331447"/>
            <a:ext cx="73317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NFR &amp; Operational Testing</a:t>
            </a:r>
          </a:p>
        </p:txBody>
      </p:sp>
      <p:sp>
        <p:nvSpPr>
          <p:cNvPr id="42" name="TextBox 41">
            <a:extLst>
              <a:ext uri="{FF2B5EF4-FFF2-40B4-BE49-F238E27FC236}">
                <a16:creationId xmlns:a16="http://schemas.microsoft.com/office/drawing/2014/main" id="{B57F287B-83C8-0C8B-311F-5A5BFF287D7E}"/>
              </a:ext>
            </a:extLst>
          </p:cNvPr>
          <p:cNvSpPr txBox="1"/>
          <p:nvPr/>
        </p:nvSpPr>
        <p:spPr>
          <a:xfrm>
            <a:off x="8234651" y="1937560"/>
            <a:ext cx="80763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UAT</a:t>
            </a:r>
          </a:p>
        </p:txBody>
      </p:sp>
      <p:pic>
        <p:nvPicPr>
          <p:cNvPr id="43" name="Picture 42">
            <a:extLst>
              <a:ext uri="{FF2B5EF4-FFF2-40B4-BE49-F238E27FC236}">
                <a16:creationId xmlns:a16="http://schemas.microsoft.com/office/drawing/2014/main" id="{92BEC7BE-8228-CD1D-6E96-F73EA44E2A6C}"/>
              </a:ext>
            </a:extLst>
          </p:cNvPr>
          <p:cNvPicPr>
            <a:picLocks noChangeAspect="1"/>
          </p:cNvPicPr>
          <p:nvPr/>
        </p:nvPicPr>
        <p:blipFill rotWithShape="1">
          <a:blip r:embed="rId2"/>
          <a:srcRect l="11848" t="4511"/>
          <a:stretch/>
        </p:blipFill>
        <p:spPr bwMode="auto">
          <a:xfrm>
            <a:off x="9839647" y="2088490"/>
            <a:ext cx="252249" cy="252685"/>
          </a:xfrm>
          <a:prstGeom prst="rect">
            <a:avLst/>
          </a:prstGeom>
          <a:noFill/>
          <a:ln>
            <a:noFill/>
          </a:ln>
          <a:extLst>
            <a:ext uri="{53640926-AAD7-44D8-BBD7-CCE9431645EC}">
              <a14:shadowObscured xmlns:a14="http://schemas.microsoft.com/office/drawing/2010/main"/>
            </a:ext>
          </a:extLst>
        </p:spPr>
      </p:pic>
      <p:sp>
        <p:nvSpPr>
          <p:cNvPr id="44" name="TextBox 43">
            <a:extLst>
              <a:ext uri="{FF2B5EF4-FFF2-40B4-BE49-F238E27FC236}">
                <a16:creationId xmlns:a16="http://schemas.microsoft.com/office/drawing/2014/main" id="{9F99C0E8-ABCF-24FF-07C9-4DB961B19C73}"/>
              </a:ext>
            </a:extLst>
          </p:cNvPr>
          <p:cNvSpPr txBox="1"/>
          <p:nvPr/>
        </p:nvSpPr>
        <p:spPr>
          <a:xfrm>
            <a:off x="9551847" y="1680133"/>
            <a:ext cx="80763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Service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Transition</a:t>
            </a:r>
          </a:p>
        </p:txBody>
      </p:sp>
      <p:grpSp>
        <p:nvGrpSpPr>
          <p:cNvPr id="45" name="Group 44">
            <a:extLst>
              <a:ext uri="{FF2B5EF4-FFF2-40B4-BE49-F238E27FC236}">
                <a16:creationId xmlns:a16="http://schemas.microsoft.com/office/drawing/2014/main" id="{56EDCC20-9970-0576-030D-C012B46E7C70}"/>
              </a:ext>
            </a:extLst>
          </p:cNvPr>
          <p:cNvGrpSpPr>
            <a:grpSpLocks noChangeAspect="1"/>
          </p:cNvGrpSpPr>
          <p:nvPr/>
        </p:nvGrpSpPr>
        <p:grpSpPr>
          <a:xfrm>
            <a:off x="11015237" y="2014199"/>
            <a:ext cx="406088" cy="405626"/>
            <a:chOff x="2939052" y="1584824"/>
            <a:chExt cx="782554" cy="783908"/>
          </a:xfrm>
        </p:grpSpPr>
        <p:pic>
          <p:nvPicPr>
            <p:cNvPr id="46" name="Picture 45">
              <a:extLst>
                <a:ext uri="{FF2B5EF4-FFF2-40B4-BE49-F238E27FC236}">
                  <a16:creationId xmlns:a16="http://schemas.microsoft.com/office/drawing/2014/main" id="{0DE05E41-9CEB-1EF5-87C8-70223E7E30E5}"/>
                </a:ext>
              </a:extLst>
            </p:cNvPr>
            <p:cNvPicPr>
              <a:picLocks noChangeAspect="1"/>
            </p:cNvPicPr>
            <p:nvPr/>
          </p:nvPicPr>
          <p:blipFill rotWithShape="1">
            <a:blip r:embed="rId2"/>
            <a:srcRect l="11848" t="4511"/>
            <a:stretch/>
          </p:blipFill>
          <p:spPr bwMode="auto">
            <a:xfrm>
              <a:off x="2939052" y="1584824"/>
              <a:ext cx="782554" cy="783908"/>
            </a:xfrm>
            <a:prstGeom prst="rect">
              <a:avLst/>
            </a:prstGeom>
            <a:ln>
              <a:noFill/>
            </a:ln>
            <a:extLst>
              <a:ext uri="{53640926-AAD7-44D8-BBD7-CCE9431645EC}">
                <a14:shadowObscured xmlns:a14="http://schemas.microsoft.com/office/drawing/2010/main"/>
              </a:ext>
            </a:extLst>
          </p:spPr>
        </p:pic>
        <p:sp>
          <p:nvSpPr>
            <p:cNvPr id="47" name="Flowchart: Connector 46">
              <a:extLst>
                <a:ext uri="{FF2B5EF4-FFF2-40B4-BE49-F238E27FC236}">
                  <a16:creationId xmlns:a16="http://schemas.microsoft.com/office/drawing/2014/main" id="{6B0A7FF9-CC68-18B0-52EB-7226913EFBB0}"/>
                </a:ext>
              </a:extLst>
            </p:cNvPr>
            <p:cNvSpPr>
              <a:spLocks noChangeAspect="1"/>
            </p:cNvSpPr>
            <p:nvPr/>
          </p:nvSpPr>
          <p:spPr>
            <a:xfrm>
              <a:off x="3166437" y="1812767"/>
              <a:ext cx="330669" cy="33091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8" name="TextBox 47">
            <a:extLst>
              <a:ext uri="{FF2B5EF4-FFF2-40B4-BE49-F238E27FC236}">
                <a16:creationId xmlns:a16="http://schemas.microsoft.com/office/drawing/2014/main" id="{8CB42612-D5DC-EDC8-9C82-E72112BE137A}"/>
              </a:ext>
            </a:extLst>
          </p:cNvPr>
          <p:cNvSpPr txBox="1"/>
          <p:nvPr/>
        </p:nvSpPr>
        <p:spPr>
          <a:xfrm>
            <a:off x="10855315" y="2401402"/>
            <a:ext cx="807633"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B050"/>
                </a:solidFill>
                <a:effectLst/>
                <a:uLnTx/>
                <a:uFillTx/>
                <a:latin typeface="Calibri" panose="020F0502020204030204"/>
                <a:ea typeface="+mn-ea"/>
                <a:cs typeface="+mn-cs"/>
              </a:rPr>
              <a:t>Production</a:t>
            </a:r>
          </a:p>
        </p:txBody>
      </p:sp>
      <p:pic>
        <p:nvPicPr>
          <p:cNvPr id="49" name="Picture 48">
            <a:extLst>
              <a:ext uri="{FF2B5EF4-FFF2-40B4-BE49-F238E27FC236}">
                <a16:creationId xmlns:a16="http://schemas.microsoft.com/office/drawing/2014/main" id="{5C7D0C69-8EAB-C836-4345-369AE7B8F3B8}"/>
              </a:ext>
            </a:extLst>
          </p:cNvPr>
          <p:cNvPicPr>
            <a:picLocks noChangeAspect="1"/>
          </p:cNvPicPr>
          <p:nvPr/>
        </p:nvPicPr>
        <p:blipFill rotWithShape="1">
          <a:blip r:embed="rId2">
            <a:duotone>
              <a:schemeClr val="accent3">
                <a:shade val="45000"/>
                <a:satMod val="135000"/>
              </a:schemeClr>
              <a:prstClr val="white"/>
            </a:duotone>
          </a:blip>
          <a:srcRect l="11848" t="4511"/>
          <a:stretch/>
        </p:blipFill>
        <p:spPr bwMode="auto">
          <a:xfrm>
            <a:off x="6922092" y="1419203"/>
            <a:ext cx="252249" cy="252685"/>
          </a:xfrm>
          <a:prstGeom prst="rect">
            <a:avLst/>
          </a:prstGeom>
          <a:ln>
            <a:noFill/>
          </a:ln>
          <a:extLst>
            <a:ext uri="{53640926-AAD7-44D8-BBD7-CCE9431645EC}">
              <a14:shadowObscured xmlns:a14="http://schemas.microsoft.com/office/drawing/2010/main"/>
            </a:ext>
          </a:extLst>
        </p:spPr>
      </p:pic>
      <p:sp>
        <p:nvSpPr>
          <p:cNvPr id="50" name="TextBox 49">
            <a:extLst>
              <a:ext uri="{FF2B5EF4-FFF2-40B4-BE49-F238E27FC236}">
                <a16:creationId xmlns:a16="http://schemas.microsoft.com/office/drawing/2014/main" id="{C11FCE1E-99B9-D630-6D09-8BD44C0612B4}"/>
              </a:ext>
            </a:extLst>
          </p:cNvPr>
          <p:cNvSpPr txBox="1"/>
          <p:nvPr/>
        </p:nvSpPr>
        <p:spPr>
          <a:xfrm>
            <a:off x="6499790" y="1149286"/>
            <a:ext cx="109685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Manual deploy</a:t>
            </a:r>
          </a:p>
        </p:txBody>
      </p:sp>
      <p:sp>
        <p:nvSpPr>
          <p:cNvPr id="51" name="TextBox 50">
            <a:extLst>
              <a:ext uri="{FF2B5EF4-FFF2-40B4-BE49-F238E27FC236}">
                <a16:creationId xmlns:a16="http://schemas.microsoft.com/office/drawing/2014/main" id="{0D055FD5-8DBA-355B-3FF1-2B7F97140626}"/>
              </a:ext>
            </a:extLst>
          </p:cNvPr>
          <p:cNvSpPr txBox="1"/>
          <p:nvPr/>
        </p:nvSpPr>
        <p:spPr>
          <a:xfrm>
            <a:off x="2181795" y="5461980"/>
            <a:ext cx="117471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Comms planning</a:t>
            </a:r>
          </a:p>
        </p:txBody>
      </p:sp>
      <p:sp>
        <p:nvSpPr>
          <p:cNvPr id="52" name="TextBox 51">
            <a:extLst>
              <a:ext uri="{FF2B5EF4-FFF2-40B4-BE49-F238E27FC236}">
                <a16:creationId xmlns:a16="http://schemas.microsoft.com/office/drawing/2014/main" id="{C221F10F-3868-60B5-F66F-4C6309640D8B}"/>
              </a:ext>
            </a:extLst>
          </p:cNvPr>
          <p:cNvSpPr txBox="1"/>
          <p:nvPr/>
        </p:nvSpPr>
        <p:spPr>
          <a:xfrm>
            <a:off x="5436790" y="5439749"/>
            <a:ext cx="96069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Stakeholder Comms</a:t>
            </a:r>
          </a:p>
        </p:txBody>
      </p:sp>
      <p:sp>
        <p:nvSpPr>
          <p:cNvPr id="53" name="TextBox 52">
            <a:extLst>
              <a:ext uri="{FF2B5EF4-FFF2-40B4-BE49-F238E27FC236}">
                <a16:creationId xmlns:a16="http://schemas.microsoft.com/office/drawing/2014/main" id="{FF852DF1-C4E0-3A75-6856-575D3861CC12}"/>
              </a:ext>
            </a:extLst>
          </p:cNvPr>
          <p:cNvSpPr txBox="1"/>
          <p:nvPr/>
        </p:nvSpPr>
        <p:spPr>
          <a:xfrm>
            <a:off x="8763342" y="5449240"/>
            <a:ext cx="96069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Training</a:t>
            </a:r>
          </a:p>
        </p:txBody>
      </p:sp>
      <p:cxnSp>
        <p:nvCxnSpPr>
          <p:cNvPr id="54" name="Straight Connector 53">
            <a:extLst>
              <a:ext uri="{FF2B5EF4-FFF2-40B4-BE49-F238E27FC236}">
                <a16:creationId xmlns:a16="http://schemas.microsoft.com/office/drawing/2014/main" id="{EB087309-1112-7A58-574F-0C974B9B3CD2}"/>
              </a:ext>
            </a:extLst>
          </p:cNvPr>
          <p:cNvCxnSpPr>
            <a:cxnSpLocks/>
            <a:stCxn id="21" idx="3"/>
            <a:endCxn id="24" idx="1"/>
          </p:cNvCxnSpPr>
          <p:nvPr/>
        </p:nvCxnSpPr>
        <p:spPr>
          <a:xfrm flipV="1">
            <a:off x="1096779" y="3093476"/>
            <a:ext cx="543390" cy="9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Circle: Hollow 54">
            <a:extLst>
              <a:ext uri="{FF2B5EF4-FFF2-40B4-BE49-F238E27FC236}">
                <a16:creationId xmlns:a16="http://schemas.microsoft.com/office/drawing/2014/main" id="{7757B7F0-8E4F-8366-46EC-58CDD72FC27C}"/>
              </a:ext>
            </a:extLst>
          </p:cNvPr>
          <p:cNvSpPr>
            <a:spLocks noChangeAspect="1"/>
          </p:cNvSpPr>
          <p:nvPr/>
        </p:nvSpPr>
        <p:spPr>
          <a:xfrm>
            <a:off x="2650258" y="5213581"/>
            <a:ext cx="252463" cy="252685"/>
          </a:xfrm>
          <a:prstGeom prst="donut">
            <a:avLst>
              <a:gd name="adj" fmla="val 174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Circle: Hollow 55">
            <a:extLst>
              <a:ext uri="{FF2B5EF4-FFF2-40B4-BE49-F238E27FC236}">
                <a16:creationId xmlns:a16="http://schemas.microsoft.com/office/drawing/2014/main" id="{190C37EC-EB40-E5B1-51C7-74E733D7FCBA}"/>
              </a:ext>
            </a:extLst>
          </p:cNvPr>
          <p:cNvSpPr>
            <a:spLocks noChangeAspect="1"/>
          </p:cNvSpPr>
          <p:nvPr/>
        </p:nvSpPr>
        <p:spPr>
          <a:xfrm>
            <a:off x="5829490" y="5213581"/>
            <a:ext cx="252463" cy="252685"/>
          </a:xfrm>
          <a:prstGeom prst="donut">
            <a:avLst>
              <a:gd name="adj" fmla="val 174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Circle: Hollow 56">
            <a:extLst>
              <a:ext uri="{FF2B5EF4-FFF2-40B4-BE49-F238E27FC236}">
                <a16:creationId xmlns:a16="http://schemas.microsoft.com/office/drawing/2014/main" id="{022ACC85-FAC3-2A06-5924-746DFF690525}"/>
              </a:ext>
            </a:extLst>
          </p:cNvPr>
          <p:cNvSpPr>
            <a:spLocks noChangeAspect="1"/>
          </p:cNvSpPr>
          <p:nvPr/>
        </p:nvSpPr>
        <p:spPr>
          <a:xfrm>
            <a:off x="9117458" y="5236181"/>
            <a:ext cx="252463" cy="252685"/>
          </a:xfrm>
          <a:prstGeom prst="donut">
            <a:avLst>
              <a:gd name="adj" fmla="val 174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58" name="Straight Connector 57">
            <a:extLst>
              <a:ext uri="{FF2B5EF4-FFF2-40B4-BE49-F238E27FC236}">
                <a16:creationId xmlns:a16="http://schemas.microsoft.com/office/drawing/2014/main" id="{0830CEB8-EECC-9B3C-E6AB-F1B9B30876C8}"/>
              </a:ext>
            </a:extLst>
          </p:cNvPr>
          <p:cNvCxnSpPr>
            <a:cxnSpLocks/>
            <a:stCxn id="24" idx="3"/>
          </p:cNvCxnSpPr>
          <p:nvPr/>
        </p:nvCxnSpPr>
        <p:spPr>
          <a:xfrm flipV="1">
            <a:off x="1901709" y="2326826"/>
            <a:ext cx="836762" cy="7666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FD720D42-FA4A-8E98-22F7-7A840A7E08EC}"/>
              </a:ext>
            </a:extLst>
          </p:cNvPr>
          <p:cNvCxnSpPr>
            <a:cxnSpLocks/>
            <a:stCxn id="24" idx="3"/>
            <a:endCxn id="130" idx="1"/>
          </p:cNvCxnSpPr>
          <p:nvPr/>
        </p:nvCxnSpPr>
        <p:spPr>
          <a:xfrm>
            <a:off x="1901709" y="3093476"/>
            <a:ext cx="1176982" cy="13274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BDF419C-AF31-A5D9-5735-4A3CB0C21B49}"/>
              </a:ext>
            </a:extLst>
          </p:cNvPr>
          <p:cNvCxnSpPr>
            <a:cxnSpLocks/>
            <a:stCxn id="25" idx="3"/>
            <a:endCxn id="27" idx="1"/>
          </p:cNvCxnSpPr>
          <p:nvPr/>
        </p:nvCxnSpPr>
        <p:spPr>
          <a:xfrm>
            <a:off x="3470855" y="1981915"/>
            <a:ext cx="2866176" cy="7283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928EB2D7-3279-5B46-B69C-330B6ED23132}"/>
              </a:ext>
            </a:extLst>
          </p:cNvPr>
          <p:cNvCxnSpPr>
            <a:cxnSpLocks/>
            <a:stCxn id="25" idx="3"/>
            <a:endCxn id="26" idx="1"/>
          </p:cNvCxnSpPr>
          <p:nvPr/>
        </p:nvCxnSpPr>
        <p:spPr>
          <a:xfrm flipV="1">
            <a:off x="3470855" y="1242992"/>
            <a:ext cx="826938" cy="738923"/>
          </a:xfrm>
          <a:prstGeom prst="line">
            <a:avLst/>
          </a:prstGeom>
          <a:ln w="381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8108CF6-C82B-54A0-C098-E73DABFEECC1}"/>
              </a:ext>
            </a:extLst>
          </p:cNvPr>
          <p:cNvCxnSpPr>
            <a:cxnSpLocks/>
            <a:stCxn id="26" idx="3"/>
            <a:endCxn id="30" idx="1"/>
          </p:cNvCxnSpPr>
          <p:nvPr/>
        </p:nvCxnSpPr>
        <p:spPr>
          <a:xfrm flipV="1">
            <a:off x="4550042" y="1242991"/>
            <a:ext cx="1186026" cy="1"/>
          </a:xfrm>
          <a:prstGeom prst="line">
            <a:avLst/>
          </a:prstGeom>
          <a:ln w="381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F8C79B9-2393-718D-9444-BE4AF31A2945}"/>
              </a:ext>
            </a:extLst>
          </p:cNvPr>
          <p:cNvCxnSpPr>
            <a:cxnSpLocks/>
            <a:stCxn id="30" idx="3"/>
            <a:endCxn id="49" idx="1"/>
          </p:cNvCxnSpPr>
          <p:nvPr/>
        </p:nvCxnSpPr>
        <p:spPr>
          <a:xfrm>
            <a:off x="5988317" y="1242991"/>
            <a:ext cx="933775" cy="302555"/>
          </a:xfrm>
          <a:prstGeom prst="line">
            <a:avLst/>
          </a:prstGeom>
          <a:ln w="381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FB92883-03DF-2833-FE21-ACF7403E7A00}"/>
              </a:ext>
            </a:extLst>
          </p:cNvPr>
          <p:cNvCxnSpPr>
            <a:cxnSpLocks/>
            <a:stCxn id="27" idx="3"/>
            <a:endCxn id="2" idx="1"/>
          </p:cNvCxnSpPr>
          <p:nvPr/>
        </p:nvCxnSpPr>
        <p:spPr>
          <a:xfrm>
            <a:off x="6589280" y="2054747"/>
            <a:ext cx="1310791" cy="1764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41E52F5-5641-1F4D-DE8E-8CB7FD3283B8}"/>
              </a:ext>
            </a:extLst>
          </p:cNvPr>
          <p:cNvCxnSpPr>
            <a:cxnSpLocks/>
            <a:stCxn id="2" idx="3"/>
            <a:endCxn id="3" idx="1"/>
          </p:cNvCxnSpPr>
          <p:nvPr/>
        </p:nvCxnSpPr>
        <p:spPr>
          <a:xfrm>
            <a:off x="8152320" y="2231163"/>
            <a:ext cx="35028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0DB958A-30B0-E666-3ABB-F4A171B9C576}"/>
              </a:ext>
            </a:extLst>
          </p:cNvPr>
          <p:cNvCxnSpPr>
            <a:cxnSpLocks/>
            <a:stCxn id="3" idx="3"/>
            <a:endCxn id="4" idx="1"/>
          </p:cNvCxnSpPr>
          <p:nvPr/>
        </p:nvCxnSpPr>
        <p:spPr>
          <a:xfrm>
            <a:off x="8754851" y="2231163"/>
            <a:ext cx="30003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59C8909F-C4D6-6590-855C-903410E872EF}"/>
              </a:ext>
            </a:extLst>
          </p:cNvPr>
          <p:cNvCxnSpPr>
            <a:cxnSpLocks/>
            <a:stCxn id="4" idx="3"/>
            <a:endCxn id="43" idx="1"/>
          </p:cNvCxnSpPr>
          <p:nvPr/>
        </p:nvCxnSpPr>
        <p:spPr>
          <a:xfrm flipV="1">
            <a:off x="9307135" y="2214833"/>
            <a:ext cx="532512" cy="163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93A14978-1F6E-2DC4-63E2-4CBB72FBE80C}"/>
              </a:ext>
            </a:extLst>
          </p:cNvPr>
          <p:cNvCxnSpPr>
            <a:cxnSpLocks/>
            <a:stCxn id="187" idx="6"/>
            <a:endCxn id="46" idx="1"/>
          </p:cNvCxnSpPr>
          <p:nvPr/>
        </p:nvCxnSpPr>
        <p:spPr>
          <a:xfrm flipV="1">
            <a:off x="10670688" y="2217012"/>
            <a:ext cx="344549" cy="375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BD6A32C-6D3A-196A-29C7-D32C65EAE12B}"/>
              </a:ext>
            </a:extLst>
          </p:cNvPr>
          <p:cNvCxnSpPr>
            <a:cxnSpLocks/>
            <a:stCxn id="33" idx="3"/>
            <a:endCxn id="176" idx="1"/>
          </p:cNvCxnSpPr>
          <p:nvPr/>
        </p:nvCxnSpPr>
        <p:spPr>
          <a:xfrm>
            <a:off x="4003320" y="3284695"/>
            <a:ext cx="725142" cy="19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3192861-3045-C136-2B3E-96FFA4BABC49}"/>
              </a:ext>
            </a:extLst>
          </p:cNvPr>
          <p:cNvCxnSpPr>
            <a:cxnSpLocks/>
            <a:stCxn id="24" idx="3"/>
            <a:endCxn id="133" idx="1"/>
          </p:cNvCxnSpPr>
          <p:nvPr/>
        </p:nvCxnSpPr>
        <p:spPr>
          <a:xfrm>
            <a:off x="1901709" y="3093476"/>
            <a:ext cx="721846" cy="92820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452E291F-3918-148E-F085-2EB0A7FED2D6}"/>
              </a:ext>
            </a:extLst>
          </p:cNvPr>
          <p:cNvCxnSpPr>
            <a:cxnSpLocks/>
            <a:stCxn id="24" idx="2"/>
            <a:endCxn id="55" idx="0"/>
          </p:cNvCxnSpPr>
          <p:nvPr/>
        </p:nvCxnSpPr>
        <p:spPr>
          <a:xfrm>
            <a:off x="1770939" y="3224343"/>
            <a:ext cx="1005551" cy="19892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92D31CF3-67C0-9BB9-8237-40737F63696A}"/>
              </a:ext>
            </a:extLst>
          </p:cNvPr>
          <p:cNvCxnSpPr>
            <a:cxnSpLocks/>
            <a:stCxn id="55" idx="6"/>
            <a:endCxn id="56" idx="2"/>
          </p:cNvCxnSpPr>
          <p:nvPr/>
        </p:nvCxnSpPr>
        <p:spPr>
          <a:xfrm>
            <a:off x="2902721" y="5339924"/>
            <a:ext cx="292676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077570FD-D586-D894-DCFD-0D1540A1B2FA}"/>
              </a:ext>
            </a:extLst>
          </p:cNvPr>
          <p:cNvCxnSpPr>
            <a:cxnSpLocks/>
            <a:endCxn id="57" idx="2"/>
          </p:cNvCxnSpPr>
          <p:nvPr/>
        </p:nvCxnSpPr>
        <p:spPr>
          <a:xfrm>
            <a:off x="6059338" y="5339923"/>
            <a:ext cx="3058120" cy="2260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1C107E6-FB6B-1885-5EF7-78F425769BE4}"/>
              </a:ext>
            </a:extLst>
          </p:cNvPr>
          <p:cNvCxnSpPr>
            <a:cxnSpLocks/>
            <a:stCxn id="57" idx="7"/>
            <a:endCxn id="43" idx="2"/>
          </p:cNvCxnSpPr>
          <p:nvPr/>
        </p:nvCxnSpPr>
        <p:spPr>
          <a:xfrm flipV="1">
            <a:off x="9332949" y="2341175"/>
            <a:ext cx="632823" cy="293201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EC066E71-4567-079D-32B9-1CE0CA25AA87}"/>
              </a:ext>
            </a:extLst>
          </p:cNvPr>
          <p:cNvCxnSpPr>
            <a:cxnSpLocks/>
            <a:stCxn id="184" idx="3"/>
            <a:endCxn id="36" idx="1"/>
          </p:cNvCxnSpPr>
          <p:nvPr/>
        </p:nvCxnSpPr>
        <p:spPr>
          <a:xfrm flipV="1">
            <a:off x="3593906" y="4428400"/>
            <a:ext cx="1252311" cy="17925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2604ADF3-3565-AC5A-841B-8FC7D2FE51AA}"/>
              </a:ext>
            </a:extLst>
          </p:cNvPr>
          <p:cNvCxnSpPr>
            <a:cxnSpLocks/>
            <a:stCxn id="36" idx="3"/>
            <a:endCxn id="38" idx="1"/>
          </p:cNvCxnSpPr>
          <p:nvPr/>
        </p:nvCxnSpPr>
        <p:spPr>
          <a:xfrm>
            <a:off x="5098466" y="4428400"/>
            <a:ext cx="1174239" cy="1833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8F984BC2-A740-C4DC-1462-EE30C8951D08}"/>
              </a:ext>
            </a:extLst>
          </p:cNvPr>
          <p:cNvCxnSpPr>
            <a:cxnSpLocks/>
            <a:stCxn id="38" idx="3"/>
            <a:endCxn id="2" idx="1"/>
          </p:cNvCxnSpPr>
          <p:nvPr/>
        </p:nvCxnSpPr>
        <p:spPr>
          <a:xfrm flipV="1">
            <a:off x="6522274" y="2231163"/>
            <a:ext cx="1377797" cy="21789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7E23142-8E08-A8AA-3127-46BA27FA3994}"/>
              </a:ext>
            </a:extLst>
          </p:cNvPr>
          <p:cNvCxnSpPr>
            <a:cxnSpLocks/>
            <a:stCxn id="49" idx="3"/>
            <a:endCxn id="2" idx="1"/>
          </p:cNvCxnSpPr>
          <p:nvPr/>
        </p:nvCxnSpPr>
        <p:spPr>
          <a:xfrm>
            <a:off x="7174341" y="1545546"/>
            <a:ext cx="725730" cy="685617"/>
          </a:xfrm>
          <a:prstGeom prst="line">
            <a:avLst/>
          </a:prstGeom>
          <a:ln w="381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6E012AB6-87AC-DF6F-07F5-5A4AADA54F46}"/>
              </a:ext>
            </a:extLst>
          </p:cNvPr>
          <p:cNvPicPr>
            <a:picLocks noChangeAspect="1"/>
          </p:cNvPicPr>
          <p:nvPr/>
        </p:nvPicPr>
        <p:blipFill>
          <a:blip r:embed="rId9">
            <a:duotone>
              <a:schemeClr val="accent5">
                <a:shade val="45000"/>
                <a:satMod val="135000"/>
              </a:schemeClr>
              <a:prstClr val="white"/>
            </a:duotone>
            <a:alphaModFix amt="50000"/>
          </a:blip>
          <a:stretch>
            <a:fillRect/>
          </a:stretch>
        </p:blipFill>
        <p:spPr>
          <a:xfrm>
            <a:off x="7909003" y="2978781"/>
            <a:ext cx="268956" cy="243854"/>
          </a:xfrm>
          <a:prstGeom prst="rect">
            <a:avLst/>
          </a:prstGeom>
        </p:spPr>
      </p:pic>
      <p:pic>
        <p:nvPicPr>
          <p:cNvPr id="80" name="Picture 79">
            <a:extLst>
              <a:ext uri="{FF2B5EF4-FFF2-40B4-BE49-F238E27FC236}">
                <a16:creationId xmlns:a16="http://schemas.microsoft.com/office/drawing/2014/main" id="{BA9C2582-4823-CA30-EA9A-7F25E990BD6C}"/>
              </a:ext>
            </a:extLst>
          </p:cNvPr>
          <p:cNvPicPr>
            <a:picLocks noChangeAspect="1"/>
          </p:cNvPicPr>
          <p:nvPr/>
        </p:nvPicPr>
        <p:blipFill>
          <a:blip r:embed="rId9">
            <a:duotone>
              <a:schemeClr val="accent5">
                <a:shade val="45000"/>
                <a:satMod val="135000"/>
              </a:schemeClr>
              <a:prstClr val="white"/>
            </a:duotone>
            <a:alphaModFix amt="50000"/>
          </a:blip>
          <a:stretch>
            <a:fillRect/>
          </a:stretch>
        </p:blipFill>
        <p:spPr>
          <a:xfrm>
            <a:off x="9094396" y="2986385"/>
            <a:ext cx="270598" cy="245342"/>
          </a:xfrm>
          <a:prstGeom prst="rect">
            <a:avLst/>
          </a:prstGeom>
        </p:spPr>
      </p:pic>
      <p:grpSp>
        <p:nvGrpSpPr>
          <p:cNvPr id="81" name="Group 80">
            <a:extLst>
              <a:ext uri="{FF2B5EF4-FFF2-40B4-BE49-F238E27FC236}">
                <a16:creationId xmlns:a16="http://schemas.microsoft.com/office/drawing/2014/main" id="{01DA8CC2-1EB7-3521-7A90-D2BF760082CF}"/>
              </a:ext>
            </a:extLst>
          </p:cNvPr>
          <p:cNvGrpSpPr>
            <a:grpSpLocks noChangeAspect="1"/>
          </p:cNvGrpSpPr>
          <p:nvPr/>
        </p:nvGrpSpPr>
        <p:grpSpPr>
          <a:xfrm>
            <a:off x="1640168" y="948351"/>
            <a:ext cx="376403" cy="464300"/>
            <a:chOff x="865352" y="3223157"/>
            <a:chExt cx="686048" cy="846255"/>
          </a:xfrm>
        </p:grpSpPr>
        <p:pic>
          <p:nvPicPr>
            <p:cNvPr id="82" name="Graphic 81" descr="User">
              <a:extLst>
                <a:ext uri="{FF2B5EF4-FFF2-40B4-BE49-F238E27FC236}">
                  <a16:creationId xmlns:a16="http://schemas.microsoft.com/office/drawing/2014/main" id="{1ECA6260-2D09-E9CB-536F-72817A0B5CD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83" name="Graphic 82" descr="User">
              <a:extLst>
                <a:ext uri="{FF2B5EF4-FFF2-40B4-BE49-F238E27FC236}">
                  <a16:creationId xmlns:a16="http://schemas.microsoft.com/office/drawing/2014/main" id="{0BFD5558-B945-D74B-AF33-C5FC73A0218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84" name="Graphic 83" descr="User">
              <a:extLst>
                <a:ext uri="{FF2B5EF4-FFF2-40B4-BE49-F238E27FC236}">
                  <a16:creationId xmlns:a16="http://schemas.microsoft.com/office/drawing/2014/main" id="{D7E02544-62FB-A02B-D18A-D26EC2AE150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85" name="Group 84">
              <a:extLst>
                <a:ext uri="{FF2B5EF4-FFF2-40B4-BE49-F238E27FC236}">
                  <a16:creationId xmlns:a16="http://schemas.microsoft.com/office/drawing/2014/main" id="{11C519A5-304F-6EDA-51EC-68B92E9680AC}"/>
                </a:ext>
              </a:extLst>
            </p:cNvPr>
            <p:cNvGrpSpPr>
              <a:grpSpLocks noChangeAspect="1"/>
            </p:cNvGrpSpPr>
            <p:nvPr/>
          </p:nvGrpSpPr>
          <p:grpSpPr>
            <a:xfrm>
              <a:off x="1001138" y="3223157"/>
              <a:ext cx="393489" cy="389556"/>
              <a:chOff x="10094873" y="988125"/>
              <a:chExt cx="606582" cy="600519"/>
            </a:xfrm>
          </p:grpSpPr>
          <p:sp>
            <p:nvSpPr>
              <p:cNvPr id="86" name="Teardrop 85">
                <a:extLst>
                  <a:ext uri="{FF2B5EF4-FFF2-40B4-BE49-F238E27FC236}">
                    <a16:creationId xmlns:a16="http://schemas.microsoft.com/office/drawing/2014/main" id="{345373FD-B0EE-B2AE-BE5E-246D9DE88E00}"/>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7" name="Flowchart: Connector 86">
                <a:extLst>
                  <a:ext uri="{FF2B5EF4-FFF2-40B4-BE49-F238E27FC236}">
                    <a16:creationId xmlns:a16="http://schemas.microsoft.com/office/drawing/2014/main" id="{F593D1F3-C425-5C2E-1B6D-68EDD6277605}"/>
                  </a:ext>
                </a:extLst>
              </p:cNvPr>
              <p:cNvSpPr>
                <a:spLocks noChangeAspect="1"/>
              </p:cNvSpPr>
              <p:nvPr/>
            </p:nvSpPr>
            <p:spPr>
              <a:xfrm>
                <a:off x="10255417" y="1150886"/>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88" name="Group 87">
            <a:extLst>
              <a:ext uri="{FF2B5EF4-FFF2-40B4-BE49-F238E27FC236}">
                <a16:creationId xmlns:a16="http://schemas.microsoft.com/office/drawing/2014/main" id="{E01BBEDA-B30F-0189-54D7-7F17DC9A6C82}"/>
              </a:ext>
            </a:extLst>
          </p:cNvPr>
          <p:cNvGrpSpPr>
            <a:grpSpLocks noChangeAspect="1"/>
          </p:cNvGrpSpPr>
          <p:nvPr/>
        </p:nvGrpSpPr>
        <p:grpSpPr>
          <a:xfrm>
            <a:off x="6312777" y="186086"/>
            <a:ext cx="322240" cy="397489"/>
            <a:chOff x="865352" y="3223157"/>
            <a:chExt cx="686048" cy="846255"/>
          </a:xfrm>
        </p:grpSpPr>
        <p:pic>
          <p:nvPicPr>
            <p:cNvPr id="89" name="Graphic 88" descr="User">
              <a:extLst>
                <a:ext uri="{FF2B5EF4-FFF2-40B4-BE49-F238E27FC236}">
                  <a16:creationId xmlns:a16="http://schemas.microsoft.com/office/drawing/2014/main" id="{D08D030B-0AC1-F34C-956F-EC7CBFE4625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90" name="Graphic 89" descr="User">
              <a:extLst>
                <a:ext uri="{FF2B5EF4-FFF2-40B4-BE49-F238E27FC236}">
                  <a16:creationId xmlns:a16="http://schemas.microsoft.com/office/drawing/2014/main" id="{2004B7B5-5114-4F66-5DC2-BBC25BDAFA1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91" name="Graphic 90" descr="User">
              <a:extLst>
                <a:ext uri="{FF2B5EF4-FFF2-40B4-BE49-F238E27FC236}">
                  <a16:creationId xmlns:a16="http://schemas.microsoft.com/office/drawing/2014/main" id="{154087E7-54CC-D72D-36FB-17D8A611820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92" name="Group 91">
              <a:extLst>
                <a:ext uri="{FF2B5EF4-FFF2-40B4-BE49-F238E27FC236}">
                  <a16:creationId xmlns:a16="http://schemas.microsoft.com/office/drawing/2014/main" id="{95B62EC0-25C7-43ED-D2B2-366208A177E3}"/>
                </a:ext>
              </a:extLst>
            </p:cNvPr>
            <p:cNvGrpSpPr>
              <a:grpSpLocks noChangeAspect="1"/>
            </p:cNvGrpSpPr>
            <p:nvPr/>
          </p:nvGrpSpPr>
          <p:grpSpPr>
            <a:xfrm>
              <a:off x="1001138" y="3223157"/>
              <a:ext cx="393489" cy="389556"/>
              <a:chOff x="10094873" y="988125"/>
              <a:chExt cx="606582" cy="600519"/>
            </a:xfrm>
          </p:grpSpPr>
          <p:sp>
            <p:nvSpPr>
              <p:cNvPr id="93" name="Teardrop 92">
                <a:extLst>
                  <a:ext uri="{FF2B5EF4-FFF2-40B4-BE49-F238E27FC236}">
                    <a16:creationId xmlns:a16="http://schemas.microsoft.com/office/drawing/2014/main" id="{6356D3D4-7EF1-4CF6-82BE-2FAEBEA9A288}"/>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4" name="Flowchart: Connector 93">
                <a:extLst>
                  <a:ext uri="{FF2B5EF4-FFF2-40B4-BE49-F238E27FC236}">
                    <a16:creationId xmlns:a16="http://schemas.microsoft.com/office/drawing/2014/main" id="{8449E4B9-1111-491C-703B-0A2DB895A4C8}"/>
                  </a:ext>
                </a:extLst>
              </p:cNvPr>
              <p:cNvSpPr>
                <a:spLocks noChangeAspect="1"/>
              </p:cNvSpPr>
              <p:nvPr/>
            </p:nvSpPr>
            <p:spPr>
              <a:xfrm>
                <a:off x="10255418" y="1150885"/>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95" name="Group 94">
            <a:extLst>
              <a:ext uri="{FF2B5EF4-FFF2-40B4-BE49-F238E27FC236}">
                <a16:creationId xmlns:a16="http://schemas.microsoft.com/office/drawing/2014/main" id="{738E05AF-C663-E2AD-30FA-08B9C292A64C}"/>
              </a:ext>
            </a:extLst>
          </p:cNvPr>
          <p:cNvGrpSpPr>
            <a:grpSpLocks noChangeAspect="1"/>
          </p:cNvGrpSpPr>
          <p:nvPr/>
        </p:nvGrpSpPr>
        <p:grpSpPr>
          <a:xfrm>
            <a:off x="8391007" y="788398"/>
            <a:ext cx="416544" cy="513815"/>
            <a:chOff x="865352" y="3223157"/>
            <a:chExt cx="686048" cy="846255"/>
          </a:xfrm>
        </p:grpSpPr>
        <p:pic>
          <p:nvPicPr>
            <p:cNvPr id="96" name="Graphic 95" descr="User">
              <a:extLst>
                <a:ext uri="{FF2B5EF4-FFF2-40B4-BE49-F238E27FC236}">
                  <a16:creationId xmlns:a16="http://schemas.microsoft.com/office/drawing/2014/main" id="{F3F97C0C-E814-2B3C-65D8-5D84CB6C12D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97" name="Graphic 96" descr="User">
              <a:extLst>
                <a:ext uri="{FF2B5EF4-FFF2-40B4-BE49-F238E27FC236}">
                  <a16:creationId xmlns:a16="http://schemas.microsoft.com/office/drawing/2014/main" id="{3E63B9AC-79F9-C9B5-DB9E-E77C1E65987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98" name="Graphic 97" descr="User">
              <a:extLst>
                <a:ext uri="{FF2B5EF4-FFF2-40B4-BE49-F238E27FC236}">
                  <a16:creationId xmlns:a16="http://schemas.microsoft.com/office/drawing/2014/main" id="{14445295-2062-4C99-2963-8E3B6241B97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99" name="Group 98">
              <a:extLst>
                <a:ext uri="{FF2B5EF4-FFF2-40B4-BE49-F238E27FC236}">
                  <a16:creationId xmlns:a16="http://schemas.microsoft.com/office/drawing/2014/main" id="{65F294AF-A743-2C09-D144-8444690E4AE9}"/>
                </a:ext>
              </a:extLst>
            </p:cNvPr>
            <p:cNvGrpSpPr>
              <a:grpSpLocks noChangeAspect="1"/>
            </p:cNvGrpSpPr>
            <p:nvPr/>
          </p:nvGrpSpPr>
          <p:grpSpPr>
            <a:xfrm>
              <a:off x="1001138" y="3223157"/>
              <a:ext cx="393489" cy="389556"/>
              <a:chOff x="10094873" y="988125"/>
              <a:chExt cx="606582" cy="600519"/>
            </a:xfrm>
          </p:grpSpPr>
          <p:sp>
            <p:nvSpPr>
              <p:cNvPr id="100" name="Teardrop 99">
                <a:extLst>
                  <a:ext uri="{FF2B5EF4-FFF2-40B4-BE49-F238E27FC236}">
                    <a16:creationId xmlns:a16="http://schemas.microsoft.com/office/drawing/2014/main" id="{E622F1E2-562C-D276-ECCF-94604BD2321F}"/>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1" name="Flowchart: Connector 100">
                <a:extLst>
                  <a:ext uri="{FF2B5EF4-FFF2-40B4-BE49-F238E27FC236}">
                    <a16:creationId xmlns:a16="http://schemas.microsoft.com/office/drawing/2014/main" id="{0B023C58-D0C6-1483-0FBD-99E7C8488255}"/>
                  </a:ext>
                </a:extLst>
              </p:cNvPr>
              <p:cNvSpPr>
                <a:spLocks noChangeAspect="1"/>
              </p:cNvSpPr>
              <p:nvPr/>
            </p:nvSpPr>
            <p:spPr>
              <a:xfrm>
                <a:off x="10255418" y="1150885"/>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102" name="Group 101">
            <a:extLst>
              <a:ext uri="{FF2B5EF4-FFF2-40B4-BE49-F238E27FC236}">
                <a16:creationId xmlns:a16="http://schemas.microsoft.com/office/drawing/2014/main" id="{272672FA-18D9-C351-18C8-27C6FB6A2066}"/>
              </a:ext>
            </a:extLst>
          </p:cNvPr>
          <p:cNvGrpSpPr>
            <a:grpSpLocks noChangeAspect="1"/>
          </p:cNvGrpSpPr>
          <p:nvPr/>
        </p:nvGrpSpPr>
        <p:grpSpPr>
          <a:xfrm>
            <a:off x="9747391" y="844528"/>
            <a:ext cx="416544" cy="513815"/>
            <a:chOff x="865352" y="3223157"/>
            <a:chExt cx="686048" cy="846255"/>
          </a:xfrm>
        </p:grpSpPr>
        <p:pic>
          <p:nvPicPr>
            <p:cNvPr id="103" name="Graphic 102" descr="User">
              <a:extLst>
                <a:ext uri="{FF2B5EF4-FFF2-40B4-BE49-F238E27FC236}">
                  <a16:creationId xmlns:a16="http://schemas.microsoft.com/office/drawing/2014/main" id="{86C6005B-D73A-4B4A-4854-9DEE7C954E3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104" name="Graphic 103" descr="User">
              <a:extLst>
                <a:ext uri="{FF2B5EF4-FFF2-40B4-BE49-F238E27FC236}">
                  <a16:creationId xmlns:a16="http://schemas.microsoft.com/office/drawing/2014/main" id="{436DA527-BDBF-4FC2-8FB1-122A793CD34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105" name="Graphic 104" descr="User">
              <a:extLst>
                <a:ext uri="{FF2B5EF4-FFF2-40B4-BE49-F238E27FC236}">
                  <a16:creationId xmlns:a16="http://schemas.microsoft.com/office/drawing/2014/main" id="{CE545C0E-DD6C-C3DC-B496-D628A0874E3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106" name="Group 105">
              <a:extLst>
                <a:ext uri="{FF2B5EF4-FFF2-40B4-BE49-F238E27FC236}">
                  <a16:creationId xmlns:a16="http://schemas.microsoft.com/office/drawing/2014/main" id="{083DE5E9-96FF-5F60-16A5-8D7D6133F58B}"/>
                </a:ext>
              </a:extLst>
            </p:cNvPr>
            <p:cNvGrpSpPr>
              <a:grpSpLocks noChangeAspect="1"/>
            </p:cNvGrpSpPr>
            <p:nvPr/>
          </p:nvGrpSpPr>
          <p:grpSpPr>
            <a:xfrm>
              <a:off x="1001138" y="3223157"/>
              <a:ext cx="393489" cy="389556"/>
              <a:chOff x="10094873" y="988125"/>
              <a:chExt cx="606582" cy="600519"/>
            </a:xfrm>
          </p:grpSpPr>
          <p:sp>
            <p:nvSpPr>
              <p:cNvPr id="107" name="Teardrop 106">
                <a:extLst>
                  <a:ext uri="{FF2B5EF4-FFF2-40B4-BE49-F238E27FC236}">
                    <a16:creationId xmlns:a16="http://schemas.microsoft.com/office/drawing/2014/main" id="{2B64BACA-46CE-42A6-3300-E441D6816E97}"/>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8" name="Flowchart: Connector 107">
                <a:extLst>
                  <a:ext uri="{FF2B5EF4-FFF2-40B4-BE49-F238E27FC236}">
                    <a16:creationId xmlns:a16="http://schemas.microsoft.com/office/drawing/2014/main" id="{89F61D19-96FD-E912-F572-28C94E1E79A3}"/>
                  </a:ext>
                </a:extLst>
              </p:cNvPr>
              <p:cNvSpPr>
                <a:spLocks noChangeAspect="1"/>
              </p:cNvSpPr>
              <p:nvPr/>
            </p:nvSpPr>
            <p:spPr>
              <a:xfrm>
                <a:off x="10255418" y="1150885"/>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09" name="TextBox 108">
            <a:extLst>
              <a:ext uri="{FF2B5EF4-FFF2-40B4-BE49-F238E27FC236}">
                <a16:creationId xmlns:a16="http://schemas.microsoft.com/office/drawing/2014/main" id="{87EB46E7-33D1-3428-3FCF-655AEECEC970}"/>
              </a:ext>
            </a:extLst>
          </p:cNvPr>
          <p:cNvSpPr txBox="1"/>
          <p:nvPr/>
        </p:nvSpPr>
        <p:spPr>
          <a:xfrm>
            <a:off x="10825864" y="3441937"/>
            <a:ext cx="136613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Denotes regular engagement, checkpoints and sign-offs between the project team and </a:t>
            </a:r>
            <a:r>
              <a:rPr lang="en-GB" sz="800" dirty="0">
                <a:solidFill>
                  <a:prstClr val="black"/>
                </a:solidFill>
                <a:latin typeface="Calibri" panose="020F0502020204030204"/>
              </a:rPr>
              <a:t>Client</a:t>
            </a: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 stakeholders. It is critical to the migration’s success.</a:t>
            </a:r>
          </a:p>
        </p:txBody>
      </p:sp>
      <p:grpSp>
        <p:nvGrpSpPr>
          <p:cNvPr id="110" name="Group 109">
            <a:extLst>
              <a:ext uri="{FF2B5EF4-FFF2-40B4-BE49-F238E27FC236}">
                <a16:creationId xmlns:a16="http://schemas.microsoft.com/office/drawing/2014/main" id="{5C07C26F-CB8B-1971-8AC2-C6D2B59142FB}"/>
              </a:ext>
            </a:extLst>
          </p:cNvPr>
          <p:cNvGrpSpPr>
            <a:grpSpLocks noChangeAspect="1"/>
          </p:cNvGrpSpPr>
          <p:nvPr/>
        </p:nvGrpSpPr>
        <p:grpSpPr>
          <a:xfrm>
            <a:off x="10494515" y="3573398"/>
            <a:ext cx="311577" cy="384336"/>
            <a:chOff x="865352" y="3223157"/>
            <a:chExt cx="686048" cy="846255"/>
          </a:xfrm>
        </p:grpSpPr>
        <p:pic>
          <p:nvPicPr>
            <p:cNvPr id="111" name="Graphic 110" descr="User">
              <a:extLst>
                <a:ext uri="{FF2B5EF4-FFF2-40B4-BE49-F238E27FC236}">
                  <a16:creationId xmlns:a16="http://schemas.microsoft.com/office/drawing/2014/main" id="{04C019D1-462B-F4CB-EE66-20E3352BE82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112" name="Graphic 111" descr="User">
              <a:extLst>
                <a:ext uri="{FF2B5EF4-FFF2-40B4-BE49-F238E27FC236}">
                  <a16:creationId xmlns:a16="http://schemas.microsoft.com/office/drawing/2014/main" id="{FE3783E6-5832-1641-C9BF-32F27B80984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113" name="Graphic 112" descr="User">
              <a:extLst>
                <a:ext uri="{FF2B5EF4-FFF2-40B4-BE49-F238E27FC236}">
                  <a16:creationId xmlns:a16="http://schemas.microsoft.com/office/drawing/2014/main" id="{9EC023AE-48CC-0186-A6E0-155E2B6D0996}"/>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114" name="Group 113">
              <a:extLst>
                <a:ext uri="{FF2B5EF4-FFF2-40B4-BE49-F238E27FC236}">
                  <a16:creationId xmlns:a16="http://schemas.microsoft.com/office/drawing/2014/main" id="{2F597EF1-2BC7-0157-AAE3-70B62F839DF2}"/>
                </a:ext>
              </a:extLst>
            </p:cNvPr>
            <p:cNvGrpSpPr>
              <a:grpSpLocks noChangeAspect="1"/>
            </p:cNvGrpSpPr>
            <p:nvPr/>
          </p:nvGrpSpPr>
          <p:grpSpPr>
            <a:xfrm>
              <a:off x="1001138" y="3223157"/>
              <a:ext cx="393489" cy="389556"/>
              <a:chOff x="10094873" y="988125"/>
              <a:chExt cx="606582" cy="600519"/>
            </a:xfrm>
          </p:grpSpPr>
          <p:sp>
            <p:nvSpPr>
              <p:cNvPr id="115" name="Teardrop 114">
                <a:extLst>
                  <a:ext uri="{FF2B5EF4-FFF2-40B4-BE49-F238E27FC236}">
                    <a16:creationId xmlns:a16="http://schemas.microsoft.com/office/drawing/2014/main" id="{78495AA9-E44E-97E9-4077-18CC128EDC93}"/>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6" name="Flowchart: Connector 115">
                <a:extLst>
                  <a:ext uri="{FF2B5EF4-FFF2-40B4-BE49-F238E27FC236}">
                    <a16:creationId xmlns:a16="http://schemas.microsoft.com/office/drawing/2014/main" id="{84EFE137-85AA-F57A-E733-BCC17BFC8587}"/>
                  </a:ext>
                </a:extLst>
              </p:cNvPr>
              <p:cNvSpPr>
                <a:spLocks noChangeAspect="1"/>
              </p:cNvSpPr>
              <p:nvPr/>
            </p:nvSpPr>
            <p:spPr>
              <a:xfrm>
                <a:off x="10255418" y="1150885"/>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17" name="TextBox 116">
            <a:extLst>
              <a:ext uri="{FF2B5EF4-FFF2-40B4-BE49-F238E27FC236}">
                <a16:creationId xmlns:a16="http://schemas.microsoft.com/office/drawing/2014/main" id="{B8BBA879-9471-E6F8-51F1-CABEBF500078}"/>
              </a:ext>
            </a:extLst>
          </p:cNvPr>
          <p:cNvSpPr txBox="1"/>
          <p:nvPr/>
        </p:nvSpPr>
        <p:spPr>
          <a:xfrm>
            <a:off x="1339538" y="1407808"/>
            <a:ext cx="94580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Sign-off</a:t>
            </a:r>
          </a:p>
        </p:txBody>
      </p:sp>
      <p:cxnSp>
        <p:nvCxnSpPr>
          <p:cNvPr id="118" name="Straight Connector 117">
            <a:extLst>
              <a:ext uri="{FF2B5EF4-FFF2-40B4-BE49-F238E27FC236}">
                <a16:creationId xmlns:a16="http://schemas.microsoft.com/office/drawing/2014/main" id="{5E72DF10-8B66-9DDF-5398-0D06171FEA47}"/>
              </a:ext>
            </a:extLst>
          </p:cNvPr>
          <p:cNvCxnSpPr>
            <a:cxnSpLocks/>
            <a:stCxn id="117" idx="2"/>
            <a:endCxn id="22" idx="0"/>
          </p:cNvCxnSpPr>
          <p:nvPr/>
        </p:nvCxnSpPr>
        <p:spPr>
          <a:xfrm flipH="1">
            <a:off x="1801707" y="1623252"/>
            <a:ext cx="10735" cy="864158"/>
          </a:xfrm>
          <a:prstGeom prst="line">
            <a:avLst/>
          </a:prstGeom>
          <a:ln>
            <a:prstDash val="dash"/>
          </a:ln>
        </p:spPr>
        <p:style>
          <a:lnRef idx="1">
            <a:schemeClr val="accent2"/>
          </a:lnRef>
          <a:fillRef idx="0">
            <a:schemeClr val="accent2"/>
          </a:fillRef>
          <a:effectRef idx="0">
            <a:schemeClr val="accent2"/>
          </a:effectRef>
          <a:fontRef idx="minor">
            <a:schemeClr val="tx1"/>
          </a:fontRef>
        </p:style>
      </p:cxnSp>
      <p:cxnSp>
        <p:nvCxnSpPr>
          <p:cNvPr id="119" name="Straight Connector 118">
            <a:extLst>
              <a:ext uri="{FF2B5EF4-FFF2-40B4-BE49-F238E27FC236}">
                <a16:creationId xmlns:a16="http://schemas.microsoft.com/office/drawing/2014/main" id="{5091B6B9-6C56-42B4-43D7-CBE9B8DA823E}"/>
              </a:ext>
            </a:extLst>
          </p:cNvPr>
          <p:cNvCxnSpPr>
            <a:cxnSpLocks/>
          </p:cNvCxnSpPr>
          <p:nvPr/>
        </p:nvCxnSpPr>
        <p:spPr>
          <a:xfrm>
            <a:off x="8621866" y="1333093"/>
            <a:ext cx="0" cy="641294"/>
          </a:xfrm>
          <a:prstGeom prst="line">
            <a:avLst/>
          </a:prstGeom>
          <a:ln>
            <a:solidFill>
              <a:srgbClr val="0070C0"/>
            </a:solidFill>
            <a:prstDash val="dash"/>
          </a:ln>
        </p:spPr>
        <p:style>
          <a:lnRef idx="1">
            <a:schemeClr val="accent2"/>
          </a:lnRef>
          <a:fillRef idx="0">
            <a:schemeClr val="accent2"/>
          </a:fillRef>
          <a:effectRef idx="0">
            <a:schemeClr val="accent2"/>
          </a:effectRef>
          <a:fontRef idx="minor">
            <a:schemeClr val="tx1"/>
          </a:fontRef>
        </p:style>
      </p:cxnSp>
      <p:sp>
        <p:nvSpPr>
          <p:cNvPr id="120" name="TextBox 119">
            <a:extLst>
              <a:ext uri="{FF2B5EF4-FFF2-40B4-BE49-F238E27FC236}">
                <a16:creationId xmlns:a16="http://schemas.microsoft.com/office/drawing/2014/main" id="{9291B2BE-3B57-FF45-C701-A24FEB4FD9C1}"/>
              </a:ext>
            </a:extLst>
          </p:cNvPr>
          <p:cNvSpPr txBox="1"/>
          <p:nvPr/>
        </p:nvSpPr>
        <p:spPr>
          <a:xfrm>
            <a:off x="8260193" y="518715"/>
            <a:ext cx="945807"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UAT sign-off</a:t>
            </a:r>
          </a:p>
        </p:txBody>
      </p:sp>
      <p:sp>
        <p:nvSpPr>
          <p:cNvPr id="121" name="TextBox 120">
            <a:extLst>
              <a:ext uri="{FF2B5EF4-FFF2-40B4-BE49-F238E27FC236}">
                <a16:creationId xmlns:a16="http://schemas.microsoft.com/office/drawing/2014/main" id="{98A47728-E027-FD7C-D9DC-6B12EDB2519B}"/>
              </a:ext>
            </a:extLst>
          </p:cNvPr>
          <p:cNvSpPr txBox="1"/>
          <p:nvPr/>
        </p:nvSpPr>
        <p:spPr>
          <a:xfrm>
            <a:off x="6583984" y="234858"/>
            <a:ext cx="94580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Sprint Demos, Show &amp; Tells, etc.</a:t>
            </a:r>
          </a:p>
        </p:txBody>
      </p:sp>
      <p:sp>
        <p:nvSpPr>
          <p:cNvPr id="122" name="TextBox 121">
            <a:extLst>
              <a:ext uri="{FF2B5EF4-FFF2-40B4-BE49-F238E27FC236}">
                <a16:creationId xmlns:a16="http://schemas.microsoft.com/office/drawing/2014/main" id="{22078176-A294-39C0-428C-1CE5CD0681EB}"/>
              </a:ext>
            </a:extLst>
          </p:cNvPr>
          <p:cNvSpPr txBox="1"/>
          <p:nvPr/>
        </p:nvSpPr>
        <p:spPr>
          <a:xfrm>
            <a:off x="9348802" y="608214"/>
            <a:ext cx="1507741"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Production readiness sign-off</a:t>
            </a:r>
          </a:p>
        </p:txBody>
      </p:sp>
      <p:cxnSp>
        <p:nvCxnSpPr>
          <p:cNvPr id="123" name="Straight Connector 122">
            <a:extLst>
              <a:ext uri="{FF2B5EF4-FFF2-40B4-BE49-F238E27FC236}">
                <a16:creationId xmlns:a16="http://schemas.microsoft.com/office/drawing/2014/main" id="{DA4940A5-6D47-0E5D-0B00-7234BBDE5AB4}"/>
              </a:ext>
            </a:extLst>
          </p:cNvPr>
          <p:cNvCxnSpPr>
            <a:cxnSpLocks/>
            <a:endCxn id="44" idx="0"/>
          </p:cNvCxnSpPr>
          <p:nvPr/>
        </p:nvCxnSpPr>
        <p:spPr>
          <a:xfrm flipH="1">
            <a:off x="9955664" y="1422907"/>
            <a:ext cx="3350" cy="257226"/>
          </a:xfrm>
          <a:prstGeom prst="line">
            <a:avLst/>
          </a:prstGeom>
          <a:ln>
            <a:solidFill>
              <a:schemeClr val="accent2">
                <a:lumMod val="75000"/>
              </a:schemeClr>
            </a:solidFill>
            <a:prstDash val="dash"/>
          </a:ln>
        </p:spPr>
        <p:style>
          <a:lnRef idx="1">
            <a:schemeClr val="accent2"/>
          </a:lnRef>
          <a:fillRef idx="0">
            <a:schemeClr val="accent2"/>
          </a:fillRef>
          <a:effectRef idx="0">
            <a:schemeClr val="accent2"/>
          </a:effectRef>
          <a:fontRef idx="minor">
            <a:schemeClr val="tx1"/>
          </a:fontRef>
        </p:style>
      </p:cxnSp>
      <p:sp>
        <p:nvSpPr>
          <p:cNvPr id="124" name="TextBox 123">
            <a:extLst>
              <a:ext uri="{FF2B5EF4-FFF2-40B4-BE49-F238E27FC236}">
                <a16:creationId xmlns:a16="http://schemas.microsoft.com/office/drawing/2014/main" id="{CE98A5B2-5AE6-61F8-E850-4E8C2E39A2EF}"/>
              </a:ext>
            </a:extLst>
          </p:cNvPr>
          <p:cNvSpPr txBox="1"/>
          <p:nvPr/>
        </p:nvSpPr>
        <p:spPr>
          <a:xfrm rot="19088001">
            <a:off x="1840306" y="2787379"/>
            <a:ext cx="94580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C00000"/>
                </a:solidFill>
                <a:effectLst/>
                <a:uLnTx/>
                <a:uFillTx/>
                <a:latin typeface="Calibri" panose="020F0502020204030204"/>
                <a:ea typeface="+mn-ea"/>
                <a:cs typeface="+mn-cs"/>
              </a:rPr>
              <a:t>RE-HOST</a:t>
            </a:r>
          </a:p>
        </p:txBody>
      </p:sp>
      <p:sp>
        <p:nvSpPr>
          <p:cNvPr id="125" name="TextBox 124">
            <a:extLst>
              <a:ext uri="{FF2B5EF4-FFF2-40B4-BE49-F238E27FC236}">
                <a16:creationId xmlns:a16="http://schemas.microsoft.com/office/drawing/2014/main" id="{6D60B729-E653-FD2F-9399-76994745715F}"/>
              </a:ext>
            </a:extLst>
          </p:cNvPr>
          <p:cNvSpPr txBox="1"/>
          <p:nvPr/>
        </p:nvSpPr>
        <p:spPr>
          <a:xfrm rot="313983">
            <a:off x="2047030" y="3172736"/>
            <a:ext cx="94580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C00000"/>
                </a:solidFill>
                <a:effectLst/>
                <a:uLnTx/>
                <a:uFillTx/>
                <a:latin typeface="Calibri" panose="020F0502020204030204"/>
                <a:ea typeface="+mn-ea"/>
                <a:cs typeface="+mn-cs"/>
              </a:rPr>
              <a:t>RE-PLATFORM</a:t>
            </a:r>
          </a:p>
        </p:txBody>
      </p:sp>
      <p:sp>
        <p:nvSpPr>
          <p:cNvPr id="126" name="TextBox 125">
            <a:extLst>
              <a:ext uri="{FF2B5EF4-FFF2-40B4-BE49-F238E27FC236}">
                <a16:creationId xmlns:a16="http://schemas.microsoft.com/office/drawing/2014/main" id="{4CE0BC10-34B7-A307-7D11-EBA5E5ABA5D3}"/>
              </a:ext>
            </a:extLst>
          </p:cNvPr>
          <p:cNvSpPr txBox="1"/>
          <p:nvPr/>
        </p:nvSpPr>
        <p:spPr>
          <a:xfrm rot="3015282">
            <a:off x="1745721" y="3554819"/>
            <a:ext cx="94580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C00000"/>
                </a:solidFill>
                <a:effectLst/>
                <a:uLnTx/>
                <a:uFillTx/>
                <a:latin typeface="Calibri" panose="020F0502020204030204"/>
                <a:ea typeface="+mn-ea"/>
                <a:cs typeface="+mn-cs"/>
              </a:rPr>
              <a:t>REFACTOR</a:t>
            </a:r>
          </a:p>
        </p:txBody>
      </p:sp>
      <p:pic>
        <p:nvPicPr>
          <p:cNvPr id="127" name="Picture 126">
            <a:extLst>
              <a:ext uri="{FF2B5EF4-FFF2-40B4-BE49-F238E27FC236}">
                <a16:creationId xmlns:a16="http://schemas.microsoft.com/office/drawing/2014/main" id="{20FF0264-2D08-E4DD-E109-68E1C0FA2292}"/>
              </a:ext>
            </a:extLst>
          </p:cNvPr>
          <p:cNvPicPr>
            <a:picLocks noChangeAspect="1"/>
          </p:cNvPicPr>
          <p:nvPr/>
        </p:nvPicPr>
        <p:blipFill rotWithShape="1">
          <a:blip r:embed="rId2"/>
          <a:srcRect l="11848" t="4511"/>
          <a:stretch/>
        </p:blipFill>
        <p:spPr bwMode="auto">
          <a:xfrm rot="19496948">
            <a:off x="2642576" y="2214518"/>
            <a:ext cx="252249" cy="252685"/>
          </a:xfrm>
          <a:prstGeom prst="rect">
            <a:avLst/>
          </a:prstGeom>
          <a:ln>
            <a:noFill/>
          </a:ln>
          <a:extLst>
            <a:ext uri="{53640926-AAD7-44D8-BBD7-CCE9431645EC}">
              <a14:shadowObscured xmlns:a14="http://schemas.microsoft.com/office/drawing/2010/main"/>
            </a:ext>
          </a:extLst>
        </p:spPr>
      </p:pic>
      <p:sp>
        <p:nvSpPr>
          <p:cNvPr id="128" name="TextBox 127">
            <a:extLst>
              <a:ext uri="{FF2B5EF4-FFF2-40B4-BE49-F238E27FC236}">
                <a16:creationId xmlns:a16="http://schemas.microsoft.com/office/drawing/2014/main" id="{1CC927DE-347E-3BD8-5F78-3F1BBA1529FD}"/>
              </a:ext>
            </a:extLst>
          </p:cNvPr>
          <p:cNvSpPr txBox="1"/>
          <p:nvPr/>
        </p:nvSpPr>
        <p:spPr>
          <a:xfrm>
            <a:off x="2590837" y="2413440"/>
            <a:ext cx="62519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Solution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Design</a:t>
            </a:r>
          </a:p>
        </p:txBody>
      </p:sp>
      <p:cxnSp>
        <p:nvCxnSpPr>
          <p:cNvPr id="129" name="Straight Connector 128">
            <a:extLst>
              <a:ext uri="{FF2B5EF4-FFF2-40B4-BE49-F238E27FC236}">
                <a16:creationId xmlns:a16="http://schemas.microsoft.com/office/drawing/2014/main" id="{F84CB88B-5E11-DBE6-2E61-059BF8AE35D3}"/>
              </a:ext>
            </a:extLst>
          </p:cNvPr>
          <p:cNvCxnSpPr>
            <a:cxnSpLocks/>
            <a:stCxn id="127" idx="3"/>
            <a:endCxn id="25" idx="1"/>
          </p:cNvCxnSpPr>
          <p:nvPr/>
        </p:nvCxnSpPr>
        <p:spPr>
          <a:xfrm flipV="1">
            <a:off x="2871952" y="1981915"/>
            <a:ext cx="337363" cy="28651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30" name="Picture 129">
            <a:extLst>
              <a:ext uri="{FF2B5EF4-FFF2-40B4-BE49-F238E27FC236}">
                <a16:creationId xmlns:a16="http://schemas.microsoft.com/office/drawing/2014/main" id="{16705DEE-3948-E259-6DE3-3E658D13E1F8}"/>
              </a:ext>
            </a:extLst>
          </p:cNvPr>
          <p:cNvPicPr>
            <a:picLocks noChangeAspect="1"/>
          </p:cNvPicPr>
          <p:nvPr/>
        </p:nvPicPr>
        <p:blipFill rotWithShape="1">
          <a:blip r:embed="rId2"/>
          <a:srcRect l="11848" t="4511"/>
          <a:stretch/>
        </p:blipFill>
        <p:spPr bwMode="auto">
          <a:xfrm rot="534594">
            <a:off x="3077169" y="3119409"/>
            <a:ext cx="252249" cy="252685"/>
          </a:xfrm>
          <a:prstGeom prst="rect">
            <a:avLst/>
          </a:prstGeom>
          <a:ln>
            <a:noFill/>
          </a:ln>
          <a:extLst>
            <a:ext uri="{53640926-AAD7-44D8-BBD7-CCE9431645EC}">
              <a14:shadowObscured xmlns:a14="http://schemas.microsoft.com/office/drawing/2010/main"/>
            </a:ext>
          </a:extLst>
        </p:spPr>
      </p:pic>
      <p:sp>
        <p:nvSpPr>
          <p:cNvPr id="131" name="TextBox 130">
            <a:extLst>
              <a:ext uri="{FF2B5EF4-FFF2-40B4-BE49-F238E27FC236}">
                <a16:creationId xmlns:a16="http://schemas.microsoft.com/office/drawing/2014/main" id="{FA4E7B6B-8000-4643-8AD2-2D20D54BFBCB}"/>
              </a:ext>
            </a:extLst>
          </p:cNvPr>
          <p:cNvSpPr txBox="1"/>
          <p:nvPr/>
        </p:nvSpPr>
        <p:spPr>
          <a:xfrm>
            <a:off x="2906353" y="3339689"/>
            <a:ext cx="62519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Solution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Design</a:t>
            </a:r>
          </a:p>
        </p:txBody>
      </p:sp>
      <p:cxnSp>
        <p:nvCxnSpPr>
          <p:cNvPr id="132" name="Straight Connector 131">
            <a:extLst>
              <a:ext uri="{FF2B5EF4-FFF2-40B4-BE49-F238E27FC236}">
                <a16:creationId xmlns:a16="http://schemas.microsoft.com/office/drawing/2014/main" id="{C2E5F205-F02A-0AA7-9C7F-2E89F45C890F}"/>
              </a:ext>
            </a:extLst>
          </p:cNvPr>
          <p:cNvCxnSpPr>
            <a:cxnSpLocks/>
            <a:stCxn id="130" idx="3"/>
            <a:endCxn id="33" idx="1"/>
          </p:cNvCxnSpPr>
          <p:nvPr/>
        </p:nvCxnSpPr>
        <p:spPr>
          <a:xfrm>
            <a:off x="3327896" y="3265286"/>
            <a:ext cx="413884" cy="194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33" name="Picture 132">
            <a:extLst>
              <a:ext uri="{FF2B5EF4-FFF2-40B4-BE49-F238E27FC236}">
                <a16:creationId xmlns:a16="http://schemas.microsoft.com/office/drawing/2014/main" id="{4EDE9D0A-B702-724D-5516-024406614965}"/>
              </a:ext>
            </a:extLst>
          </p:cNvPr>
          <p:cNvPicPr>
            <a:picLocks noChangeAspect="1"/>
          </p:cNvPicPr>
          <p:nvPr/>
        </p:nvPicPr>
        <p:blipFill rotWithShape="1">
          <a:blip r:embed="rId2"/>
          <a:srcRect l="11848" t="4511"/>
          <a:stretch/>
        </p:blipFill>
        <p:spPr bwMode="auto">
          <a:xfrm rot="3149197">
            <a:off x="2574234" y="3995383"/>
            <a:ext cx="252249" cy="252685"/>
          </a:xfrm>
          <a:prstGeom prst="rect">
            <a:avLst/>
          </a:prstGeom>
          <a:ln>
            <a:noFill/>
          </a:ln>
          <a:extLst>
            <a:ext uri="{53640926-AAD7-44D8-BBD7-CCE9431645EC}">
              <a14:shadowObscured xmlns:a14="http://schemas.microsoft.com/office/drawing/2010/main"/>
            </a:ext>
          </a:extLst>
        </p:spPr>
      </p:pic>
      <p:sp>
        <p:nvSpPr>
          <p:cNvPr id="134" name="TextBox 133">
            <a:extLst>
              <a:ext uri="{FF2B5EF4-FFF2-40B4-BE49-F238E27FC236}">
                <a16:creationId xmlns:a16="http://schemas.microsoft.com/office/drawing/2014/main" id="{80BADBC3-4EE5-1E20-43A0-0F1661A79EAD}"/>
              </a:ext>
            </a:extLst>
          </p:cNvPr>
          <p:cNvSpPr txBox="1"/>
          <p:nvPr/>
        </p:nvSpPr>
        <p:spPr>
          <a:xfrm>
            <a:off x="3138412" y="4719661"/>
            <a:ext cx="62519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Solution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Design</a:t>
            </a:r>
          </a:p>
        </p:txBody>
      </p:sp>
      <p:cxnSp>
        <p:nvCxnSpPr>
          <p:cNvPr id="135" name="Straight Connector 134">
            <a:extLst>
              <a:ext uri="{FF2B5EF4-FFF2-40B4-BE49-F238E27FC236}">
                <a16:creationId xmlns:a16="http://schemas.microsoft.com/office/drawing/2014/main" id="{1B039271-C890-694B-D117-484ED993CE15}"/>
              </a:ext>
            </a:extLst>
          </p:cNvPr>
          <p:cNvCxnSpPr>
            <a:cxnSpLocks/>
            <a:stCxn id="184" idx="1"/>
            <a:endCxn id="133" idx="3"/>
          </p:cNvCxnSpPr>
          <p:nvPr/>
        </p:nvCxnSpPr>
        <p:spPr>
          <a:xfrm flipH="1" flipV="1">
            <a:off x="2777161" y="4221769"/>
            <a:ext cx="564496" cy="38588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Circle: Hollow 135">
            <a:extLst>
              <a:ext uri="{FF2B5EF4-FFF2-40B4-BE49-F238E27FC236}">
                <a16:creationId xmlns:a16="http://schemas.microsoft.com/office/drawing/2014/main" id="{1E76AB8A-E08F-C453-8E4A-7A0922FCF5A6}"/>
              </a:ext>
            </a:extLst>
          </p:cNvPr>
          <p:cNvSpPr>
            <a:spLocks noChangeAspect="1"/>
          </p:cNvSpPr>
          <p:nvPr/>
        </p:nvSpPr>
        <p:spPr>
          <a:xfrm rot="1784861">
            <a:off x="1707809" y="6098991"/>
            <a:ext cx="252463" cy="252685"/>
          </a:xfrm>
          <a:prstGeom prst="donut">
            <a:avLst>
              <a:gd name="adj" fmla="val 174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7" name="TextBox 136">
            <a:extLst>
              <a:ext uri="{FF2B5EF4-FFF2-40B4-BE49-F238E27FC236}">
                <a16:creationId xmlns:a16="http://schemas.microsoft.com/office/drawing/2014/main" id="{0F9C025C-7D36-9E81-153B-799E45B9DD2E}"/>
              </a:ext>
            </a:extLst>
          </p:cNvPr>
          <p:cNvSpPr txBox="1"/>
          <p:nvPr/>
        </p:nvSpPr>
        <p:spPr>
          <a:xfrm>
            <a:off x="1881429" y="6300280"/>
            <a:ext cx="117471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Service Design</a:t>
            </a:r>
          </a:p>
        </p:txBody>
      </p:sp>
      <p:sp>
        <p:nvSpPr>
          <p:cNvPr id="138" name="Circle: Hollow 137">
            <a:extLst>
              <a:ext uri="{FF2B5EF4-FFF2-40B4-BE49-F238E27FC236}">
                <a16:creationId xmlns:a16="http://schemas.microsoft.com/office/drawing/2014/main" id="{BA69F360-309F-57A5-1C69-75567BA3866B}"/>
              </a:ext>
            </a:extLst>
          </p:cNvPr>
          <p:cNvSpPr>
            <a:spLocks noChangeAspect="1"/>
          </p:cNvSpPr>
          <p:nvPr/>
        </p:nvSpPr>
        <p:spPr>
          <a:xfrm>
            <a:off x="3804081" y="6142907"/>
            <a:ext cx="252463" cy="252685"/>
          </a:xfrm>
          <a:prstGeom prst="donut">
            <a:avLst>
              <a:gd name="adj" fmla="val 174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9" name="TextBox 138">
            <a:extLst>
              <a:ext uri="{FF2B5EF4-FFF2-40B4-BE49-F238E27FC236}">
                <a16:creationId xmlns:a16="http://schemas.microsoft.com/office/drawing/2014/main" id="{65D1CD59-D265-57B2-D68C-D0ED24CA96B4}"/>
              </a:ext>
            </a:extLst>
          </p:cNvPr>
          <p:cNvSpPr txBox="1"/>
          <p:nvPr/>
        </p:nvSpPr>
        <p:spPr>
          <a:xfrm>
            <a:off x="3146165" y="6346037"/>
            <a:ext cx="197239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Engage Key Service Stakeholders – e.g. SOG, Release Mgmt., OPS, etc.</a:t>
            </a:r>
          </a:p>
        </p:txBody>
      </p:sp>
      <p:sp>
        <p:nvSpPr>
          <p:cNvPr id="140" name="Circle: Hollow 139">
            <a:extLst>
              <a:ext uri="{FF2B5EF4-FFF2-40B4-BE49-F238E27FC236}">
                <a16:creationId xmlns:a16="http://schemas.microsoft.com/office/drawing/2014/main" id="{46189A96-44AA-310A-E8AE-1DC18A559089}"/>
              </a:ext>
            </a:extLst>
          </p:cNvPr>
          <p:cNvSpPr>
            <a:spLocks noChangeAspect="1"/>
          </p:cNvSpPr>
          <p:nvPr/>
        </p:nvSpPr>
        <p:spPr>
          <a:xfrm>
            <a:off x="6352300" y="6112763"/>
            <a:ext cx="252463" cy="252685"/>
          </a:xfrm>
          <a:prstGeom prst="donut">
            <a:avLst>
              <a:gd name="adj" fmla="val 174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1" name="TextBox 140">
            <a:extLst>
              <a:ext uri="{FF2B5EF4-FFF2-40B4-BE49-F238E27FC236}">
                <a16:creationId xmlns:a16="http://schemas.microsoft.com/office/drawing/2014/main" id="{074B0E86-743B-137F-2249-674D5946E17A}"/>
              </a:ext>
            </a:extLst>
          </p:cNvPr>
          <p:cNvSpPr txBox="1"/>
          <p:nvPr/>
        </p:nvSpPr>
        <p:spPr>
          <a:xfrm>
            <a:off x="5694092" y="6365448"/>
            <a:ext cx="172014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Service Readiness Workshops</a:t>
            </a:r>
          </a:p>
        </p:txBody>
      </p:sp>
      <p:sp>
        <p:nvSpPr>
          <p:cNvPr id="142" name="Circle: Hollow 141">
            <a:extLst>
              <a:ext uri="{FF2B5EF4-FFF2-40B4-BE49-F238E27FC236}">
                <a16:creationId xmlns:a16="http://schemas.microsoft.com/office/drawing/2014/main" id="{4D34DB69-A530-39A7-6401-B2DFF6193782}"/>
              </a:ext>
            </a:extLst>
          </p:cNvPr>
          <p:cNvSpPr>
            <a:spLocks noChangeAspect="1"/>
          </p:cNvSpPr>
          <p:nvPr/>
        </p:nvSpPr>
        <p:spPr>
          <a:xfrm>
            <a:off x="9452555" y="6112763"/>
            <a:ext cx="252463" cy="252685"/>
          </a:xfrm>
          <a:prstGeom prst="donut">
            <a:avLst>
              <a:gd name="adj" fmla="val 174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3" name="TextBox 142">
            <a:extLst>
              <a:ext uri="{FF2B5EF4-FFF2-40B4-BE49-F238E27FC236}">
                <a16:creationId xmlns:a16="http://schemas.microsoft.com/office/drawing/2014/main" id="{D37FCDCD-8782-5386-143D-C5E7BFB0A896}"/>
              </a:ext>
            </a:extLst>
          </p:cNvPr>
          <p:cNvSpPr txBox="1"/>
          <p:nvPr/>
        </p:nvSpPr>
        <p:spPr>
          <a:xfrm>
            <a:off x="8862026" y="6376979"/>
            <a:ext cx="101750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Service Validation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&amp; Testing</a:t>
            </a:r>
          </a:p>
        </p:txBody>
      </p:sp>
      <p:cxnSp>
        <p:nvCxnSpPr>
          <p:cNvPr id="144" name="Straight Connector 143">
            <a:extLst>
              <a:ext uri="{FF2B5EF4-FFF2-40B4-BE49-F238E27FC236}">
                <a16:creationId xmlns:a16="http://schemas.microsoft.com/office/drawing/2014/main" id="{34E5E7F4-02DE-B0C9-9490-25BBAB40B7DD}"/>
              </a:ext>
            </a:extLst>
          </p:cNvPr>
          <p:cNvCxnSpPr>
            <a:cxnSpLocks/>
            <a:stCxn id="138" idx="2"/>
            <a:endCxn id="136" idx="6"/>
          </p:cNvCxnSpPr>
          <p:nvPr/>
        </p:nvCxnSpPr>
        <p:spPr>
          <a:xfrm flipH="1">
            <a:off x="1943637" y="6269250"/>
            <a:ext cx="1860444" cy="187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0257EC6D-83D8-6A43-CB87-B42A20C0B177}"/>
              </a:ext>
            </a:extLst>
          </p:cNvPr>
          <p:cNvCxnSpPr>
            <a:cxnSpLocks/>
            <a:stCxn id="140" idx="2"/>
            <a:endCxn id="138" idx="6"/>
          </p:cNvCxnSpPr>
          <p:nvPr/>
        </p:nvCxnSpPr>
        <p:spPr>
          <a:xfrm flipH="1">
            <a:off x="4056544" y="6239106"/>
            <a:ext cx="2295756" cy="3014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763BCEBF-9E3F-7EAC-FDBF-2DBE4A506C30}"/>
              </a:ext>
            </a:extLst>
          </p:cNvPr>
          <p:cNvCxnSpPr>
            <a:cxnSpLocks/>
            <a:stCxn id="142" idx="2"/>
            <a:endCxn id="140" idx="6"/>
          </p:cNvCxnSpPr>
          <p:nvPr/>
        </p:nvCxnSpPr>
        <p:spPr>
          <a:xfrm flipH="1">
            <a:off x="6604763" y="6239106"/>
            <a:ext cx="284779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A52A16B9-7A55-7599-6992-BBF5A3CB665D}"/>
              </a:ext>
            </a:extLst>
          </p:cNvPr>
          <p:cNvCxnSpPr>
            <a:cxnSpLocks/>
            <a:stCxn id="43" idx="2"/>
            <a:endCxn id="142" idx="0"/>
          </p:cNvCxnSpPr>
          <p:nvPr/>
        </p:nvCxnSpPr>
        <p:spPr>
          <a:xfrm flipH="1">
            <a:off x="9578787" y="2341175"/>
            <a:ext cx="386985" cy="377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096CE123-58A9-4239-2388-28DABDA265FE}"/>
              </a:ext>
            </a:extLst>
          </p:cNvPr>
          <p:cNvCxnSpPr>
            <a:cxnSpLocks/>
            <a:stCxn id="24" idx="2"/>
            <a:endCxn id="136" idx="1"/>
          </p:cNvCxnSpPr>
          <p:nvPr/>
        </p:nvCxnSpPr>
        <p:spPr>
          <a:xfrm>
            <a:off x="1770939" y="3224343"/>
            <a:ext cx="29932" cy="287913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Diamond 148">
            <a:extLst>
              <a:ext uri="{FF2B5EF4-FFF2-40B4-BE49-F238E27FC236}">
                <a16:creationId xmlns:a16="http://schemas.microsoft.com/office/drawing/2014/main" id="{A9AC56B2-4ACD-849B-47C6-957EC57EFC29}"/>
              </a:ext>
            </a:extLst>
          </p:cNvPr>
          <p:cNvSpPr>
            <a:spLocks noChangeAspect="1"/>
          </p:cNvSpPr>
          <p:nvPr/>
        </p:nvSpPr>
        <p:spPr>
          <a:xfrm>
            <a:off x="96815" y="2978189"/>
            <a:ext cx="261540" cy="261734"/>
          </a:xfrm>
          <a:prstGeom prst="diamond">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50" name="Group 149">
            <a:extLst>
              <a:ext uri="{FF2B5EF4-FFF2-40B4-BE49-F238E27FC236}">
                <a16:creationId xmlns:a16="http://schemas.microsoft.com/office/drawing/2014/main" id="{402619B0-D219-8E24-1FA7-99C43A40FA2E}"/>
              </a:ext>
            </a:extLst>
          </p:cNvPr>
          <p:cNvGrpSpPr>
            <a:grpSpLocks noChangeAspect="1"/>
          </p:cNvGrpSpPr>
          <p:nvPr/>
        </p:nvGrpSpPr>
        <p:grpSpPr>
          <a:xfrm>
            <a:off x="5279746" y="6300720"/>
            <a:ext cx="269240" cy="332113"/>
            <a:chOff x="865352" y="3223157"/>
            <a:chExt cx="686048" cy="846255"/>
          </a:xfrm>
        </p:grpSpPr>
        <p:pic>
          <p:nvPicPr>
            <p:cNvPr id="151" name="Graphic 150" descr="User">
              <a:extLst>
                <a:ext uri="{FF2B5EF4-FFF2-40B4-BE49-F238E27FC236}">
                  <a16:creationId xmlns:a16="http://schemas.microsoft.com/office/drawing/2014/main" id="{FB06D5FF-FCAB-3315-D178-1693E799C84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152" name="Graphic 151" descr="User">
              <a:extLst>
                <a:ext uri="{FF2B5EF4-FFF2-40B4-BE49-F238E27FC236}">
                  <a16:creationId xmlns:a16="http://schemas.microsoft.com/office/drawing/2014/main" id="{F48A0978-5445-10EC-0FDD-76990E3F0FC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153" name="Graphic 152" descr="User">
              <a:extLst>
                <a:ext uri="{FF2B5EF4-FFF2-40B4-BE49-F238E27FC236}">
                  <a16:creationId xmlns:a16="http://schemas.microsoft.com/office/drawing/2014/main" id="{823151E3-357D-D007-9C95-5225A5796A9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154" name="Group 153">
              <a:extLst>
                <a:ext uri="{FF2B5EF4-FFF2-40B4-BE49-F238E27FC236}">
                  <a16:creationId xmlns:a16="http://schemas.microsoft.com/office/drawing/2014/main" id="{B3C46BF2-75BD-2E63-1CC6-81BA5F104774}"/>
                </a:ext>
              </a:extLst>
            </p:cNvPr>
            <p:cNvGrpSpPr>
              <a:grpSpLocks noChangeAspect="1"/>
            </p:cNvGrpSpPr>
            <p:nvPr/>
          </p:nvGrpSpPr>
          <p:grpSpPr>
            <a:xfrm>
              <a:off x="1001138" y="3223157"/>
              <a:ext cx="393489" cy="389556"/>
              <a:chOff x="10094873" y="988125"/>
              <a:chExt cx="606582" cy="600519"/>
            </a:xfrm>
          </p:grpSpPr>
          <p:sp>
            <p:nvSpPr>
              <p:cNvPr id="155" name="Teardrop 154">
                <a:extLst>
                  <a:ext uri="{FF2B5EF4-FFF2-40B4-BE49-F238E27FC236}">
                    <a16:creationId xmlns:a16="http://schemas.microsoft.com/office/drawing/2014/main" id="{BF711B3E-0808-26A5-AAC6-23F926041E2B}"/>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6" name="Flowchart: Connector 155">
                <a:extLst>
                  <a:ext uri="{FF2B5EF4-FFF2-40B4-BE49-F238E27FC236}">
                    <a16:creationId xmlns:a16="http://schemas.microsoft.com/office/drawing/2014/main" id="{9D0C2877-C17B-6BCF-94FF-2B63C8CC08FB}"/>
                  </a:ext>
                </a:extLst>
              </p:cNvPr>
              <p:cNvSpPr>
                <a:spLocks noChangeAspect="1"/>
              </p:cNvSpPr>
              <p:nvPr/>
            </p:nvSpPr>
            <p:spPr>
              <a:xfrm>
                <a:off x="10255418" y="1150885"/>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157" name="Group 156">
            <a:extLst>
              <a:ext uri="{FF2B5EF4-FFF2-40B4-BE49-F238E27FC236}">
                <a16:creationId xmlns:a16="http://schemas.microsoft.com/office/drawing/2014/main" id="{6756C101-8322-3A84-6E23-D6BB79421A50}"/>
              </a:ext>
            </a:extLst>
          </p:cNvPr>
          <p:cNvGrpSpPr>
            <a:grpSpLocks noChangeAspect="1"/>
          </p:cNvGrpSpPr>
          <p:nvPr/>
        </p:nvGrpSpPr>
        <p:grpSpPr>
          <a:xfrm>
            <a:off x="7874146" y="6289651"/>
            <a:ext cx="269240" cy="332113"/>
            <a:chOff x="865352" y="3223157"/>
            <a:chExt cx="686048" cy="846255"/>
          </a:xfrm>
        </p:grpSpPr>
        <p:pic>
          <p:nvPicPr>
            <p:cNvPr id="158" name="Graphic 157" descr="User">
              <a:extLst>
                <a:ext uri="{FF2B5EF4-FFF2-40B4-BE49-F238E27FC236}">
                  <a16:creationId xmlns:a16="http://schemas.microsoft.com/office/drawing/2014/main" id="{5DDAAC93-5BA3-A524-11B2-1C0108D0075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159" name="Graphic 158" descr="User">
              <a:extLst>
                <a:ext uri="{FF2B5EF4-FFF2-40B4-BE49-F238E27FC236}">
                  <a16:creationId xmlns:a16="http://schemas.microsoft.com/office/drawing/2014/main" id="{ED7D3BE7-A99A-AB31-6340-EFBDFCDCCFE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160" name="Graphic 159" descr="User">
              <a:extLst>
                <a:ext uri="{FF2B5EF4-FFF2-40B4-BE49-F238E27FC236}">
                  <a16:creationId xmlns:a16="http://schemas.microsoft.com/office/drawing/2014/main" id="{CCE060E1-324F-4B72-EF50-FF0541E847C7}"/>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161" name="Group 160">
              <a:extLst>
                <a:ext uri="{FF2B5EF4-FFF2-40B4-BE49-F238E27FC236}">
                  <a16:creationId xmlns:a16="http://schemas.microsoft.com/office/drawing/2014/main" id="{3E6D4E78-138A-4B40-54AE-98C751B1B579}"/>
                </a:ext>
              </a:extLst>
            </p:cNvPr>
            <p:cNvGrpSpPr>
              <a:grpSpLocks noChangeAspect="1"/>
            </p:cNvGrpSpPr>
            <p:nvPr/>
          </p:nvGrpSpPr>
          <p:grpSpPr>
            <a:xfrm>
              <a:off x="1001138" y="3223157"/>
              <a:ext cx="393489" cy="389556"/>
              <a:chOff x="10094873" y="988125"/>
              <a:chExt cx="606582" cy="600519"/>
            </a:xfrm>
          </p:grpSpPr>
          <p:sp>
            <p:nvSpPr>
              <p:cNvPr id="162" name="Teardrop 161">
                <a:extLst>
                  <a:ext uri="{FF2B5EF4-FFF2-40B4-BE49-F238E27FC236}">
                    <a16:creationId xmlns:a16="http://schemas.microsoft.com/office/drawing/2014/main" id="{1A992E74-A7D5-01E5-4E37-EAA0FB6F455D}"/>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3" name="Flowchart: Connector 162">
                <a:extLst>
                  <a:ext uri="{FF2B5EF4-FFF2-40B4-BE49-F238E27FC236}">
                    <a16:creationId xmlns:a16="http://schemas.microsoft.com/office/drawing/2014/main" id="{B107C617-C15A-9A73-9A85-778D59A157E2}"/>
                  </a:ext>
                </a:extLst>
              </p:cNvPr>
              <p:cNvSpPr>
                <a:spLocks noChangeAspect="1"/>
              </p:cNvSpPr>
              <p:nvPr/>
            </p:nvSpPr>
            <p:spPr>
              <a:xfrm>
                <a:off x="10255418" y="1150885"/>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pic>
        <p:nvPicPr>
          <p:cNvPr id="164" name="Picture 163">
            <a:extLst>
              <a:ext uri="{FF2B5EF4-FFF2-40B4-BE49-F238E27FC236}">
                <a16:creationId xmlns:a16="http://schemas.microsoft.com/office/drawing/2014/main" id="{D0623BC4-2F2A-2354-969F-A8FF6D9302B5}"/>
              </a:ext>
            </a:extLst>
          </p:cNvPr>
          <p:cNvPicPr>
            <a:picLocks noChangeAspect="1"/>
          </p:cNvPicPr>
          <p:nvPr/>
        </p:nvPicPr>
        <p:blipFill rotWithShape="1">
          <a:blip r:embed="rId2"/>
          <a:srcRect l="11848" t="4511"/>
          <a:stretch/>
        </p:blipFill>
        <p:spPr bwMode="auto">
          <a:xfrm rot="19148225">
            <a:off x="546154" y="2408695"/>
            <a:ext cx="252249" cy="252685"/>
          </a:xfrm>
          <a:prstGeom prst="rect">
            <a:avLst/>
          </a:prstGeom>
          <a:ln>
            <a:noFill/>
          </a:ln>
          <a:extLst>
            <a:ext uri="{53640926-AAD7-44D8-BBD7-CCE9431645EC}">
              <a14:shadowObscured xmlns:a14="http://schemas.microsoft.com/office/drawing/2010/main"/>
            </a:ext>
          </a:extLst>
        </p:spPr>
      </p:pic>
      <p:sp>
        <p:nvSpPr>
          <p:cNvPr id="165" name="TextBox 164">
            <a:extLst>
              <a:ext uri="{FF2B5EF4-FFF2-40B4-BE49-F238E27FC236}">
                <a16:creationId xmlns:a16="http://schemas.microsoft.com/office/drawing/2014/main" id="{445F6B36-BE14-4F28-5F73-017AED02D798}"/>
              </a:ext>
            </a:extLst>
          </p:cNvPr>
          <p:cNvSpPr txBox="1"/>
          <p:nvPr/>
        </p:nvSpPr>
        <p:spPr>
          <a:xfrm>
            <a:off x="276137" y="2060284"/>
            <a:ext cx="79861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Migration Spike (</a:t>
            </a:r>
            <a:r>
              <a:rPr kumimoji="0" lang="en-GB" sz="800" b="0" i="0" u="none" strike="noStrike" kern="1200" cap="none" spc="0" normalizeH="0" baseline="0" noProof="0" dirty="0" err="1">
                <a:ln>
                  <a:noFill/>
                </a:ln>
                <a:solidFill>
                  <a:prstClr val="black"/>
                </a:solidFill>
                <a:effectLst/>
                <a:uLnTx/>
                <a:uFillTx/>
                <a:latin typeface="Calibri" panose="020F0502020204030204"/>
                <a:ea typeface="+mn-ea"/>
                <a:cs typeface="+mn-cs"/>
              </a:rPr>
              <a:t>PoC</a:t>
            </a: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cxnSp>
        <p:nvCxnSpPr>
          <p:cNvPr id="166" name="Straight Connector 165">
            <a:extLst>
              <a:ext uri="{FF2B5EF4-FFF2-40B4-BE49-F238E27FC236}">
                <a16:creationId xmlns:a16="http://schemas.microsoft.com/office/drawing/2014/main" id="{49956BC5-B3B2-FF6A-F3BD-F884CA4AA4FA}"/>
              </a:ext>
            </a:extLst>
          </p:cNvPr>
          <p:cNvCxnSpPr>
            <a:cxnSpLocks/>
            <a:stCxn id="149" idx="3"/>
            <a:endCxn id="164" idx="1"/>
          </p:cNvCxnSpPr>
          <p:nvPr/>
        </p:nvCxnSpPr>
        <p:spPr>
          <a:xfrm flipV="1">
            <a:off x="358355" y="2617555"/>
            <a:ext cx="218539" cy="491501"/>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0EBB0BEA-98EF-4F67-75F9-8BCC9CCF0144}"/>
              </a:ext>
            </a:extLst>
          </p:cNvPr>
          <p:cNvCxnSpPr>
            <a:cxnSpLocks/>
            <a:stCxn id="164" idx="2"/>
            <a:endCxn id="21" idx="0"/>
          </p:cNvCxnSpPr>
          <p:nvPr/>
        </p:nvCxnSpPr>
        <p:spPr>
          <a:xfrm>
            <a:off x="754939" y="2630587"/>
            <a:ext cx="215716" cy="33751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49666CEA-1531-C875-CA90-E3F3910FB151}"/>
              </a:ext>
            </a:extLst>
          </p:cNvPr>
          <p:cNvGrpSpPr>
            <a:grpSpLocks noChangeAspect="1"/>
          </p:cNvGrpSpPr>
          <p:nvPr/>
        </p:nvGrpSpPr>
        <p:grpSpPr>
          <a:xfrm>
            <a:off x="795747" y="3672873"/>
            <a:ext cx="416544" cy="513815"/>
            <a:chOff x="865352" y="3223157"/>
            <a:chExt cx="686048" cy="846255"/>
          </a:xfrm>
        </p:grpSpPr>
        <p:pic>
          <p:nvPicPr>
            <p:cNvPr id="169" name="Graphic 168" descr="User">
              <a:extLst>
                <a:ext uri="{FF2B5EF4-FFF2-40B4-BE49-F238E27FC236}">
                  <a16:creationId xmlns:a16="http://schemas.microsoft.com/office/drawing/2014/main" id="{778CAF60-A7C9-8430-B6C0-13C3FB04EAF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170" name="Graphic 169" descr="User">
              <a:extLst>
                <a:ext uri="{FF2B5EF4-FFF2-40B4-BE49-F238E27FC236}">
                  <a16:creationId xmlns:a16="http://schemas.microsoft.com/office/drawing/2014/main" id="{CDACCB78-702D-B31C-EB6F-FFB09158C32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171" name="Graphic 170" descr="User">
              <a:extLst>
                <a:ext uri="{FF2B5EF4-FFF2-40B4-BE49-F238E27FC236}">
                  <a16:creationId xmlns:a16="http://schemas.microsoft.com/office/drawing/2014/main" id="{E83A934B-233A-D336-A8EF-EEB2AAE5E3B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172" name="Group 171">
              <a:extLst>
                <a:ext uri="{FF2B5EF4-FFF2-40B4-BE49-F238E27FC236}">
                  <a16:creationId xmlns:a16="http://schemas.microsoft.com/office/drawing/2014/main" id="{C0BC88E6-ABCC-B968-10E3-DC5608E50835}"/>
                </a:ext>
              </a:extLst>
            </p:cNvPr>
            <p:cNvGrpSpPr>
              <a:grpSpLocks noChangeAspect="1"/>
            </p:cNvGrpSpPr>
            <p:nvPr/>
          </p:nvGrpSpPr>
          <p:grpSpPr>
            <a:xfrm>
              <a:off x="1001138" y="3223157"/>
              <a:ext cx="393489" cy="389556"/>
              <a:chOff x="10094873" y="988125"/>
              <a:chExt cx="606582" cy="600519"/>
            </a:xfrm>
          </p:grpSpPr>
          <p:sp>
            <p:nvSpPr>
              <p:cNvPr id="173" name="Teardrop 172">
                <a:extLst>
                  <a:ext uri="{FF2B5EF4-FFF2-40B4-BE49-F238E27FC236}">
                    <a16:creationId xmlns:a16="http://schemas.microsoft.com/office/drawing/2014/main" id="{4ECEAB5A-54F9-B3FE-E482-1FCBB4DAC2CE}"/>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4" name="Flowchart: Connector 173">
                <a:extLst>
                  <a:ext uri="{FF2B5EF4-FFF2-40B4-BE49-F238E27FC236}">
                    <a16:creationId xmlns:a16="http://schemas.microsoft.com/office/drawing/2014/main" id="{9ED4386B-3F80-C544-8DE8-0D3BEE737818}"/>
                  </a:ext>
                </a:extLst>
              </p:cNvPr>
              <p:cNvSpPr>
                <a:spLocks noChangeAspect="1"/>
              </p:cNvSpPr>
              <p:nvPr/>
            </p:nvSpPr>
            <p:spPr>
              <a:xfrm>
                <a:off x="10255417" y="1150886"/>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75" name="TextBox 174">
            <a:extLst>
              <a:ext uri="{FF2B5EF4-FFF2-40B4-BE49-F238E27FC236}">
                <a16:creationId xmlns:a16="http://schemas.microsoft.com/office/drawing/2014/main" id="{6BC63CCF-9BA0-4CBC-4FCA-145FD350AC73}"/>
              </a:ext>
            </a:extLst>
          </p:cNvPr>
          <p:cNvSpPr txBox="1"/>
          <p:nvPr/>
        </p:nvSpPr>
        <p:spPr>
          <a:xfrm>
            <a:off x="4600089" y="3389173"/>
            <a:ext cx="96069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Cumulative upgrades of legacy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unsupported tech platforms</a:t>
            </a:r>
          </a:p>
        </p:txBody>
      </p:sp>
      <p:pic>
        <p:nvPicPr>
          <p:cNvPr id="176" name="Picture 175">
            <a:extLst>
              <a:ext uri="{FF2B5EF4-FFF2-40B4-BE49-F238E27FC236}">
                <a16:creationId xmlns:a16="http://schemas.microsoft.com/office/drawing/2014/main" id="{BCD6FB69-89C4-3A6F-8C83-37E7983223BD}"/>
              </a:ext>
            </a:extLst>
          </p:cNvPr>
          <p:cNvPicPr>
            <a:picLocks noChangeAspect="1"/>
          </p:cNvPicPr>
          <p:nvPr/>
        </p:nvPicPr>
        <p:blipFill rotWithShape="1">
          <a:blip r:embed="rId2"/>
          <a:srcRect l="11848" t="4511"/>
          <a:stretch/>
        </p:blipFill>
        <p:spPr bwMode="auto">
          <a:xfrm rot="534594">
            <a:off x="4726940" y="3179809"/>
            <a:ext cx="252249" cy="252685"/>
          </a:xfrm>
          <a:prstGeom prst="rect">
            <a:avLst/>
          </a:prstGeom>
          <a:ln>
            <a:noFill/>
          </a:ln>
          <a:extLst>
            <a:ext uri="{53640926-AAD7-44D8-BBD7-CCE9431645EC}">
              <a14:shadowObscured xmlns:a14="http://schemas.microsoft.com/office/drawing/2010/main"/>
            </a:ext>
          </a:extLst>
        </p:spPr>
      </p:pic>
      <p:pic>
        <p:nvPicPr>
          <p:cNvPr id="177" name="Picture 176">
            <a:extLst>
              <a:ext uri="{FF2B5EF4-FFF2-40B4-BE49-F238E27FC236}">
                <a16:creationId xmlns:a16="http://schemas.microsoft.com/office/drawing/2014/main" id="{FCF1054A-AFA7-1BFC-1B9A-4371875E0157}"/>
              </a:ext>
            </a:extLst>
          </p:cNvPr>
          <p:cNvPicPr>
            <a:picLocks noChangeAspect="1"/>
          </p:cNvPicPr>
          <p:nvPr/>
        </p:nvPicPr>
        <p:blipFill rotWithShape="1">
          <a:blip r:embed="rId2"/>
          <a:srcRect l="11848" t="4511"/>
          <a:stretch/>
        </p:blipFill>
        <p:spPr bwMode="auto">
          <a:xfrm rot="21283545">
            <a:off x="6089340" y="3209077"/>
            <a:ext cx="252249" cy="252685"/>
          </a:xfrm>
          <a:prstGeom prst="rect">
            <a:avLst/>
          </a:prstGeom>
          <a:ln>
            <a:noFill/>
          </a:ln>
          <a:extLst>
            <a:ext uri="{53640926-AAD7-44D8-BBD7-CCE9431645EC}">
              <a14:shadowObscured xmlns:a14="http://schemas.microsoft.com/office/drawing/2010/main"/>
            </a:ext>
          </a:extLst>
        </p:spPr>
      </p:pic>
      <p:sp>
        <p:nvSpPr>
          <p:cNvPr id="178" name="TextBox 177">
            <a:extLst>
              <a:ext uri="{FF2B5EF4-FFF2-40B4-BE49-F238E27FC236}">
                <a16:creationId xmlns:a16="http://schemas.microsoft.com/office/drawing/2014/main" id="{2324F68E-EB2E-90F1-7B65-0B5D7A996F6F}"/>
              </a:ext>
            </a:extLst>
          </p:cNvPr>
          <p:cNvSpPr txBox="1"/>
          <p:nvPr/>
        </p:nvSpPr>
        <p:spPr>
          <a:xfrm>
            <a:off x="6166339" y="3129960"/>
            <a:ext cx="96069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Code/config tweaks + test reqd. for upgrade</a:t>
            </a:r>
          </a:p>
        </p:txBody>
      </p:sp>
      <p:cxnSp>
        <p:nvCxnSpPr>
          <p:cNvPr id="179" name="Straight Connector 178">
            <a:extLst>
              <a:ext uri="{FF2B5EF4-FFF2-40B4-BE49-F238E27FC236}">
                <a16:creationId xmlns:a16="http://schemas.microsoft.com/office/drawing/2014/main" id="{0970A75E-34ED-4BC0-D5E8-BCAFB313EB07}"/>
              </a:ext>
            </a:extLst>
          </p:cNvPr>
          <p:cNvCxnSpPr>
            <a:cxnSpLocks/>
            <a:stCxn id="177" idx="0"/>
            <a:endCxn id="27" idx="2"/>
          </p:cNvCxnSpPr>
          <p:nvPr/>
        </p:nvCxnSpPr>
        <p:spPr>
          <a:xfrm flipV="1">
            <a:off x="6203851" y="2181089"/>
            <a:ext cx="259305" cy="10285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AD2BCF7A-1403-5A59-74E5-0EE116AC2DD8}"/>
              </a:ext>
            </a:extLst>
          </p:cNvPr>
          <p:cNvCxnSpPr>
            <a:cxnSpLocks/>
            <a:stCxn id="33" idx="3"/>
            <a:endCxn id="27" idx="2"/>
          </p:cNvCxnSpPr>
          <p:nvPr/>
        </p:nvCxnSpPr>
        <p:spPr>
          <a:xfrm flipV="1">
            <a:off x="4003320" y="2181089"/>
            <a:ext cx="2459836" cy="110360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1" name="TextBox 180">
            <a:extLst>
              <a:ext uri="{FF2B5EF4-FFF2-40B4-BE49-F238E27FC236}">
                <a16:creationId xmlns:a16="http://schemas.microsoft.com/office/drawing/2014/main" id="{9FACD74C-9951-0E5F-8430-6B7CBF4E963E}"/>
              </a:ext>
            </a:extLst>
          </p:cNvPr>
          <p:cNvSpPr txBox="1"/>
          <p:nvPr/>
        </p:nvSpPr>
        <p:spPr>
          <a:xfrm rot="20165147">
            <a:off x="4371267" y="2600223"/>
            <a:ext cx="123757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No unsupported tech</a:t>
            </a:r>
          </a:p>
        </p:txBody>
      </p:sp>
      <p:sp>
        <p:nvSpPr>
          <p:cNvPr id="182" name="TextBox 181">
            <a:extLst>
              <a:ext uri="{FF2B5EF4-FFF2-40B4-BE49-F238E27FC236}">
                <a16:creationId xmlns:a16="http://schemas.microsoft.com/office/drawing/2014/main" id="{44945FC9-6996-690B-0010-3D6BA0B55BF6}"/>
              </a:ext>
            </a:extLst>
          </p:cNvPr>
          <p:cNvSpPr txBox="1"/>
          <p:nvPr/>
        </p:nvSpPr>
        <p:spPr>
          <a:xfrm>
            <a:off x="3967471" y="1806680"/>
            <a:ext cx="123757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Automation</a:t>
            </a:r>
          </a:p>
        </p:txBody>
      </p:sp>
      <p:sp>
        <p:nvSpPr>
          <p:cNvPr id="183" name="TextBox 182">
            <a:extLst>
              <a:ext uri="{FF2B5EF4-FFF2-40B4-BE49-F238E27FC236}">
                <a16:creationId xmlns:a16="http://schemas.microsoft.com/office/drawing/2014/main" id="{081CDD01-F89B-F756-F6F1-6A974470FE78}"/>
              </a:ext>
            </a:extLst>
          </p:cNvPr>
          <p:cNvSpPr txBox="1"/>
          <p:nvPr/>
        </p:nvSpPr>
        <p:spPr>
          <a:xfrm rot="18993812">
            <a:off x="3194547" y="1436043"/>
            <a:ext cx="123757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Manual</a:t>
            </a:r>
          </a:p>
        </p:txBody>
      </p:sp>
      <p:pic>
        <p:nvPicPr>
          <p:cNvPr id="184" name="Picture 183">
            <a:extLst>
              <a:ext uri="{FF2B5EF4-FFF2-40B4-BE49-F238E27FC236}">
                <a16:creationId xmlns:a16="http://schemas.microsoft.com/office/drawing/2014/main" id="{ADA73125-918C-2B07-831C-3DBB021D7D20}"/>
              </a:ext>
            </a:extLst>
          </p:cNvPr>
          <p:cNvPicPr>
            <a:picLocks noChangeAspect="1"/>
          </p:cNvPicPr>
          <p:nvPr/>
        </p:nvPicPr>
        <p:blipFill rotWithShape="1">
          <a:blip r:embed="rId2"/>
          <a:srcRect l="11848" t="4511"/>
          <a:stretch/>
        </p:blipFill>
        <p:spPr bwMode="auto">
          <a:xfrm>
            <a:off x="3341657" y="4481312"/>
            <a:ext cx="252249" cy="252685"/>
          </a:xfrm>
          <a:prstGeom prst="rect">
            <a:avLst/>
          </a:prstGeom>
          <a:ln>
            <a:noFill/>
          </a:ln>
          <a:extLst>
            <a:ext uri="{53640926-AAD7-44D8-BBD7-CCE9431645EC}">
              <a14:shadowObscured xmlns:a14="http://schemas.microsoft.com/office/drawing/2010/main"/>
            </a:ext>
          </a:extLst>
        </p:spPr>
      </p:pic>
      <p:sp>
        <p:nvSpPr>
          <p:cNvPr id="185" name="TextBox 184">
            <a:extLst>
              <a:ext uri="{FF2B5EF4-FFF2-40B4-BE49-F238E27FC236}">
                <a16:creationId xmlns:a16="http://schemas.microsoft.com/office/drawing/2014/main" id="{C02F0612-7B78-475A-F2E1-87C56603BC4A}"/>
              </a:ext>
            </a:extLst>
          </p:cNvPr>
          <p:cNvSpPr txBox="1"/>
          <p:nvPr/>
        </p:nvSpPr>
        <p:spPr>
          <a:xfrm>
            <a:off x="10104350" y="2424359"/>
            <a:ext cx="807633"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Hand-off to OPS – Project Team disengages</a:t>
            </a:r>
          </a:p>
        </p:txBody>
      </p:sp>
      <p:cxnSp>
        <p:nvCxnSpPr>
          <p:cNvPr id="186" name="Straight Connector 185">
            <a:extLst>
              <a:ext uri="{FF2B5EF4-FFF2-40B4-BE49-F238E27FC236}">
                <a16:creationId xmlns:a16="http://schemas.microsoft.com/office/drawing/2014/main" id="{ECA7118D-351F-3B6B-C05B-8DEF584EF779}"/>
              </a:ext>
            </a:extLst>
          </p:cNvPr>
          <p:cNvCxnSpPr>
            <a:cxnSpLocks/>
            <a:stCxn id="43" idx="3"/>
            <a:endCxn id="187" idx="2"/>
          </p:cNvCxnSpPr>
          <p:nvPr/>
        </p:nvCxnSpPr>
        <p:spPr>
          <a:xfrm>
            <a:off x="10091896" y="2214833"/>
            <a:ext cx="326329" cy="59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7" name="Circle: Hollow 186">
            <a:extLst>
              <a:ext uri="{FF2B5EF4-FFF2-40B4-BE49-F238E27FC236}">
                <a16:creationId xmlns:a16="http://schemas.microsoft.com/office/drawing/2014/main" id="{5F40E4BF-264A-DAB6-8649-804A1C98C341}"/>
              </a:ext>
            </a:extLst>
          </p:cNvPr>
          <p:cNvSpPr>
            <a:spLocks noChangeAspect="1"/>
          </p:cNvSpPr>
          <p:nvPr/>
        </p:nvSpPr>
        <p:spPr>
          <a:xfrm>
            <a:off x="10418225" y="2094423"/>
            <a:ext cx="252463" cy="252685"/>
          </a:xfrm>
          <a:prstGeom prst="donut">
            <a:avLst>
              <a:gd name="adj" fmla="val 174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88" name="Group 187">
            <a:extLst>
              <a:ext uri="{FF2B5EF4-FFF2-40B4-BE49-F238E27FC236}">
                <a16:creationId xmlns:a16="http://schemas.microsoft.com/office/drawing/2014/main" id="{32AB54B8-CE8C-6D3C-D3F4-20E2AFFE8397}"/>
              </a:ext>
            </a:extLst>
          </p:cNvPr>
          <p:cNvGrpSpPr>
            <a:grpSpLocks noChangeAspect="1"/>
          </p:cNvGrpSpPr>
          <p:nvPr/>
        </p:nvGrpSpPr>
        <p:grpSpPr>
          <a:xfrm>
            <a:off x="3725595" y="2699694"/>
            <a:ext cx="315976" cy="389762"/>
            <a:chOff x="865352" y="3223157"/>
            <a:chExt cx="686048" cy="846255"/>
          </a:xfrm>
        </p:grpSpPr>
        <p:pic>
          <p:nvPicPr>
            <p:cNvPr id="189" name="Graphic 188" descr="User">
              <a:extLst>
                <a:ext uri="{FF2B5EF4-FFF2-40B4-BE49-F238E27FC236}">
                  <a16:creationId xmlns:a16="http://schemas.microsoft.com/office/drawing/2014/main" id="{FC9EA420-A829-5BDC-FE25-FB8C478D6F6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36" y="3790932"/>
              <a:ext cx="278480" cy="278480"/>
            </a:xfrm>
            <a:prstGeom prst="rect">
              <a:avLst/>
            </a:prstGeom>
          </p:spPr>
        </p:pic>
        <p:pic>
          <p:nvPicPr>
            <p:cNvPr id="190" name="Graphic 189" descr="User">
              <a:extLst>
                <a:ext uri="{FF2B5EF4-FFF2-40B4-BE49-F238E27FC236}">
                  <a16:creationId xmlns:a16="http://schemas.microsoft.com/office/drawing/2014/main" id="{46F1D04B-61CE-9286-3D6D-FFF320B8FBA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72920" y="3634844"/>
              <a:ext cx="278480" cy="278480"/>
            </a:xfrm>
            <a:prstGeom prst="rect">
              <a:avLst/>
            </a:prstGeom>
          </p:spPr>
        </p:pic>
        <p:pic>
          <p:nvPicPr>
            <p:cNvPr id="191" name="Graphic 190" descr="User">
              <a:extLst>
                <a:ext uri="{FF2B5EF4-FFF2-40B4-BE49-F238E27FC236}">
                  <a16:creationId xmlns:a16="http://schemas.microsoft.com/office/drawing/2014/main" id="{1771A9DE-65A4-7CFE-28B3-9278A14FAD8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5352" y="3622246"/>
              <a:ext cx="278480" cy="278480"/>
            </a:xfrm>
            <a:prstGeom prst="rect">
              <a:avLst/>
            </a:prstGeom>
          </p:spPr>
        </p:pic>
        <p:grpSp>
          <p:nvGrpSpPr>
            <p:cNvPr id="192" name="Group 191">
              <a:extLst>
                <a:ext uri="{FF2B5EF4-FFF2-40B4-BE49-F238E27FC236}">
                  <a16:creationId xmlns:a16="http://schemas.microsoft.com/office/drawing/2014/main" id="{973EAB50-3DD8-F4C9-A0BC-284CA4411EE8}"/>
                </a:ext>
              </a:extLst>
            </p:cNvPr>
            <p:cNvGrpSpPr>
              <a:grpSpLocks noChangeAspect="1"/>
            </p:cNvGrpSpPr>
            <p:nvPr/>
          </p:nvGrpSpPr>
          <p:grpSpPr>
            <a:xfrm>
              <a:off x="1001138" y="3223157"/>
              <a:ext cx="393489" cy="389556"/>
              <a:chOff x="10094873" y="988125"/>
              <a:chExt cx="606582" cy="600519"/>
            </a:xfrm>
          </p:grpSpPr>
          <p:sp>
            <p:nvSpPr>
              <p:cNvPr id="193" name="Teardrop 192">
                <a:extLst>
                  <a:ext uri="{FF2B5EF4-FFF2-40B4-BE49-F238E27FC236}">
                    <a16:creationId xmlns:a16="http://schemas.microsoft.com/office/drawing/2014/main" id="{731EF66E-46CA-DBAD-130A-D44381A08217}"/>
                  </a:ext>
                </a:extLst>
              </p:cNvPr>
              <p:cNvSpPr/>
              <p:nvPr/>
            </p:nvSpPr>
            <p:spPr>
              <a:xfrm rot="8087230">
                <a:off x="10097904" y="985094"/>
                <a:ext cx="600519" cy="606582"/>
              </a:xfrm>
              <a:prstGeom prst="teardrop">
                <a:avLst>
                  <a:gd name="adj" fmla="val 105738"/>
                </a:avLst>
              </a:prstGeom>
              <a:no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4" name="Flowchart: Connector 193">
                <a:extLst>
                  <a:ext uri="{FF2B5EF4-FFF2-40B4-BE49-F238E27FC236}">
                    <a16:creationId xmlns:a16="http://schemas.microsoft.com/office/drawing/2014/main" id="{92022232-2CE2-9CC7-C000-B74485395637}"/>
                  </a:ext>
                </a:extLst>
              </p:cNvPr>
              <p:cNvSpPr>
                <a:spLocks noChangeAspect="1"/>
              </p:cNvSpPr>
              <p:nvPr/>
            </p:nvSpPr>
            <p:spPr>
              <a:xfrm>
                <a:off x="10255418" y="1150885"/>
                <a:ext cx="274790" cy="274205"/>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pic>
        <p:nvPicPr>
          <p:cNvPr id="195" name="Picture 194">
            <a:extLst>
              <a:ext uri="{FF2B5EF4-FFF2-40B4-BE49-F238E27FC236}">
                <a16:creationId xmlns:a16="http://schemas.microsoft.com/office/drawing/2014/main" id="{4E7B6D7C-CF0E-D756-649A-892AD0A541AF}"/>
              </a:ext>
            </a:extLst>
          </p:cNvPr>
          <p:cNvPicPr>
            <a:picLocks noChangeAspect="1"/>
          </p:cNvPicPr>
          <p:nvPr/>
        </p:nvPicPr>
        <p:blipFill rotWithShape="1">
          <a:blip r:embed="rId2">
            <a:duotone>
              <a:schemeClr val="accent3">
                <a:shade val="45000"/>
                <a:satMod val="135000"/>
              </a:schemeClr>
              <a:prstClr val="white"/>
            </a:duotone>
          </a:blip>
          <a:srcRect l="11848" t="4511"/>
          <a:stretch/>
        </p:blipFill>
        <p:spPr bwMode="auto">
          <a:xfrm>
            <a:off x="11746617" y="2088536"/>
            <a:ext cx="252249" cy="252685"/>
          </a:xfrm>
          <a:prstGeom prst="rect">
            <a:avLst/>
          </a:prstGeom>
          <a:ln>
            <a:noFill/>
          </a:ln>
          <a:extLst>
            <a:ext uri="{53640926-AAD7-44D8-BBD7-CCE9431645EC}">
              <a14:shadowObscured xmlns:a14="http://schemas.microsoft.com/office/drawing/2010/main"/>
            </a:ext>
          </a:extLst>
        </p:spPr>
      </p:pic>
      <p:cxnSp>
        <p:nvCxnSpPr>
          <p:cNvPr id="196" name="Straight Connector 195">
            <a:extLst>
              <a:ext uri="{FF2B5EF4-FFF2-40B4-BE49-F238E27FC236}">
                <a16:creationId xmlns:a16="http://schemas.microsoft.com/office/drawing/2014/main" id="{8AA0FDB1-8728-B9B8-3CE2-300F4888835A}"/>
              </a:ext>
            </a:extLst>
          </p:cNvPr>
          <p:cNvCxnSpPr>
            <a:cxnSpLocks/>
            <a:stCxn id="46" idx="3"/>
            <a:endCxn id="195" idx="1"/>
          </p:cNvCxnSpPr>
          <p:nvPr/>
        </p:nvCxnSpPr>
        <p:spPr>
          <a:xfrm flipV="1">
            <a:off x="11421325" y="2214879"/>
            <a:ext cx="325292" cy="2133"/>
          </a:xfrm>
          <a:prstGeom prst="line">
            <a:avLst/>
          </a:prstGeom>
          <a:ln w="381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7" name="TextBox 196">
            <a:extLst>
              <a:ext uri="{FF2B5EF4-FFF2-40B4-BE49-F238E27FC236}">
                <a16:creationId xmlns:a16="http://schemas.microsoft.com/office/drawing/2014/main" id="{0A89A3B9-E0EC-0B7A-C0E5-75459573407B}"/>
              </a:ext>
            </a:extLst>
          </p:cNvPr>
          <p:cNvSpPr txBox="1"/>
          <p:nvPr/>
        </p:nvSpPr>
        <p:spPr>
          <a:xfrm>
            <a:off x="11341734" y="1606708"/>
            <a:ext cx="86067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De-commission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Legacy Solution</a:t>
            </a:r>
          </a:p>
        </p:txBody>
      </p:sp>
      <p:sp>
        <p:nvSpPr>
          <p:cNvPr id="198" name="Rectangle: Rounded Corners 197">
            <a:extLst>
              <a:ext uri="{FF2B5EF4-FFF2-40B4-BE49-F238E27FC236}">
                <a16:creationId xmlns:a16="http://schemas.microsoft.com/office/drawing/2014/main" id="{EDE19520-E271-03BC-428E-0C77E83BE4A9}"/>
              </a:ext>
            </a:extLst>
          </p:cNvPr>
          <p:cNvSpPr/>
          <p:nvPr/>
        </p:nvSpPr>
        <p:spPr>
          <a:xfrm>
            <a:off x="7780428" y="1716187"/>
            <a:ext cx="1722783" cy="1223492"/>
          </a:xfrm>
          <a:prstGeom prst="roundRect">
            <a:avLst>
              <a:gd name="adj" fmla="val 7478"/>
            </a:avLst>
          </a:prstGeom>
          <a:solidFill>
            <a:schemeClr val="accent5">
              <a:lumMod val="60000"/>
              <a:lumOff val="4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199" name="Straight Connector 198">
            <a:extLst>
              <a:ext uri="{FF2B5EF4-FFF2-40B4-BE49-F238E27FC236}">
                <a16:creationId xmlns:a16="http://schemas.microsoft.com/office/drawing/2014/main" id="{8BF8B134-F8F7-A884-D72D-F272B9EC87DD}"/>
              </a:ext>
            </a:extLst>
          </p:cNvPr>
          <p:cNvCxnSpPr>
            <a:cxnSpLocks/>
          </p:cNvCxnSpPr>
          <p:nvPr/>
        </p:nvCxnSpPr>
        <p:spPr>
          <a:xfrm>
            <a:off x="10439519" y="3407726"/>
            <a:ext cx="0" cy="34006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518F1DE8-EFAD-9B33-3AD4-0E023D1C674A}"/>
              </a:ext>
            </a:extLst>
          </p:cNvPr>
          <p:cNvCxnSpPr>
            <a:cxnSpLocks/>
          </p:cNvCxnSpPr>
          <p:nvPr/>
        </p:nvCxnSpPr>
        <p:spPr>
          <a:xfrm flipH="1">
            <a:off x="10203755" y="6666893"/>
            <a:ext cx="1952134"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1" name="Rectangle: Rounded Corners 200">
            <a:extLst>
              <a:ext uri="{FF2B5EF4-FFF2-40B4-BE49-F238E27FC236}">
                <a16:creationId xmlns:a16="http://schemas.microsoft.com/office/drawing/2014/main" id="{DB03A596-B5DD-19E3-E643-684FDB7DC9DE}"/>
              </a:ext>
            </a:extLst>
          </p:cNvPr>
          <p:cNvSpPr/>
          <p:nvPr/>
        </p:nvSpPr>
        <p:spPr>
          <a:xfrm>
            <a:off x="10533752" y="5634693"/>
            <a:ext cx="1278761" cy="235300"/>
          </a:xfrm>
          <a:prstGeom prst="roundRect">
            <a:avLst>
              <a:gd name="adj" fmla="val 12517"/>
            </a:avLst>
          </a:prstGeom>
          <a:solidFill>
            <a:schemeClr val="accent5">
              <a:lumMod val="60000"/>
              <a:lumOff val="4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TESTING &amp; VALIDATION</a:t>
            </a:r>
          </a:p>
        </p:txBody>
      </p:sp>
      <p:sp>
        <p:nvSpPr>
          <p:cNvPr id="202" name="Rectangle: Rounded Corners 201">
            <a:extLst>
              <a:ext uri="{FF2B5EF4-FFF2-40B4-BE49-F238E27FC236}">
                <a16:creationId xmlns:a16="http://schemas.microsoft.com/office/drawing/2014/main" id="{721848A3-3AAD-4F7A-A423-F2605DDD22EF}"/>
              </a:ext>
            </a:extLst>
          </p:cNvPr>
          <p:cNvSpPr/>
          <p:nvPr/>
        </p:nvSpPr>
        <p:spPr>
          <a:xfrm>
            <a:off x="10533752" y="4933828"/>
            <a:ext cx="1140573" cy="236880"/>
          </a:xfrm>
          <a:prstGeom prst="roundRect">
            <a:avLst>
              <a:gd name="adj" fmla="val 7618"/>
            </a:avLst>
          </a:prstGeom>
          <a:solidFill>
            <a:schemeClr val="accent2">
              <a:lumMod val="40000"/>
              <a:lumOff val="6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DISCOVERY &amp; DESIGN</a:t>
            </a:r>
          </a:p>
        </p:txBody>
      </p:sp>
      <p:sp>
        <p:nvSpPr>
          <p:cNvPr id="203" name="Rectangle: Rounded Corners 202">
            <a:extLst>
              <a:ext uri="{FF2B5EF4-FFF2-40B4-BE49-F238E27FC236}">
                <a16:creationId xmlns:a16="http://schemas.microsoft.com/office/drawing/2014/main" id="{D5AC93F9-DC1B-289A-99AF-7EB39AAFA775}"/>
              </a:ext>
            </a:extLst>
          </p:cNvPr>
          <p:cNvSpPr/>
          <p:nvPr/>
        </p:nvSpPr>
        <p:spPr>
          <a:xfrm>
            <a:off x="10533752" y="5276282"/>
            <a:ext cx="1358663" cy="236881"/>
          </a:xfrm>
          <a:prstGeom prst="roundRect">
            <a:avLst>
              <a:gd name="adj" fmla="val 3117"/>
            </a:avLst>
          </a:prstGeom>
          <a:solidFill>
            <a:schemeClr val="accent4">
              <a:lumMod val="40000"/>
              <a:lumOff val="6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SOLUTION DEVELOPMENT</a:t>
            </a:r>
          </a:p>
        </p:txBody>
      </p:sp>
      <p:sp>
        <p:nvSpPr>
          <p:cNvPr id="204" name="Rectangle: Rounded Corners 203">
            <a:extLst>
              <a:ext uri="{FF2B5EF4-FFF2-40B4-BE49-F238E27FC236}">
                <a16:creationId xmlns:a16="http://schemas.microsoft.com/office/drawing/2014/main" id="{15538832-1BCF-923B-5606-FD4309B5FAE9}"/>
              </a:ext>
            </a:extLst>
          </p:cNvPr>
          <p:cNvSpPr/>
          <p:nvPr/>
        </p:nvSpPr>
        <p:spPr>
          <a:xfrm>
            <a:off x="10533752" y="5978514"/>
            <a:ext cx="1458605" cy="235300"/>
          </a:xfrm>
          <a:prstGeom prst="roundRect">
            <a:avLst>
              <a:gd name="adj" fmla="val 10531"/>
            </a:avLst>
          </a:prstGeom>
          <a:solidFill>
            <a:srgbClr val="7030A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CHANGE MANAGEMENT</a:t>
            </a:r>
          </a:p>
        </p:txBody>
      </p:sp>
      <p:sp>
        <p:nvSpPr>
          <p:cNvPr id="205" name="Rectangle: Rounded Corners 204">
            <a:extLst>
              <a:ext uri="{FF2B5EF4-FFF2-40B4-BE49-F238E27FC236}">
                <a16:creationId xmlns:a16="http://schemas.microsoft.com/office/drawing/2014/main" id="{021902D0-CCFF-9022-1392-F527EC79E225}"/>
              </a:ext>
            </a:extLst>
          </p:cNvPr>
          <p:cNvSpPr/>
          <p:nvPr/>
        </p:nvSpPr>
        <p:spPr>
          <a:xfrm>
            <a:off x="10518872" y="6337608"/>
            <a:ext cx="1456735" cy="215530"/>
          </a:xfrm>
          <a:prstGeom prst="roundRect">
            <a:avLst>
              <a:gd name="adj" fmla="val 15502"/>
            </a:avLst>
          </a:prstGeom>
          <a:solidFill>
            <a:schemeClr val="bg1">
              <a:lumMod val="6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SERVICE MANAGEMENT</a:t>
            </a:r>
          </a:p>
        </p:txBody>
      </p:sp>
      <p:pic>
        <p:nvPicPr>
          <p:cNvPr id="206" name="Picture 205">
            <a:extLst>
              <a:ext uri="{FF2B5EF4-FFF2-40B4-BE49-F238E27FC236}">
                <a16:creationId xmlns:a16="http://schemas.microsoft.com/office/drawing/2014/main" id="{2B8CB8C8-8CE5-06CC-AC9F-9D88ACC7D1A7}"/>
              </a:ext>
            </a:extLst>
          </p:cNvPr>
          <p:cNvPicPr>
            <a:picLocks noChangeAspect="1"/>
          </p:cNvPicPr>
          <p:nvPr/>
        </p:nvPicPr>
        <p:blipFill>
          <a:blip r:embed="rId10">
            <a:duotone>
              <a:schemeClr val="accent4">
                <a:shade val="45000"/>
                <a:satMod val="135000"/>
              </a:schemeClr>
              <a:prstClr val="white"/>
            </a:duotone>
          </a:blip>
          <a:stretch>
            <a:fillRect/>
          </a:stretch>
        </p:blipFill>
        <p:spPr>
          <a:xfrm>
            <a:off x="4172093" y="133611"/>
            <a:ext cx="566345" cy="461665"/>
          </a:xfrm>
          <a:prstGeom prst="rect">
            <a:avLst/>
          </a:prstGeom>
        </p:spPr>
      </p:pic>
      <p:sp>
        <p:nvSpPr>
          <p:cNvPr id="207" name="TextBox 206">
            <a:extLst>
              <a:ext uri="{FF2B5EF4-FFF2-40B4-BE49-F238E27FC236}">
                <a16:creationId xmlns:a16="http://schemas.microsoft.com/office/drawing/2014/main" id="{D1035E2A-7A5B-F74F-117D-E44716BD1B20}"/>
              </a:ext>
            </a:extLst>
          </p:cNvPr>
          <p:cNvSpPr txBox="1"/>
          <p:nvPr/>
        </p:nvSpPr>
        <p:spPr>
          <a:xfrm>
            <a:off x="4764590" y="225996"/>
            <a:ext cx="128526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Iterative development (Sprints)</a:t>
            </a:r>
          </a:p>
        </p:txBody>
      </p:sp>
      <p:pic>
        <p:nvPicPr>
          <p:cNvPr id="208" name="Picture 207">
            <a:extLst>
              <a:ext uri="{FF2B5EF4-FFF2-40B4-BE49-F238E27FC236}">
                <a16:creationId xmlns:a16="http://schemas.microsoft.com/office/drawing/2014/main" id="{BBB79499-0BBC-FB16-9F2A-1019FD89B567}"/>
              </a:ext>
            </a:extLst>
          </p:cNvPr>
          <p:cNvPicPr>
            <a:picLocks noChangeAspect="1"/>
          </p:cNvPicPr>
          <p:nvPr/>
        </p:nvPicPr>
        <p:blipFill>
          <a:blip r:embed="rId9">
            <a:duotone>
              <a:schemeClr val="accent5">
                <a:shade val="45000"/>
                <a:satMod val="135000"/>
              </a:schemeClr>
              <a:prstClr val="white"/>
            </a:duotone>
            <a:alphaModFix amt="50000"/>
          </a:blip>
          <a:stretch>
            <a:fillRect/>
          </a:stretch>
        </p:blipFill>
        <p:spPr>
          <a:xfrm>
            <a:off x="8487431" y="2977293"/>
            <a:ext cx="270598" cy="245342"/>
          </a:xfrm>
          <a:prstGeom prst="rect">
            <a:avLst/>
          </a:prstGeom>
        </p:spPr>
      </p:pic>
      <p:sp>
        <p:nvSpPr>
          <p:cNvPr id="209" name="Rectangle: Rounded Corners 208">
            <a:extLst>
              <a:ext uri="{FF2B5EF4-FFF2-40B4-BE49-F238E27FC236}">
                <a16:creationId xmlns:a16="http://schemas.microsoft.com/office/drawing/2014/main" id="{4DC1223D-8829-03ED-6B7C-E52B8978E4D7}"/>
              </a:ext>
            </a:extLst>
          </p:cNvPr>
          <p:cNvSpPr/>
          <p:nvPr/>
        </p:nvSpPr>
        <p:spPr>
          <a:xfrm>
            <a:off x="1640168" y="6004867"/>
            <a:ext cx="8214286" cy="760651"/>
          </a:xfrm>
          <a:prstGeom prst="roundRect">
            <a:avLst>
              <a:gd name="adj" fmla="val 10099"/>
            </a:avLst>
          </a:prstGeom>
          <a:solidFill>
            <a:schemeClr val="bg1">
              <a:lumMod val="6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0" name="Rectangle: Rounded Corners 209">
            <a:extLst>
              <a:ext uri="{FF2B5EF4-FFF2-40B4-BE49-F238E27FC236}">
                <a16:creationId xmlns:a16="http://schemas.microsoft.com/office/drawing/2014/main" id="{95B15A75-B464-E595-6177-CD878F5FB965}"/>
              </a:ext>
            </a:extLst>
          </p:cNvPr>
          <p:cNvSpPr/>
          <p:nvPr/>
        </p:nvSpPr>
        <p:spPr>
          <a:xfrm>
            <a:off x="2370080" y="5148901"/>
            <a:ext cx="7181767" cy="655565"/>
          </a:xfrm>
          <a:prstGeom prst="roundRect">
            <a:avLst>
              <a:gd name="adj" fmla="val 16995"/>
            </a:avLst>
          </a:prstGeom>
          <a:solidFill>
            <a:srgbClr val="7030A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1" name="TextBox 210">
            <a:extLst>
              <a:ext uri="{FF2B5EF4-FFF2-40B4-BE49-F238E27FC236}">
                <a16:creationId xmlns:a16="http://schemas.microsoft.com/office/drawing/2014/main" id="{6B29FC21-E19A-6773-C0A5-4BA78D904C8D}"/>
              </a:ext>
            </a:extLst>
          </p:cNvPr>
          <p:cNvSpPr txBox="1"/>
          <p:nvPr/>
        </p:nvSpPr>
        <p:spPr>
          <a:xfrm>
            <a:off x="10391654" y="6639739"/>
            <a:ext cx="520317"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Calibri" panose="020F0502020204030204"/>
                <a:ea typeface="+mn-ea"/>
                <a:cs typeface="+mn-cs"/>
              </a:rPr>
              <a:t>Key</a:t>
            </a:r>
          </a:p>
        </p:txBody>
      </p:sp>
      <p:sp>
        <p:nvSpPr>
          <p:cNvPr id="212" name="Rectangle: Rounded Corners 211">
            <a:extLst>
              <a:ext uri="{FF2B5EF4-FFF2-40B4-BE49-F238E27FC236}">
                <a16:creationId xmlns:a16="http://schemas.microsoft.com/office/drawing/2014/main" id="{DF747AAD-1AA4-F310-3678-A9C23DC4052D}"/>
              </a:ext>
            </a:extLst>
          </p:cNvPr>
          <p:cNvSpPr/>
          <p:nvPr/>
        </p:nvSpPr>
        <p:spPr>
          <a:xfrm>
            <a:off x="34251" y="1709103"/>
            <a:ext cx="3975749" cy="3374950"/>
          </a:xfrm>
          <a:prstGeom prst="roundRect">
            <a:avLst>
              <a:gd name="adj" fmla="val 2747"/>
            </a:avLst>
          </a:prstGeom>
          <a:solidFill>
            <a:schemeClr val="accent2">
              <a:lumMod val="40000"/>
              <a:lumOff val="6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3" name="Picture 212">
            <a:extLst>
              <a:ext uri="{FF2B5EF4-FFF2-40B4-BE49-F238E27FC236}">
                <a16:creationId xmlns:a16="http://schemas.microsoft.com/office/drawing/2014/main" id="{0829E9A8-7556-CC1D-608C-D59D9360EDDD}"/>
              </a:ext>
            </a:extLst>
          </p:cNvPr>
          <p:cNvPicPr>
            <a:picLocks noChangeAspect="1"/>
          </p:cNvPicPr>
          <p:nvPr/>
        </p:nvPicPr>
        <p:blipFill>
          <a:blip r:embed="rId9">
            <a:alphaModFix amt="50000"/>
            <a:duotone>
              <a:schemeClr val="accent4">
                <a:shade val="45000"/>
                <a:satMod val="135000"/>
              </a:schemeClr>
              <a:prstClr val="white"/>
            </a:duotone>
          </a:blip>
          <a:stretch>
            <a:fillRect/>
          </a:stretch>
        </p:blipFill>
        <p:spPr>
          <a:xfrm>
            <a:off x="5138432" y="3058062"/>
            <a:ext cx="219246" cy="198783"/>
          </a:xfrm>
          <a:prstGeom prst="rect">
            <a:avLst/>
          </a:prstGeom>
        </p:spPr>
      </p:pic>
      <p:pic>
        <p:nvPicPr>
          <p:cNvPr id="214" name="Picture 213">
            <a:extLst>
              <a:ext uri="{FF2B5EF4-FFF2-40B4-BE49-F238E27FC236}">
                <a16:creationId xmlns:a16="http://schemas.microsoft.com/office/drawing/2014/main" id="{BE05F8E9-59BD-42A6-D5F6-CA7397A26946}"/>
              </a:ext>
            </a:extLst>
          </p:cNvPr>
          <p:cNvPicPr>
            <a:picLocks noChangeAspect="1"/>
          </p:cNvPicPr>
          <p:nvPr/>
        </p:nvPicPr>
        <p:blipFill>
          <a:blip r:embed="rId9">
            <a:alphaModFix amt="50000"/>
            <a:duotone>
              <a:schemeClr val="accent4">
                <a:shade val="45000"/>
                <a:satMod val="135000"/>
              </a:schemeClr>
              <a:prstClr val="white"/>
            </a:duotone>
          </a:blip>
          <a:stretch>
            <a:fillRect/>
          </a:stretch>
        </p:blipFill>
        <p:spPr>
          <a:xfrm>
            <a:off x="5436790" y="3067388"/>
            <a:ext cx="228501" cy="207174"/>
          </a:xfrm>
          <a:prstGeom prst="rect">
            <a:avLst/>
          </a:prstGeom>
        </p:spPr>
      </p:pic>
      <p:pic>
        <p:nvPicPr>
          <p:cNvPr id="215" name="Picture 214">
            <a:extLst>
              <a:ext uri="{FF2B5EF4-FFF2-40B4-BE49-F238E27FC236}">
                <a16:creationId xmlns:a16="http://schemas.microsoft.com/office/drawing/2014/main" id="{351B9C29-D55E-16CE-8A49-65A13F86D85D}"/>
              </a:ext>
            </a:extLst>
          </p:cNvPr>
          <p:cNvPicPr>
            <a:picLocks noChangeAspect="1"/>
          </p:cNvPicPr>
          <p:nvPr/>
        </p:nvPicPr>
        <p:blipFill>
          <a:blip r:embed="rId9">
            <a:alphaModFix amt="50000"/>
            <a:duotone>
              <a:schemeClr val="accent4">
                <a:shade val="45000"/>
                <a:satMod val="135000"/>
              </a:schemeClr>
              <a:prstClr val="white"/>
            </a:duotone>
          </a:blip>
          <a:stretch>
            <a:fillRect/>
          </a:stretch>
        </p:blipFill>
        <p:spPr>
          <a:xfrm>
            <a:off x="5734218" y="3067388"/>
            <a:ext cx="228501" cy="207174"/>
          </a:xfrm>
          <a:prstGeom prst="rect">
            <a:avLst/>
          </a:prstGeom>
        </p:spPr>
      </p:pic>
      <p:grpSp>
        <p:nvGrpSpPr>
          <p:cNvPr id="216" name="Group 215">
            <a:extLst>
              <a:ext uri="{FF2B5EF4-FFF2-40B4-BE49-F238E27FC236}">
                <a16:creationId xmlns:a16="http://schemas.microsoft.com/office/drawing/2014/main" id="{C377863B-7B88-2E2D-1A6B-37D723123F72}"/>
              </a:ext>
            </a:extLst>
          </p:cNvPr>
          <p:cNvGrpSpPr/>
          <p:nvPr/>
        </p:nvGrpSpPr>
        <p:grpSpPr>
          <a:xfrm>
            <a:off x="10494515" y="4426139"/>
            <a:ext cx="445078" cy="200877"/>
            <a:chOff x="10508662" y="4353865"/>
            <a:chExt cx="445078" cy="200877"/>
          </a:xfrm>
        </p:grpSpPr>
        <p:pic>
          <p:nvPicPr>
            <p:cNvPr id="217" name="Picture 216">
              <a:extLst>
                <a:ext uri="{FF2B5EF4-FFF2-40B4-BE49-F238E27FC236}">
                  <a16:creationId xmlns:a16="http://schemas.microsoft.com/office/drawing/2014/main" id="{A5F269FD-30C4-7FE4-5E71-92F2B6170C90}"/>
                </a:ext>
              </a:extLst>
            </p:cNvPr>
            <p:cNvPicPr>
              <a:picLocks noChangeAspect="1"/>
            </p:cNvPicPr>
            <p:nvPr/>
          </p:nvPicPr>
          <p:blipFill>
            <a:blip r:embed="rId9">
              <a:alphaModFix amt="50000"/>
            </a:blip>
            <a:stretch>
              <a:fillRect/>
            </a:stretch>
          </p:blipFill>
          <p:spPr>
            <a:xfrm>
              <a:off x="10508662" y="4353865"/>
              <a:ext cx="221556" cy="200877"/>
            </a:xfrm>
            <a:prstGeom prst="rect">
              <a:avLst/>
            </a:prstGeom>
          </p:spPr>
        </p:pic>
        <p:pic>
          <p:nvPicPr>
            <p:cNvPr id="218" name="Picture 217">
              <a:extLst>
                <a:ext uri="{FF2B5EF4-FFF2-40B4-BE49-F238E27FC236}">
                  <a16:creationId xmlns:a16="http://schemas.microsoft.com/office/drawing/2014/main" id="{C1DF760D-7545-F858-0ADA-8F9B253A2101}"/>
                </a:ext>
              </a:extLst>
            </p:cNvPr>
            <p:cNvPicPr>
              <a:picLocks noChangeAspect="1"/>
            </p:cNvPicPr>
            <p:nvPr/>
          </p:nvPicPr>
          <p:blipFill>
            <a:blip r:embed="rId9">
              <a:alphaModFix amt="50000"/>
            </a:blip>
            <a:stretch>
              <a:fillRect/>
            </a:stretch>
          </p:blipFill>
          <p:spPr>
            <a:xfrm>
              <a:off x="10732184" y="4353865"/>
              <a:ext cx="221556" cy="200877"/>
            </a:xfrm>
            <a:prstGeom prst="rect">
              <a:avLst/>
            </a:prstGeom>
          </p:spPr>
        </p:pic>
      </p:grpSp>
      <p:sp>
        <p:nvSpPr>
          <p:cNvPr id="219" name="TextBox 218">
            <a:extLst>
              <a:ext uri="{FF2B5EF4-FFF2-40B4-BE49-F238E27FC236}">
                <a16:creationId xmlns:a16="http://schemas.microsoft.com/office/drawing/2014/main" id="{A94E9CC9-6A91-4F48-4010-C1B3A25EA840}"/>
              </a:ext>
            </a:extLst>
          </p:cNvPr>
          <p:cNvSpPr txBox="1"/>
          <p:nvPr/>
        </p:nvSpPr>
        <p:spPr>
          <a:xfrm>
            <a:off x="10909149" y="4295744"/>
            <a:ext cx="87876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Denotes multiple cycles of activity</a:t>
            </a:r>
          </a:p>
        </p:txBody>
      </p:sp>
      <p:cxnSp>
        <p:nvCxnSpPr>
          <p:cNvPr id="220" name="Straight Connector 219">
            <a:extLst>
              <a:ext uri="{FF2B5EF4-FFF2-40B4-BE49-F238E27FC236}">
                <a16:creationId xmlns:a16="http://schemas.microsoft.com/office/drawing/2014/main" id="{5E1FD3D1-A1D3-35AF-5F61-832710ADDE55}"/>
              </a:ext>
            </a:extLst>
          </p:cNvPr>
          <p:cNvCxnSpPr>
            <a:cxnSpLocks/>
            <a:stCxn id="176" idx="3"/>
            <a:endCxn id="177" idx="1"/>
          </p:cNvCxnSpPr>
          <p:nvPr/>
        </p:nvCxnSpPr>
        <p:spPr>
          <a:xfrm>
            <a:off x="4977667" y="3325686"/>
            <a:ext cx="1112207" cy="2132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1" name="Rectangle: Rounded Corners 220">
            <a:extLst>
              <a:ext uri="{FF2B5EF4-FFF2-40B4-BE49-F238E27FC236}">
                <a16:creationId xmlns:a16="http://schemas.microsoft.com/office/drawing/2014/main" id="{9E2DED6B-0C51-3320-0870-542026B60887}"/>
              </a:ext>
            </a:extLst>
          </p:cNvPr>
          <p:cNvSpPr/>
          <p:nvPr/>
        </p:nvSpPr>
        <p:spPr>
          <a:xfrm>
            <a:off x="4129992" y="699754"/>
            <a:ext cx="3550019" cy="4213093"/>
          </a:xfrm>
          <a:prstGeom prst="roundRect">
            <a:avLst>
              <a:gd name="adj" fmla="val 3117"/>
            </a:avLst>
          </a:prstGeom>
          <a:solidFill>
            <a:schemeClr val="accent4">
              <a:lumMod val="40000"/>
              <a:lumOff val="6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663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D18BF7C-A4A0-A17C-5972-179B190A8FA9}"/>
              </a:ext>
            </a:extLst>
          </p:cNvPr>
          <p:cNvSpPr/>
          <p:nvPr/>
        </p:nvSpPr>
        <p:spPr>
          <a:xfrm>
            <a:off x="3777641" y="5559121"/>
            <a:ext cx="3893491" cy="97492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1867">
              <a:solidFill>
                <a:srgbClr val="FFFFFF"/>
              </a:solidFill>
              <a:latin typeface="Arial"/>
            </a:endParaRPr>
          </a:p>
        </p:txBody>
      </p:sp>
      <p:sp>
        <p:nvSpPr>
          <p:cNvPr id="3" name="Rectangle 2">
            <a:extLst>
              <a:ext uri="{FF2B5EF4-FFF2-40B4-BE49-F238E27FC236}">
                <a16:creationId xmlns:a16="http://schemas.microsoft.com/office/drawing/2014/main" id="{9B41C584-F521-B7BA-9029-58F458BC4DC8}"/>
              </a:ext>
            </a:extLst>
          </p:cNvPr>
          <p:cNvSpPr/>
          <p:nvPr/>
        </p:nvSpPr>
        <p:spPr>
          <a:xfrm>
            <a:off x="80083" y="80609"/>
            <a:ext cx="12000556" cy="6662364"/>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b="1">
              <a:solidFill>
                <a:srgbClr val="000000"/>
              </a:solidFill>
              <a:latin typeface="Arial"/>
            </a:endParaRPr>
          </a:p>
        </p:txBody>
      </p:sp>
      <p:sp>
        <p:nvSpPr>
          <p:cNvPr id="4" name="Rectangle 3">
            <a:extLst>
              <a:ext uri="{FF2B5EF4-FFF2-40B4-BE49-F238E27FC236}">
                <a16:creationId xmlns:a16="http://schemas.microsoft.com/office/drawing/2014/main" id="{3D32D1AB-5CDF-9CA7-6922-8CBD49371762}"/>
              </a:ext>
            </a:extLst>
          </p:cNvPr>
          <p:cNvSpPr/>
          <p:nvPr/>
        </p:nvSpPr>
        <p:spPr>
          <a:xfrm>
            <a:off x="90685" y="80609"/>
            <a:ext cx="12000556" cy="6662364"/>
          </a:xfrm>
          <a:prstGeom prst="rect">
            <a:avLst/>
          </a:prstGeom>
          <a:noFill/>
          <a:ln w="38100">
            <a:solidFill>
              <a:srgbClr val="5B94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b="1" dirty="0">
              <a:solidFill>
                <a:srgbClr val="000000"/>
              </a:solidFill>
              <a:latin typeface="Arial"/>
            </a:endParaRPr>
          </a:p>
        </p:txBody>
      </p:sp>
      <p:sp>
        <p:nvSpPr>
          <p:cNvPr id="5" name="Rounded Rectangle 16">
            <a:extLst>
              <a:ext uri="{FF2B5EF4-FFF2-40B4-BE49-F238E27FC236}">
                <a16:creationId xmlns:a16="http://schemas.microsoft.com/office/drawing/2014/main" id="{70D368D4-923F-841C-5107-244478370449}"/>
              </a:ext>
            </a:extLst>
          </p:cNvPr>
          <p:cNvSpPr/>
          <p:nvPr/>
        </p:nvSpPr>
        <p:spPr>
          <a:xfrm>
            <a:off x="153189"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NOV</a:t>
            </a:r>
          </a:p>
          <a:p>
            <a:pPr algn="ctr" defTabSz="914377"/>
            <a:r>
              <a:rPr lang="en-GB" sz="667" b="1" dirty="0">
                <a:solidFill>
                  <a:srgbClr val="000000"/>
                </a:solidFill>
                <a:latin typeface="Arial"/>
              </a:rPr>
              <a:t>19</a:t>
            </a:r>
          </a:p>
        </p:txBody>
      </p:sp>
      <p:sp>
        <p:nvSpPr>
          <p:cNvPr id="6" name="Rounded Rectangle 16">
            <a:extLst>
              <a:ext uri="{FF2B5EF4-FFF2-40B4-BE49-F238E27FC236}">
                <a16:creationId xmlns:a16="http://schemas.microsoft.com/office/drawing/2014/main" id="{CF70EB3B-844B-53F4-7001-9300D3A38C08}"/>
              </a:ext>
            </a:extLst>
          </p:cNvPr>
          <p:cNvSpPr/>
          <p:nvPr/>
        </p:nvSpPr>
        <p:spPr>
          <a:xfrm>
            <a:off x="671002"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NOV</a:t>
            </a:r>
          </a:p>
          <a:p>
            <a:pPr algn="ctr" defTabSz="914377"/>
            <a:r>
              <a:rPr lang="en-GB" sz="667" b="1" dirty="0">
                <a:solidFill>
                  <a:srgbClr val="000000"/>
                </a:solidFill>
                <a:latin typeface="Arial"/>
              </a:rPr>
              <a:t>26</a:t>
            </a:r>
          </a:p>
        </p:txBody>
      </p:sp>
      <p:sp>
        <p:nvSpPr>
          <p:cNvPr id="7" name="Rounded Rectangle 16">
            <a:extLst>
              <a:ext uri="{FF2B5EF4-FFF2-40B4-BE49-F238E27FC236}">
                <a16:creationId xmlns:a16="http://schemas.microsoft.com/office/drawing/2014/main" id="{172CC14B-705B-353D-774B-9147F5C34B14}"/>
              </a:ext>
            </a:extLst>
          </p:cNvPr>
          <p:cNvSpPr/>
          <p:nvPr/>
        </p:nvSpPr>
        <p:spPr>
          <a:xfrm>
            <a:off x="1188815"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DEC</a:t>
            </a:r>
          </a:p>
          <a:p>
            <a:pPr algn="ctr" defTabSz="914377"/>
            <a:r>
              <a:rPr lang="en-GB" sz="667" b="1" dirty="0">
                <a:solidFill>
                  <a:srgbClr val="000000"/>
                </a:solidFill>
                <a:latin typeface="Arial"/>
              </a:rPr>
              <a:t>03</a:t>
            </a:r>
          </a:p>
        </p:txBody>
      </p:sp>
      <p:sp>
        <p:nvSpPr>
          <p:cNvPr id="8" name="Rounded Rectangle 16">
            <a:extLst>
              <a:ext uri="{FF2B5EF4-FFF2-40B4-BE49-F238E27FC236}">
                <a16:creationId xmlns:a16="http://schemas.microsoft.com/office/drawing/2014/main" id="{67DC79F5-7C57-17BF-9427-56A06B5E95A7}"/>
              </a:ext>
            </a:extLst>
          </p:cNvPr>
          <p:cNvSpPr/>
          <p:nvPr/>
        </p:nvSpPr>
        <p:spPr>
          <a:xfrm>
            <a:off x="1706629"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DEC</a:t>
            </a:r>
          </a:p>
          <a:p>
            <a:pPr algn="ctr" defTabSz="914377"/>
            <a:r>
              <a:rPr lang="en-GB" sz="667" b="1" dirty="0">
                <a:solidFill>
                  <a:srgbClr val="000000"/>
                </a:solidFill>
                <a:latin typeface="Arial"/>
              </a:rPr>
              <a:t>10</a:t>
            </a:r>
          </a:p>
        </p:txBody>
      </p:sp>
      <p:sp>
        <p:nvSpPr>
          <p:cNvPr id="9" name="Rounded Rectangle 16">
            <a:extLst>
              <a:ext uri="{FF2B5EF4-FFF2-40B4-BE49-F238E27FC236}">
                <a16:creationId xmlns:a16="http://schemas.microsoft.com/office/drawing/2014/main" id="{7B66B821-57D6-CD67-0D8D-A4A81C1B77C4}"/>
              </a:ext>
            </a:extLst>
          </p:cNvPr>
          <p:cNvSpPr/>
          <p:nvPr/>
        </p:nvSpPr>
        <p:spPr>
          <a:xfrm>
            <a:off x="2224442"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DEC</a:t>
            </a:r>
          </a:p>
          <a:p>
            <a:pPr algn="ctr" defTabSz="914377"/>
            <a:r>
              <a:rPr lang="en-GB" sz="667" b="1" dirty="0">
                <a:solidFill>
                  <a:srgbClr val="000000"/>
                </a:solidFill>
                <a:latin typeface="Arial"/>
              </a:rPr>
              <a:t>17</a:t>
            </a:r>
          </a:p>
        </p:txBody>
      </p:sp>
      <p:sp>
        <p:nvSpPr>
          <p:cNvPr id="10" name="Rounded Rectangle 16">
            <a:extLst>
              <a:ext uri="{FF2B5EF4-FFF2-40B4-BE49-F238E27FC236}">
                <a16:creationId xmlns:a16="http://schemas.microsoft.com/office/drawing/2014/main" id="{8B182866-8409-BDD4-C30A-16F66F1A9B29}"/>
              </a:ext>
            </a:extLst>
          </p:cNvPr>
          <p:cNvSpPr/>
          <p:nvPr/>
        </p:nvSpPr>
        <p:spPr>
          <a:xfrm>
            <a:off x="2742255" y="144174"/>
            <a:ext cx="486892" cy="6535153"/>
          </a:xfrm>
          <a:prstGeom prst="roundRect">
            <a:avLst>
              <a:gd name="adj" fmla="val 10000"/>
            </a:avLst>
          </a:prstGeom>
          <a:solidFill>
            <a:srgbClr val="F6FD9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DEC</a:t>
            </a:r>
          </a:p>
          <a:p>
            <a:pPr algn="ctr" defTabSz="914377"/>
            <a:r>
              <a:rPr lang="en-GB" sz="667" b="1" dirty="0">
                <a:solidFill>
                  <a:srgbClr val="000000"/>
                </a:solidFill>
                <a:latin typeface="Arial"/>
              </a:rPr>
              <a:t>24</a:t>
            </a:r>
          </a:p>
        </p:txBody>
      </p:sp>
      <p:sp>
        <p:nvSpPr>
          <p:cNvPr id="11" name="Rounded Rectangle 16">
            <a:extLst>
              <a:ext uri="{FF2B5EF4-FFF2-40B4-BE49-F238E27FC236}">
                <a16:creationId xmlns:a16="http://schemas.microsoft.com/office/drawing/2014/main" id="{B446DCC1-EC60-7BB8-6685-327A410B69CB}"/>
              </a:ext>
            </a:extLst>
          </p:cNvPr>
          <p:cNvSpPr/>
          <p:nvPr/>
        </p:nvSpPr>
        <p:spPr>
          <a:xfrm>
            <a:off x="3260069" y="144174"/>
            <a:ext cx="486892" cy="6535153"/>
          </a:xfrm>
          <a:prstGeom prst="roundRect">
            <a:avLst>
              <a:gd name="adj" fmla="val 10000"/>
            </a:avLst>
          </a:prstGeom>
          <a:solidFill>
            <a:srgbClr val="F6FD9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DEC</a:t>
            </a:r>
          </a:p>
          <a:p>
            <a:pPr algn="ctr" defTabSz="914377"/>
            <a:r>
              <a:rPr lang="en-GB" sz="667" b="1" dirty="0">
                <a:solidFill>
                  <a:srgbClr val="000000"/>
                </a:solidFill>
                <a:latin typeface="Arial"/>
              </a:rPr>
              <a:t>31</a:t>
            </a:r>
          </a:p>
        </p:txBody>
      </p:sp>
      <p:sp>
        <p:nvSpPr>
          <p:cNvPr id="12" name="Rounded Rectangle 16">
            <a:extLst>
              <a:ext uri="{FF2B5EF4-FFF2-40B4-BE49-F238E27FC236}">
                <a16:creationId xmlns:a16="http://schemas.microsoft.com/office/drawing/2014/main" id="{CA08D202-128A-EA6F-72DB-12CBBB9A7C08}"/>
              </a:ext>
            </a:extLst>
          </p:cNvPr>
          <p:cNvSpPr/>
          <p:nvPr/>
        </p:nvSpPr>
        <p:spPr>
          <a:xfrm>
            <a:off x="3777882"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JAN</a:t>
            </a:r>
          </a:p>
          <a:p>
            <a:pPr algn="ctr" defTabSz="914377"/>
            <a:r>
              <a:rPr lang="en-GB" sz="667" b="1" dirty="0">
                <a:solidFill>
                  <a:srgbClr val="000000"/>
                </a:solidFill>
                <a:latin typeface="Arial"/>
              </a:rPr>
              <a:t>07</a:t>
            </a:r>
          </a:p>
        </p:txBody>
      </p:sp>
      <p:sp>
        <p:nvSpPr>
          <p:cNvPr id="13" name="Rounded Rectangle 16">
            <a:extLst>
              <a:ext uri="{FF2B5EF4-FFF2-40B4-BE49-F238E27FC236}">
                <a16:creationId xmlns:a16="http://schemas.microsoft.com/office/drawing/2014/main" id="{68CF39E7-FF48-AAE8-7D66-9237FFBCFC29}"/>
              </a:ext>
            </a:extLst>
          </p:cNvPr>
          <p:cNvSpPr/>
          <p:nvPr/>
        </p:nvSpPr>
        <p:spPr>
          <a:xfrm>
            <a:off x="4295695"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JAN</a:t>
            </a:r>
          </a:p>
          <a:p>
            <a:pPr algn="ctr" defTabSz="914377"/>
            <a:r>
              <a:rPr lang="en-GB" sz="667" b="1" dirty="0">
                <a:solidFill>
                  <a:srgbClr val="000000"/>
                </a:solidFill>
                <a:latin typeface="Arial"/>
              </a:rPr>
              <a:t>14</a:t>
            </a:r>
          </a:p>
        </p:txBody>
      </p:sp>
      <p:sp>
        <p:nvSpPr>
          <p:cNvPr id="14" name="Rounded Rectangle 16">
            <a:extLst>
              <a:ext uri="{FF2B5EF4-FFF2-40B4-BE49-F238E27FC236}">
                <a16:creationId xmlns:a16="http://schemas.microsoft.com/office/drawing/2014/main" id="{0A81E49C-AA7E-83D8-28B6-090123112674}"/>
              </a:ext>
            </a:extLst>
          </p:cNvPr>
          <p:cNvSpPr/>
          <p:nvPr/>
        </p:nvSpPr>
        <p:spPr>
          <a:xfrm>
            <a:off x="4813509"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JAN</a:t>
            </a:r>
          </a:p>
          <a:p>
            <a:pPr algn="ctr" defTabSz="914377"/>
            <a:r>
              <a:rPr lang="en-GB" sz="667" b="1" dirty="0">
                <a:solidFill>
                  <a:srgbClr val="000000"/>
                </a:solidFill>
                <a:latin typeface="Arial"/>
              </a:rPr>
              <a:t>21</a:t>
            </a:r>
          </a:p>
        </p:txBody>
      </p:sp>
      <p:sp>
        <p:nvSpPr>
          <p:cNvPr id="15" name="Rounded Rectangle 16">
            <a:extLst>
              <a:ext uri="{FF2B5EF4-FFF2-40B4-BE49-F238E27FC236}">
                <a16:creationId xmlns:a16="http://schemas.microsoft.com/office/drawing/2014/main" id="{69360FD3-0871-ACF8-7C0D-F0CD1C557AFB}"/>
              </a:ext>
            </a:extLst>
          </p:cNvPr>
          <p:cNvSpPr/>
          <p:nvPr/>
        </p:nvSpPr>
        <p:spPr>
          <a:xfrm>
            <a:off x="5331322"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JAN</a:t>
            </a:r>
          </a:p>
          <a:p>
            <a:pPr algn="ctr" defTabSz="914377"/>
            <a:r>
              <a:rPr lang="en-GB" sz="667" b="1" dirty="0">
                <a:solidFill>
                  <a:srgbClr val="000000"/>
                </a:solidFill>
                <a:latin typeface="Arial"/>
              </a:rPr>
              <a:t>28</a:t>
            </a:r>
          </a:p>
        </p:txBody>
      </p:sp>
      <p:sp>
        <p:nvSpPr>
          <p:cNvPr id="16" name="Rounded Rectangle 16">
            <a:extLst>
              <a:ext uri="{FF2B5EF4-FFF2-40B4-BE49-F238E27FC236}">
                <a16:creationId xmlns:a16="http://schemas.microsoft.com/office/drawing/2014/main" id="{E2749CA5-97F4-4F98-7BB3-5756E217045B}"/>
              </a:ext>
            </a:extLst>
          </p:cNvPr>
          <p:cNvSpPr/>
          <p:nvPr/>
        </p:nvSpPr>
        <p:spPr>
          <a:xfrm>
            <a:off x="5849135"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FEB</a:t>
            </a:r>
          </a:p>
          <a:p>
            <a:pPr algn="ctr" defTabSz="914377"/>
            <a:r>
              <a:rPr lang="en-GB" sz="667" b="1" dirty="0">
                <a:solidFill>
                  <a:srgbClr val="000000"/>
                </a:solidFill>
                <a:latin typeface="Arial"/>
              </a:rPr>
              <a:t>04</a:t>
            </a:r>
          </a:p>
        </p:txBody>
      </p:sp>
      <p:sp>
        <p:nvSpPr>
          <p:cNvPr id="17" name="Rounded Rectangle 16">
            <a:extLst>
              <a:ext uri="{FF2B5EF4-FFF2-40B4-BE49-F238E27FC236}">
                <a16:creationId xmlns:a16="http://schemas.microsoft.com/office/drawing/2014/main" id="{25F52F49-39D7-BB9A-0339-864BC98418DE}"/>
              </a:ext>
            </a:extLst>
          </p:cNvPr>
          <p:cNvSpPr/>
          <p:nvPr/>
        </p:nvSpPr>
        <p:spPr>
          <a:xfrm>
            <a:off x="6366949"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FEB</a:t>
            </a:r>
          </a:p>
          <a:p>
            <a:pPr algn="ctr" defTabSz="914377"/>
            <a:r>
              <a:rPr lang="en-GB" sz="667" b="1" dirty="0">
                <a:solidFill>
                  <a:srgbClr val="000000"/>
                </a:solidFill>
                <a:latin typeface="Arial"/>
              </a:rPr>
              <a:t>11</a:t>
            </a:r>
          </a:p>
        </p:txBody>
      </p:sp>
      <p:sp>
        <p:nvSpPr>
          <p:cNvPr id="18" name="Rounded Rectangle 16">
            <a:extLst>
              <a:ext uri="{FF2B5EF4-FFF2-40B4-BE49-F238E27FC236}">
                <a16:creationId xmlns:a16="http://schemas.microsoft.com/office/drawing/2014/main" id="{41CF1F70-2D8A-9D26-C06E-198A23147C8B}"/>
              </a:ext>
            </a:extLst>
          </p:cNvPr>
          <p:cNvSpPr/>
          <p:nvPr/>
        </p:nvSpPr>
        <p:spPr>
          <a:xfrm>
            <a:off x="6884762"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FEB</a:t>
            </a:r>
          </a:p>
          <a:p>
            <a:pPr algn="ctr" defTabSz="914377"/>
            <a:r>
              <a:rPr lang="en-GB" sz="667" b="1" dirty="0">
                <a:solidFill>
                  <a:srgbClr val="000000"/>
                </a:solidFill>
                <a:latin typeface="Arial"/>
              </a:rPr>
              <a:t>18</a:t>
            </a:r>
          </a:p>
        </p:txBody>
      </p:sp>
      <p:sp>
        <p:nvSpPr>
          <p:cNvPr id="19" name="Rounded Rectangle 16">
            <a:extLst>
              <a:ext uri="{FF2B5EF4-FFF2-40B4-BE49-F238E27FC236}">
                <a16:creationId xmlns:a16="http://schemas.microsoft.com/office/drawing/2014/main" id="{02219E2C-2715-5554-3BA3-9C95D0274BDF}"/>
              </a:ext>
            </a:extLst>
          </p:cNvPr>
          <p:cNvSpPr/>
          <p:nvPr/>
        </p:nvSpPr>
        <p:spPr>
          <a:xfrm>
            <a:off x="7402575"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FEB</a:t>
            </a:r>
          </a:p>
          <a:p>
            <a:pPr algn="ctr" defTabSz="914377"/>
            <a:r>
              <a:rPr lang="en-GB" sz="667" b="1" dirty="0">
                <a:solidFill>
                  <a:srgbClr val="000000"/>
                </a:solidFill>
                <a:latin typeface="Arial"/>
              </a:rPr>
              <a:t>25</a:t>
            </a:r>
          </a:p>
        </p:txBody>
      </p:sp>
      <p:sp>
        <p:nvSpPr>
          <p:cNvPr id="20" name="Rounded Rectangle 16">
            <a:extLst>
              <a:ext uri="{FF2B5EF4-FFF2-40B4-BE49-F238E27FC236}">
                <a16:creationId xmlns:a16="http://schemas.microsoft.com/office/drawing/2014/main" id="{5AE4CC90-9F95-3125-AB77-0CA73488D432}"/>
              </a:ext>
            </a:extLst>
          </p:cNvPr>
          <p:cNvSpPr/>
          <p:nvPr/>
        </p:nvSpPr>
        <p:spPr>
          <a:xfrm>
            <a:off x="7920389"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MAR</a:t>
            </a:r>
          </a:p>
          <a:p>
            <a:pPr algn="ctr" defTabSz="914377"/>
            <a:r>
              <a:rPr lang="en-GB" sz="667" b="1" dirty="0">
                <a:solidFill>
                  <a:srgbClr val="000000"/>
                </a:solidFill>
                <a:latin typeface="Arial"/>
              </a:rPr>
              <a:t>04</a:t>
            </a:r>
          </a:p>
        </p:txBody>
      </p:sp>
      <p:sp>
        <p:nvSpPr>
          <p:cNvPr id="21" name="Rounded Rectangle 16">
            <a:extLst>
              <a:ext uri="{FF2B5EF4-FFF2-40B4-BE49-F238E27FC236}">
                <a16:creationId xmlns:a16="http://schemas.microsoft.com/office/drawing/2014/main" id="{7B9F0EAC-47E5-B948-5EE8-DBF3D13F4DA3}"/>
              </a:ext>
            </a:extLst>
          </p:cNvPr>
          <p:cNvSpPr/>
          <p:nvPr/>
        </p:nvSpPr>
        <p:spPr>
          <a:xfrm>
            <a:off x="8438202"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MAR</a:t>
            </a:r>
          </a:p>
          <a:p>
            <a:pPr algn="ctr" defTabSz="914377"/>
            <a:r>
              <a:rPr lang="en-GB" sz="667" b="1" dirty="0">
                <a:solidFill>
                  <a:srgbClr val="000000"/>
                </a:solidFill>
                <a:latin typeface="Arial"/>
              </a:rPr>
              <a:t>11</a:t>
            </a:r>
          </a:p>
        </p:txBody>
      </p:sp>
      <p:sp>
        <p:nvSpPr>
          <p:cNvPr id="22" name="Rounded Rectangle 16">
            <a:extLst>
              <a:ext uri="{FF2B5EF4-FFF2-40B4-BE49-F238E27FC236}">
                <a16:creationId xmlns:a16="http://schemas.microsoft.com/office/drawing/2014/main" id="{9D9250F9-C9D4-3AF3-C9B8-B51AE30EB2F8}"/>
              </a:ext>
            </a:extLst>
          </p:cNvPr>
          <p:cNvSpPr/>
          <p:nvPr/>
        </p:nvSpPr>
        <p:spPr>
          <a:xfrm>
            <a:off x="8956015"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MAR</a:t>
            </a:r>
          </a:p>
          <a:p>
            <a:pPr algn="ctr" defTabSz="914377"/>
            <a:r>
              <a:rPr lang="en-GB" sz="667" b="1" dirty="0">
                <a:solidFill>
                  <a:srgbClr val="000000"/>
                </a:solidFill>
                <a:latin typeface="Arial"/>
              </a:rPr>
              <a:t>18</a:t>
            </a:r>
          </a:p>
        </p:txBody>
      </p:sp>
      <p:sp>
        <p:nvSpPr>
          <p:cNvPr id="23" name="Rounded Rectangle 16">
            <a:extLst>
              <a:ext uri="{FF2B5EF4-FFF2-40B4-BE49-F238E27FC236}">
                <a16:creationId xmlns:a16="http://schemas.microsoft.com/office/drawing/2014/main" id="{3ECD7541-29AF-DFB7-C6BB-9B699BDFCAA1}"/>
              </a:ext>
            </a:extLst>
          </p:cNvPr>
          <p:cNvSpPr/>
          <p:nvPr/>
        </p:nvSpPr>
        <p:spPr>
          <a:xfrm>
            <a:off x="9473829" y="144174"/>
            <a:ext cx="486892" cy="6535153"/>
          </a:xfrm>
          <a:prstGeom prst="roundRect">
            <a:avLst>
              <a:gd name="adj" fmla="val 10000"/>
            </a:avLst>
          </a:prstGeom>
          <a:solidFill>
            <a:srgbClr val="DAEEFE"/>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MAR</a:t>
            </a:r>
          </a:p>
          <a:p>
            <a:pPr algn="ctr" defTabSz="914377"/>
            <a:r>
              <a:rPr lang="en-GB" sz="667" b="1" dirty="0">
                <a:solidFill>
                  <a:srgbClr val="000000"/>
                </a:solidFill>
                <a:latin typeface="Arial"/>
              </a:rPr>
              <a:t>25</a:t>
            </a:r>
          </a:p>
        </p:txBody>
      </p:sp>
      <p:sp>
        <p:nvSpPr>
          <p:cNvPr id="24" name="Rounded Rectangle 16">
            <a:extLst>
              <a:ext uri="{FF2B5EF4-FFF2-40B4-BE49-F238E27FC236}">
                <a16:creationId xmlns:a16="http://schemas.microsoft.com/office/drawing/2014/main" id="{E5CA0A0D-6F3E-8576-CA6C-B195D6A43B72}"/>
              </a:ext>
            </a:extLst>
          </p:cNvPr>
          <p:cNvSpPr/>
          <p:nvPr/>
        </p:nvSpPr>
        <p:spPr>
          <a:xfrm>
            <a:off x="9991642"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APR</a:t>
            </a:r>
          </a:p>
          <a:p>
            <a:pPr algn="ctr" defTabSz="914377"/>
            <a:r>
              <a:rPr lang="en-GB" sz="667" b="1" dirty="0">
                <a:solidFill>
                  <a:srgbClr val="000000"/>
                </a:solidFill>
                <a:latin typeface="Arial"/>
              </a:rPr>
              <a:t>01</a:t>
            </a:r>
          </a:p>
        </p:txBody>
      </p:sp>
      <p:sp>
        <p:nvSpPr>
          <p:cNvPr id="25" name="Rounded Rectangle 16">
            <a:extLst>
              <a:ext uri="{FF2B5EF4-FFF2-40B4-BE49-F238E27FC236}">
                <a16:creationId xmlns:a16="http://schemas.microsoft.com/office/drawing/2014/main" id="{A57B426B-813E-1F18-F9F9-853BD78E3307}"/>
              </a:ext>
            </a:extLst>
          </p:cNvPr>
          <p:cNvSpPr/>
          <p:nvPr/>
        </p:nvSpPr>
        <p:spPr>
          <a:xfrm>
            <a:off x="10509455"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APR</a:t>
            </a:r>
          </a:p>
          <a:p>
            <a:pPr algn="ctr" defTabSz="914377"/>
            <a:r>
              <a:rPr lang="en-GB" sz="667" b="1" dirty="0">
                <a:solidFill>
                  <a:srgbClr val="000000"/>
                </a:solidFill>
                <a:latin typeface="Arial"/>
              </a:rPr>
              <a:t>08</a:t>
            </a:r>
          </a:p>
        </p:txBody>
      </p:sp>
      <p:sp>
        <p:nvSpPr>
          <p:cNvPr id="26" name="Rounded Rectangle 16">
            <a:extLst>
              <a:ext uri="{FF2B5EF4-FFF2-40B4-BE49-F238E27FC236}">
                <a16:creationId xmlns:a16="http://schemas.microsoft.com/office/drawing/2014/main" id="{9A25BA62-02A4-EE8C-F9B6-7033C8C556CC}"/>
              </a:ext>
            </a:extLst>
          </p:cNvPr>
          <p:cNvSpPr/>
          <p:nvPr/>
        </p:nvSpPr>
        <p:spPr>
          <a:xfrm>
            <a:off x="11027269"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APR</a:t>
            </a:r>
          </a:p>
          <a:p>
            <a:pPr algn="ctr" defTabSz="914377"/>
            <a:r>
              <a:rPr lang="en-GB" sz="667" b="1" dirty="0">
                <a:solidFill>
                  <a:srgbClr val="000000"/>
                </a:solidFill>
                <a:latin typeface="Arial"/>
              </a:rPr>
              <a:t>15</a:t>
            </a:r>
          </a:p>
        </p:txBody>
      </p:sp>
      <p:sp>
        <p:nvSpPr>
          <p:cNvPr id="27" name="Rounded Rectangle 16">
            <a:extLst>
              <a:ext uri="{FF2B5EF4-FFF2-40B4-BE49-F238E27FC236}">
                <a16:creationId xmlns:a16="http://schemas.microsoft.com/office/drawing/2014/main" id="{A16B81CC-E625-7F4D-A4BD-467261A11B9C}"/>
              </a:ext>
            </a:extLst>
          </p:cNvPr>
          <p:cNvSpPr/>
          <p:nvPr/>
        </p:nvSpPr>
        <p:spPr>
          <a:xfrm>
            <a:off x="11545082" y="144174"/>
            <a:ext cx="486892" cy="6535153"/>
          </a:xfrm>
          <a:prstGeom prst="roundRect">
            <a:avLst>
              <a:gd name="adj" fmla="val 10000"/>
            </a:avLst>
          </a:prstGeom>
          <a:solidFill>
            <a:srgbClr val="C3E3FD"/>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tIns="0"/>
          <a:lstStyle/>
          <a:p>
            <a:pPr algn="ctr" defTabSz="914377"/>
            <a:r>
              <a:rPr lang="en-GB" sz="667" b="1" dirty="0">
                <a:solidFill>
                  <a:srgbClr val="000000"/>
                </a:solidFill>
                <a:latin typeface="Arial"/>
              </a:rPr>
              <a:t>APR</a:t>
            </a:r>
          </a:p>
          <a:p>
            <a:pPr algn="ctr" defTabSz="914377"/>
            <a:r>
              <a:rPr lang="en-GB" sz="667" b="1" dirty="0">
                <a:solidFill>
                  <a:srgbClr val="000000"/>
                </a:solidFill>
                <a:latin typeface="Arial"/>
              </a:rPr>
              <a:t>22</a:t>
            </a:r>
          </a:p>
        </p:txBody>
      </p:sp>
      <p:sp>
        <p:nvSpPr>
          <p:cNvPr id="28" name="Rectangle 27">
            <a:extLst>
              <a:ext uri="{FF2B5EF4-FFF2-40B4-BE49-F238E27FC236}">
                <a16:creationId xmlns:a16="http://schemas.microsoft.com/office/drawing/2014/main" id="{C6B983BE-4B4B-3791-6C9E-EE5E94B3A736}"/>
              </a:ext>
            </a:extLst>
          </p:cNvPr>
          <p:cNvSpPr/>
          <p:nvPr/>
        </p:nvSpPr>
        <p:spPr>
          <a:xfrm>
            <a:off x="189500" y="410433"/>
            <a:ext cx="948051" cy="177964"/>
          </a:xfrm>
          <a:prstGeom prst="rect">
            <a:avLst/>
          </a:prstGeom>
          <a:solidFill>
            <a:schemeClr val="accent5">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November</a:t>
            </a:r>
          </a:p>
        </p:txBody>
      </p:sp>
      <p:sp>
        <p:nvSpPr>
          <p:cNvPr id="29" name="Rectangle 28">
            <a:extLst>
              <a:ext uri="{FF2B5EF4-FFF2-40B4-BE49-F238E27FC236}">
                <a16:creationId xmlns:a16="http://schemas.microsoft.com/office/drawing/2014/main" id="{3BA70A70-DAB6-4B5E-F2B0-AB1B19671248}"/>
              </a:ext>
            </a:extLst>
          </p:cNvPr>
          <p:cNvSpPr/>
          <p:nvPr/>
        </p:nvSpPr>
        <p:spPr>
          <a:xfrm>
            <a:off x="1188815" y="410433"/>
            <a:ext cx="2548024" cy="177964"/>
          </a:xfrm>
          <a:prstGeom prst="rect">
            <a:avLst/>
          </a:prstGeom>
          <a:solidFill>
            <a:schemeClr val="accent5">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December                XMAS</a:t>
            </a:r>
          </a:p>
        </p:txBody>
      </p:sp>
      <p:sp>
        <p:nvSpPr>
          <p:cNvPr id="30" name="Rectangle 29">
            <a:extLst>
              <a:ext uri="{FF2B5EF4-FFF2-40B4-BE49-F238E27FC236}">
                <a16:creationId xmlns:a16="http://schemas.microsoft.com/office/drawing/2014/main" id="{567D966C-20FA-967C-BC78-22EFEEAEB113}"/>
              </a:ext>
            </a:extLst>
          </p:cNvPr>
          <p:cNvSpPr/>
          <p:nvPr/>
        </p:nvSpPr>
        <p:spPr>
          <a:xfrm>
            <a:off x="3777882" y="410433"/>
            <a:ext cx="2022588" cy="177964"/>
          </a:xfrm>
          <a:prstGeom prst="rect">
            <a:avLst/>
          </a:prstGeom>
          <a:solidFill>
            <a:schemeClr val="accent5">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January</a:t>
            </a:r>
          </a:p>
        </p:txBody>
      </p:sp>
      <p:sp>
        <p:nvSpPr>
          <p:cNvPr id="31" name="Rectangle 30">
            <a:extLst>
              <a:ext uri="{FF2B5EF4-FFF2-40B4-BE49-F238E27FC236}">
                <a16:creationId xmlns:a16="http://schemas.microsoft.com/office/drawing/2014/main" id="{87A6DBBE-ABF3-FF0E-CE7E-242EB109579E}"/>
              </a:ext>
            </a:extLst>
          </p:cNvPr>
          <p:cNvSpPr/>
          <p:nvPr/>
        </p:nvSpPr>
        <p:spPr>
          <a:xfrm>
            <a:off x="5849135" y="410433"/>
            <a:ext cx="2022588" cy="179457"/>
          </a:xfrm>
          <a:prstGeom prst="rect">
            <a:avLst/>
          </a:prstGeom>
          <a:solidFill>
            <a:schemeClr val="accent5">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February</a:t>
            </a:r>
          </a:p>
        </p:txBody>
      </p:sp>
      <p:sp>
        <p:nvSpPr>
          <p:cNvPr id="32" name="Rectangle 31">
            <a:extLst>
              <a:ext uri="{FF2B5EF4-FFF2-40B4-BE49-F238E27FC236}">
                <a16:creationId xmlns:a16="http://schemas.microsoft.com/office/drawing/2014/main" id="{7B80ED27-CB96-F526-F724-AE10EB00958B}"/>
              </a:ext>
            </a:extLst>
          </p:cNvPr>
          <p:cNvSpPr/>
          <p:nvPr/>
        </p:nvSpPr>
        <p:spPr>
          <a:xfrm>
            <a:off x="7920389" y="410433"/>
            <a:ext cx="2022588" cy="177964"/>
          </a:xfrm>
          <a:prstGeom prst="rect">
            <a:avLst/>
          </a:prstGeom>
          <a:solidFill>
            <a:schemeClr val="accent5">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March</a:t>
            </a:r>
          </a:p>
        </p:txBody>
      </p:sp>
      <p:sp>
        <p:nvSpPr>
          <p:cNvPr id="33" name="Rectangle 32">
            <a:extLst>
              <a:ext uri="{FF2B5EF4-FFF2-40B4-BE49-F238E27FC236}">
                <a16:creationId xmlns:a16="http://schemas.microsoft.com/office/drawing/2014/main" id="{181D86A2-82D6-C762-A35D-67D339723A2E}"/>
              </a:ext>
            </a:extLst>
          </p:cNvPr>
          <p:cNvSpPr/>
          <p:nvPr/>
        </p:nvSpPr>
        <p:spPr>
          <a:xfrm>
            <a:off x="10024353" y="410433"/>
            <a:ext cx="1978148" cy="177964"/>
          </a:xfrm>
          <a:prstGeom prst="rect">
            <a:avLst/>
          </a:prstGeom>
          <a:solidFill>
            <a:schemeClr val="accent5">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April</a:t>
            </a:r>
          </a:p>
        </p:txBody>
      </p:sp>
      <p:sp>
        <p:nvSpPr>
          <p:cNvPr id="34" name="Rectangle 33">
            <a:extLst>
              <a:ext uri="{FF2B5EF4-FFF2-40B4-BE49-F238E27FC236}">
                <a16:creationId xmlns:a16="http://schemas.microsoft.com/office/drawing/2014/main" id="{0BE3D576-1B18-C3B8-B784-17FA295C62CE}"/>
              </a:ext>
            </a:extLst>
          </p:cNvPr>
          <p:cNvSpPr/>
          <p:nvPr/>
        </p:nvSpPr>
        <p:spPr>
          <a:xfrm>
            <a:off x="153189" y="4884523"/>
            <a:ext cx="11859911" cy="1790188"/>
          </a:xfrm>
          <a:prstGeom prst="rect">
            <a:avLst/>
          </a:prstGeom>
          <a:solidFill>
            <a:srgbClr val="FFE1FF">
              <a:alpha val="5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594" indent="-228594" defTabSz="914377">
              <a:buFont typeface="Arial" panose="020B0604020202020204" pitchFamily="34" charset="0"/>
              <a:buChar char="•"/>
            </a:pPr>
            <a:endParaRPr lang="en-GB" sz="933" dirty="0">
              <a:solidFill>
                <a:srgbClr val="000000"/>
              </a:solidFill>
              <a:latin typeface="Arial"/>
            </a:endParaRPr>
          </a:p>
          <a:p>
            <a:pPr marL="228594" indent="-228594" defTabSz="914377">
              <a:buFont typeface="Arial" panose="020B0604020202020204" pitchFamily="34" charset="0"/>
              <a:buChar char="•"/>
            </a:pPr>
            <a:endParaRPr lang="en-GB" sz="933" dirty="0">
              <a:solidFill>
                <a:srgbClr val="000000"/>
              </a:solidFill>
              <a:latin typeface="Arial"/>
            </a:endParaRPr>
          </a:p>
          <a:p>
            <a:pPr marL="228594" indent="-228594" defTabSz="914377">
              <a:buFont typeface="Arial" panose="020B0604020202020204" pitchFamily="34" charset="0"/>
              <a:buChar char="•"/>
            </a:pPr>
            <a:endParaRPr lang="en-GB" sz="933" b="1" dirty="0">
              <a:solidFill>
                <a:srgbClr val="000000"/>
              </a:solidFill>
              <a:latin typeface="Arial"/>
            </a:endParaRPr>
          </a:p>
        </p:txBody>
      </p:sp>
      <p:sp>
        <p:nvSpPr>
          <p:cNvPr id="35" name="TextBox 34">
            <a:extLst>
              <a:ext uri="{FF2B5EF4-FFF2-40B4-BE49-F238E27FC236}">
                <a16:creationId xmlns:a16="http://schemas.microsoft.com/office/drawing/2014/main" id="{815CA9F0-5987-E929-2F04-54D7E66FBC71}"/>
              </a:ext>
            </a:extLst>
          </p:cNvPr>
          <p:cNvSpPr txBox="1"/>
          <p:nvPr/>
        </p:nvSpPr>
        <p:spPr>
          <a:xfrm>
            <a:off x="10623615" y="4889456"/>
            <a:ext cx="1389484" cy="194990"/>
          </a:xfrm>
          <a:prstGeom prst="rect">
            <a:avLst/>
          </a:prstGeom>
          <a:solidFill>
            <a:srgbClr val="92D050">
              <a:alpha val="42000"/>
            </a:srgbClr>
          </a:solidFill>
          <a:ln w="12700">
            <a:solidFill>
              <a:schemeClr val="tx1"/>
            </a:solidFill>
          </a:ln>
        </p:spPr>
        <p:txBody>
          <a:bodyPr wrap="square" rtlCol="0">
            <a:spAutoFit/>
          </a:bodyPr>
          <a:lstStyle/>
          <a:p>
            <a:pPr defTabSz="914377"/>
            <a:r>
              <a:rPr lang="en-GB" sz="667" b="1" dirty="0">
                <a:solidFill>
                  <a:srgbClr val="000000"/>
                </a:solidFill>
                <a:latin typeface="Arial"/>
              </a:rPr>
              <a:t>API Lifecycle (LEDHouse)</a:t>
            </a:r>
          </a:p>
        </p:txBody>
      </p:sp>
      <p:sp>
        <p:nvSpPr>
          <p:cNvPr id="36" name="Rectangle 35">
            <a:extLst>
              <a:ext uri="{FF2B5EF4-FFF2-40B4-BE49-F238E27FC236}">
                <a16:creationId xmlns:a16="http://schemas.microsoft.com/office/drawing/2014/main" id="{8A4A748C-902D-49BC-988F-8096AAC57319}"/>
              </a:ext>
            </a:extLst>
          </p:cNvPr>
          <p:cNvSpPr/>
          <p:nvPr/>
        </p:nvSpPr>
        <p:spPr>
          <a:xfrm>
            <a:off x="153189" y="2280300"/>
            <a:ext cx="11869479" cy="2604224"/>
          </a:xfrm>
          <a:prstGeom prst="rect">
            <a:avLst/>
          </a:prstGeom>
          <a:solidFill>
            <a:srgbClr val="FFE1FF">
              <a:alpha val="5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594" indent="-228594" defTabSz="914377">
              <a:buFont typeface="Arial" panose="020B0604020202020204" pitchFamily="34" charset="0"/>
              <a:buChar char="•"/>
            </a:pPr>
            <a:endParaRPr lang="en-GB" sz="933" dirty="0">
              <a:solidFill>
                <a:srgbClr val="000000"/>
              </a:solidFill>
              <a:latin typeface="Arial"/>
            </a:endParaRPr>
          </a:p>
          <a:p>
            <a:pPr marL="228594" indent="-228594" defTabSz="914377">
              <a:buFont typeface="Arial" panose="020B0604020202020204" pitchFamily="34" charset="0"/>
              <a:buChar char="•"/>
            </a:pPr>
            <a:endParaRPr lang="en-GB" sz="933" dirty="0">
              <a:solidFill>
                <a:srgbClr val="000000"/>
              </a:solidFill>
              <a:latin typeface="Arial"/>
            </a:endParaRPr>
          </a:p>
          <a:p>
            <a:pPr marL="228594" indent="-228594" defTabSz="914377">
              <a:buFont typeface="Arial" panose="020B0604020202020204" pitchFamily="34" charset="0"/>
              <a:buChar char="•"/>
            </a:pPr>
            <a:endParaRPr lang="en-GB" sz="933" b="1" dirty="0">
              <a:solidFill>
                <a:srgbClr val="000000"/>
              </a:solidFill>
              <a:latin typeface="Arial"/>
            </a:endParaRPr>
          </a:p>
        </p:txBody>
      </p:sp>
      <p:sp>
        <p:nvSpPr>
          <p:cNvPr id="37" name="TextBox 36">
            <a:extLst>
              <a:ext uri="{FF2B5EF4-FFF2-40B4-BE49-F238E27FC236}">
                <a16:creationId xmlns:a16="http://schemas.microsoft.com/office/drawing/2014/main" id="{E6721928-4E4C-F6B5-E513-BF4221C0BE25}"/>
              </a:ext>
            </a:extLst>
          </p:cNvPr>
          <p:cNvSpPr txBox="1"/>
          <p:nvPr/>
        </p:nvSpPr>
        <p:spPr>
          <a:xfrm>
            <a:off x="10635595" y="2274025"/>
            <a:ext cx="1389484" cy="194990"/>
          </a:xfrm>
          <a:prstGeom prst="rect">
            <a:avLst/>
          </a:prstGeom>
          <a:solidFill>
            <a:srgbClr val="92D050">
              <a:alpha val="42000"/>
            </a:srgbClr>
          </a:solidFill>
          <a:ln w="12700">
            <a:solidFill>
              <a:schemeClr val="tx1"/>
            </a:solidFill>
          </a:ln>
        </p:spPr>
        <p:txBody>
          <a:bodyPr wrap="square" rtlCol="0">
            <a:spAutoFit/>
          </a:bodyPr>
          <a:lstStyle>
            <a:defPPr>
              <a:defRPr lang="en-US"/>
            </a:defPPr>
            <a:lvl1pPr defTabSz="914377">
              <a:defRPr sz="667" b="1">
                <a:solidFill>
                  <a:srgbClr val="000000"/>
                </a:solidFill>
                <a:latin typeface="Arial"/>
              </a:defRPr>
            </a:lvl1pPr>
          </a:lstStyle>
          <a:p>
            <a:r>
              <a:rPr lang="en-GB" dirty="0"/>
              <a:t>Technology Delivery</a:t>
            </a:r>
          </a:p>
        </p:txBody>
      </p:sp>
      <p:sp>
        <p:nvSpPr>
          <p:cNvPr id="38" name="Rectangle 37">
            <a:extLst>
              <a:ext uri="{FF2B5EF4-FFF2-40B4-BE49-F238E27FC236}">
                <a16:creationId xmlns:a16="http://schemas.microsoft.com/office/drawing/2014/main" id="{0D6F3549-D093-AF70-F537-F234957F6DC3}"/>
              </a:ext>
            </a:extLst>
          </p:cNvPr>
          <p:cNvSpPr/>
          <p:nvPr/>
        </p:nvSpPr>
        <p:spPr>
          <a:xfrm>
            <a:off x="165735" y="852624"/>
            <a:ext cx="11859911" cy="1422576"/>
          </a:xfrm>
          <a:prstGeom prst="rect">
            <a:avLst/>
          </a:prstGeom>
          <a:solidFill>
            <a:srgbClr val="FFE1FF">
              <a:alpha val="5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594" indent="-228594" defTabSz="914377">
              <a:buFont typeface="Arial" panose="020B0604020202020204" pitchFamily="34" charset="0"/>
              <a:buChar char="•"/>
            </a:pPr>
            <a:endParaRPr lang="en-GB" sz="933" dirty="0">
              <a:solidFill>
                <a:srgbClr val="000000"/>
              </a:solidFill>
              <a:latin typeface="Arial"/>
            </a:endParaRPr>
          </a:p>
          <a:p>
            <a:pPr marL="228594" indent="-228594" defTabSz="914377">
              <a:buFont typeface="Arial" panose="020B0604020202020204" pitchFamily="34" charset="0"/>
              <a:buChar char="•"/>
            </a:pPr>
            <a:endParaRPr lang="en-GB" sz="933" dirty="0">
              <a:solidFill>
                <a:srgbClr val="000000"/>
              </a:solidFill>
              <a:latin typeface="Arial"/>
            </a:endParaRPr>
          </a:p>
          <a:p>
            <a:pPr marL="228594" indent="-228594" defTabSz="914377">
              <a:buFont typeface="Arial" panose="020B0604020202020204" pitchFamily="34" charset="0"/>
              <a:buChar char="•"/>
            </a:pPr>
            <a:endParaRPr lang="en-GB" sz="933" b="1" dirty="0">
              <a:solidFill>
                <a:srgbClr val="000000"/>
              </a:solidFill>
              <a:latin typeface="Arial"/>
            </a:endParaRPr>
          </a:p>
        </p:txBody>
      </p:sp>
      <p:sp>
        <p:nvSpPr>
          <p:cNvPr id="39" name="TextBox 38">
            <a:extLst>
              <a:ext uri="{FF2B5EF4-FFF2-40B4-BE49-F238E27FC236}">
                <a16:creationId xmlns:a16="http://schemas.microsoft.com/office/drawing/2014/main" id="{D11161A1-D708-D74E-AFBC-7760C05BA570}"/>
              </a:ext>
            </a:extLst>
          </p:cNvPr>
          <p:cNvSpPr txBox="1"/>
          <p:nvPr/>
        </p:nvSpPr>
        <p:spPr>
          <a:xfrm>
            <a:off x="10631209" y="855823"/>
            <a:ext cx="1389484" cy="194990"/>
          </a:xfrm>
          <a:prstGeom prst="rect">
            <a:avLst/>
          </a:prstGeom>
          <a:solidFill>
            <a:srgbClr val="92D050">
              <a:alpha val="42000"/>
            </a:srgbClr>
          </a:solidFill>
          <a:ln w="12700">
            <a:solidFill>
              <a:schemeClr val="tx1"/>
            </a:solidFill>
          </a:ln>
        </p:spPr>
        <p:txBody>
          <a:bodyPr wrap="square" rtlCol="0">
            <a:spAutoFit/>
          </a:bodyPr>
          <a:lstStyle>
            <a:defPPr>
              <a:defRPr lang="en-US"/>
            </a:defPPr>
            <a:lvl1pPr defTabSz="914377">
              <a:defRPr sz="667" b="1">
                <a:solidFill>
                  <a:srgbClr val="000000"/>
                </a:solidFill>
                <a:latin typeface="Arial"/>
              </a:defRPr>
            </a:lvl1pPr>
          </a:lstStyle>
          <a:p>
            <a:r>
              <a:rPr lang="en-GB" dirty="0"/>
              <a:t>Org Enablement</a:t>
            </a:r>
          </a:p>
        </p:txBody>
      </p:sp>
      <p:sp>
        <p:nvSpPr>
          <p:cNvPr id="40" name="Rectangle 31">
            <a:extLst>
              <a:ext uri="{FF2B5EF4-FFF2-40B4-BE49-F238E27FC236}">
                <a16:creationId xmlns:a16="http://schemas.microsoft.com/office/drawing/2014/main" id="{476DAA18-EA1A-D894-A505-C4E39D71EABE}"/>
              </a:ext>
            </a:extLst>
          </p:cNvPr>
          <p:cNvSpPr/>
          <p:nvPr/>
        </p:nvSpPr>
        <p:spPr>
          <a:xfrm>
            <a:off x="324091" y="6079809"/>
            <a:ext cx="846979" cy="211323"/>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Soap UI</a:t>
            </a:r>
          </a:p>
          <a:p>
            <a:pPr algn="ctr" defTabSz="914377"/>
            <a:r>
              <a:rPr lang="en-US" sz="667" b="1" dirty="0">
                <a:solidFill>
                  <a:srgbClr val="000000"/>
                </a:solidFill>
                <a:latin typeface="Arial"/>
              </a:rPr>
              <a:t>Set Up</a:t>
            </a:r>
          </a:p>
        </p:txBody>
      </p:sp>
      <p:sp>
        <p:nvSpPr>
          <p:cNvPr id="41" name="Rectangle 31">
            <a:extLst>
              <a:ext uri="{FF2B5EF4-FFF2-40B4-BE49-F238E27FC236}">
                <a16:creationId xmlns:a16="http://schemas.microsoft.com/office/drawing/2014/main" id="{187BD878-6138-969C-CEC5-BA0A339D0BB7}"/>
              </a:ext>
            </a:extLst>
          </p:cNvPr>
          <p:cNvSpPr/>
          <p:nvPr/>
        </p:nvSpPr>
        <p:spPr>
          <a:xfrm>
            <a:off x="4815027" y="5779033"/>
            <a:ext cx="961475" cy="221624"/>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UAT</a:t>
            </a:r>
          </a:p>
        </p:txBody>
      </p:sp>
      <p:sp>
        <p:nvSpPr>
          <p:cNvPr id="42" name="Rectangle 31">
            <a:extLst>
              <a:ext uri="{FF2B5EF4-FFF2-40B4-BE49-F238E27FC236}">
                <a16:creationId xmlns:a16="http://schemas.microsoft.com/office/drawing/2014/main" id="{6047F6C1-FDC0-55F4-9B27-8706CAEC762E}"/>
              </a:ext>
            </a:extLst>
          </p:cNvPr>
          <p:cNvSpPr/>
          <p:nvPr/>
        </p:nvSpPr>
        <p:spPr>
          <a:xfrm>
            <a:off x="5844501" y="5871448"/>
            <a:ext cx="962377" cy="166361"/>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OAT</a:t>
            </a:r>
          </a:p>
        </p:txBody>
      </p:sp>
      <p:sp>
        <p:nvSpPr>
          <p:cNvPr id="43" name="Rectangle 31">
            <a:extLst>
              <a:ext uri="{FF2B5EF4-FFF2-40B4-BE49-F238E27FC236}">
                <a16:creationId xmlns:a16="http://schemas.microsoft.com/office/drawing/2014/main" id="{98FB2F96-BB72-6783-14AE-DFC2A9EB1B65}"/>
              </a:ext>
            </a:extLst>
          </p:cNvPr>
          <p:cNvSpPr/>
          <p:nvPr/>
        </p:nvSpPr>
        <p:spPr>
          <a:xfrm>
            <a:off x="7095615" y="6040073"/>
            <a:ext cx="446315" cy="315547"/>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533" b="1" dirty="0">
                <a:solidFill>
                  <a:srgbClr val="000000"/>
                </a:solidFill>
                <a:latin typeface="Arial"/>
              </a:rPr>
              <a:t>Ops Handover</a:t>
            </a:r>
          </a:p>
        </p:txBody>
      </p:sp>
      <p:sp>
        <p:nvSpPr>
          <p:cNvPr id="44" name="Rectangle 31">
            <a:extLst>
              <a:ext uri="{FF2B5EF4-FFF2-40B4-BE49-F238E27FC236}">
                <a16:creationId xmlns:a16="http://schemas.microsoft.com/office/drawing/2014/main" id="{B4057789-9623-696D-789B-D33011C0C309}"/>
              </a:ext>
            </a:extLst>
          </p:cNvPr>
          <p:cNvSpPr/>
          <p:nvPr/>
        </p:nvSpPr>
        <p:spPr>
          <a:xfrm>
            <a:off x="14443" y="5366823"/>
            <a:ext cx="605272" cy="212883"/>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err="1">
                <a:solidFill>
                  <a:srgbClr val="000000"/>
                </a:solidFill>
                <a:latin typeface="Arial"/>
              </a:rPr>
              <a:t>Req</a:t>
            </a:r>
            <a:r>
              <a:rPr lang="en-US" sz="667" b="1" dirty="0">
                <a:solidFill>
                  <a:srgbClr val="000000"/>
                </a:solidFill>
                <a:latin typeface="Arial"/>
              </a:rPr>
              <a:t>-s</a:t>
            </a:r>
          </a:p>
        </p:txBody>
      </p:sp>
      <p:sp>
        <p:nvSpPr>
          <p:cNvPr id="45" name="Rectangle 31">
            <a:extLst>
              <a:ext uri="{FF2B5EF4-FFF2-40B4-BE49-F238E27FC236}">
                <a16:creationId xmlns:a16="http://schemas.microsoft.com/office/drawing/2014/main" id="{9C09D1D9-B214-90BA-A554-C434DA9C4A6E}"/>
              </a:ext>
            </a:extLst>
          </p:cNvPr>
          <p:cNvSpPr/>
          <p:nvPr/>
        </p:nvSpPr>
        <p:spPr>
          <a:xfrm>
            <a:off x="650637" y="5435506"/>
            <a:ext cx="995932" cy="222028"/>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API Sol. Design</a:t>
            </a:r>
          </a:p>
        </p:txBody>
      </p:sp>
      <p:sp>
        <p:nvSpPr>
          <p:cNvPr id="46" name="Rectangle 31">
            <a:extLst>
              <a:ext uri="{FF2B5EF4-FFF2-40B4-BE49-F238E27FC236}">
                <a16:creationId xmlns:a16="http://schemas.microsoft.com/office/drawing/2014/main" id="{518FB9D3-CA61-F912-2837-F7607D8BFCE0}"/>
              </a:ext>
            </a:extLst>
          </p:cNvPr>
          <p:cNvSpPr/>
          <p:nvPr/>
        </p:nvSpPr>
        <p:spPr>
          <a:xfrm>
            <a:off x="1734365" y="5559123"/>
            <a:ext cx="987179" cy="237460"/>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API &amp; UI/UX Build</a:t>
            </a:r>
          </a:p>
        </p:txBody>
      </p:sp>
      <p:sp>
        <p:nvSpPr>
          <p:cNvPr id="47" name="Rectangle 31">
            <a:extLst>
              <a:ext uri="{FF2B5EF4-FFF2-40B4-BE49-F238E27FC236}">
                <a16:creationId xmlns:a16="http://schemas.microsoft.com/office/drawing/2014/main" id="{52C40883-C9FD-4038-0919-17F68E23598D}"/>
              </a:ext>
            </a:extLst>
          </p:cNvPr>
          <p:cNvSpPr/>
          <p:nvPr/>
        </p:nvSpPr>
        <p:spPr>
          <a:xfrm>
            <a:off x="1887721" y="5848327"/>
            <a:ext cx="817055" cy="419896"/>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API </a:t>
            </a:r>
            <a:br>
              <a:rPr lang="en-US" sz="667" b="1" dirty="0">
                <a:solidFill>
                  <a:srgbClr val="000000"/>
                </a:solidFill>
                <a:latin typeface="Arial"/>
              </a:rPr>
            </a:br>
            <a:r>
              <a:rPr lang="en-US" sz="667" b="1" dirty="0">
                <a:solidFill>
                  <a:srgbClr val="000000"/>
                </a:solidFill>
                <a:latin typeface="Arial"/>
              </a:rPr>
              <a:t>System Test</a:t>
            </a:r>
          </a:p>
          <a:p>
            <a:pPr algn="ctr" defTabSz="914377"/>
            <a:r>
              <a:rPr lang="en-US" sz="667" b="1" dirty="0">
                <a:solidFill>
                  <a:srgbClr val="000000"/>
                </a:solidFill>
                <a:latin typeface="Arial"/>
              </a:rPr>
              <a:t>(Mocking </a:t>
            </a:r>
            <a:r>
              <a:rPr lang="en-US" sz="667" b="1" dirty="0" err="1">
                <a:solidFill>
                  <a:srgbClr val="000000"/>
                </a:solidFill>
                <a:latin typeface="Arial"/>
              </a:rPr>
              <a:t>Ser</a:t>
            </a:r>
            <a:r>
              <a:rPr lang="en-US" sz="667" b="1" dirty="0">
                <a:solidFill>
                  <a:srgbClr val="000000"/>
                </a:solidFill>
                <a:latin typeface="Arial"/>
              </a:rPr>
              <a:t>-s)</a:t>
            </a:r>
          </a:p>
        </p:txBody>
      </p:sp>
      <p:sp>
        <p:nvSpPr>
          <p:cNvPr id="48" name="Rectangle 31">
            <a:extLst>
              <a:ext uri="{FF2B5EF4-FFF2-40B4-BE49-F238E27FC236}">
                <a16:creationId xmlns:a16="http://schemas.microsoft.com/office/drawing/2014/main" id="{63CC8530-A72A-69DE-7D6C-9F606905AF57}"/>
              </a:ext>
            </a:extLst>
          </p:cNvPr>
          <p:cNvSpPr/>
          <p:nvPr/>
        </p:nvSpPr>
        <p:spPr>
          <a:xfrm>
            <a:off x="5857281" y="6141514"/>
            <a:ext cx="954847" cy="239553"/>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PEN Test</a:t>
            </a:r>
          </a:p>
        </p:txBody>
      </p:sp>
      <p:sp>
        <p:nvSpPr>
          <p:cNvPr id="49" name="Rectangle 31">
            <a:extLst>
              <a:ext uri="{FF2B5EF4-FFF2-40B4-BE49-F238E27FC236}">
                <a16:creationId xmlns:a16="http://schemas.microsoft.com/office/drawing/2014/main" id="{2E1D60CD-4F9A-A1B5-7729-0CE9D5D0B020}"/>
              </a:ext>
            </a:extLst>
          </p:cNvPr>
          <p:cNvSpPr/>
          <p:nvPr/>
        </p:nvSpPr>
        <p:spPr>
          <a:xfrm>
            <a:off x="1041631" y="5732540"/>
            <a:ext cx="616332" cy="301545"/>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Test </a:t>
            </a:r>
            <a:r>
              <a:rPr lang="en-US" sz="667" b="1" dirty="0" err="1">
                <a:solidFill>
                  <a:srgbClr val="000000"/>
                </a:solidFill>
                <a:latin typeface="Arial"/>
              </a:rPr>
              <a:t>Env</a:t>
            </a:r>
            <a:r>
              <a:rPr lang="en-US" sz="667" b="1" dirty="0">
                <a:solidFill>
                  <a:srgbClr val="000000"/>
                </a:solidFill>
                <a:latin typeface="Arial"/>
              </a:rPr>
              <a:t> Setup</a:t>
            </a:r>
          </a:p>
        </p:txBody>
      </p:sp>
      <p:sp>
        <p:nvSpPr>
          <p:cNvPr id="50" name="Rectangle 31">
            <a:extLst>
              <a:ext uri="{FF2B5EF4-FFF2-40B4-BE49-F238E27FC236}">
                <a16:creationId xmlns:a16="http://schemas.microsoft.com/office/drawing/2014/main" id="{FE7D9940-8F5B-C285-04C5-1D62815D8F79}"/>
              </a:ext>
            </a:extLst>
          </p:cNvPr>
          <p:cNvSpPr/>
          <p:nvPr/>
        </p:nvSpPr>
        <p:spPr>
          <a:xfrm>
            <a:off x="2091021" y="6287238"/>
            <a:ext cx="616332" cy="301545"/>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SIT </a:t>
            </a:r>
            <a:r>
              <a:rPr lang="en-US" sz="667" b="1" dirty="0" err="1">
                <a:solidFill>
                  <a:srgbClr val="000000"/>
                </a:solidFill>
                <a:latin typeface="Arial"/>
              </a:rPr>
              <a:t>Env</a:t>
            </a:r>
            <a:r>
              <a:rPr lang="en-US" sz="667" b="1" dirty="0">
                <a:solidFill>
                  <a:srgbClr val="000000"/>
                </a:solidFill>
                <a:latin typeface="Arial"/>
              </a:rPr>
              <a:t> Setup</a:t>
            </a:r>
          </a:p>
        </p:txBody>
      </p:sp>
      <p:sp>
        <p:nvSpPr>
          <p:cNvPr id="51" name="Rectangle 31">
            <a:extLst>
              <a:ext uri="{FF2B5EF4-FFF2-40B4-BE49-F238E27FC236}">
                <a16:creationId xmlns:a16="http://schemas.microsoft.com/office/drawing/2014/main" id="{CD60389A-CFED-B575-8FF9-CEE51FD2FFFA}"/>
              </a:ext>
            </a:extLst>
          </p:cNvPr>
          <p:cNvSpPr/>
          <p:nvPr/>
        </p:nvSpPr>
        <p:spPr>
          <a:xfrm>
            <a:off x="4134122" y="5950054"/>
            <a:ext cx="661581" cy="208732"/>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UAT </a:t>
            </a:r>
            <a:r>
              <a:rPr lang="en-US" sz="667" b="1" dirty="0" err="1">
                <a:solidFill>
                  <a:srgbClr val="000000"/>
                </a:solidFill>
                <a:latin typeface="Arial"/>
              </a:rPr>
              <a:t>Env</a:t>
            </a:r>
            <a:r>
              <a:rPr lang="en-US" sz="667" b="1" dirty="0">
                <a:solidFill>
                  <a:srgbClr val="000000"/>
                </a:solidFill>
                <a:latin typeface="Arial"/>
              </a:rPr>
              <a:t> Setup</a:t>
            </a:r>
          </a:p>
        </p:txBody>
      </p:sp>
      <p:sp>
        <p:nvSpPr>
          <p:cNvPr id="52" name="TextBox 51">
            <a:extLst>
              <a:ext uri="{FF2B5EF4-FFF2-40B4-BE49-F238E27FC236}">
                <a16:creationId xmlns:a16="http://schemas.microsoft.com/office/drawing/2014/main" id="{63CF3598-7187-7F82-5433-700FFAB8D884}"/>
              </a:ext>
            </a:extLst>
          </p:cNvPr>
          <p:cNvSpPr txBox="1"/>
          <p:nvPr/>
        </p:nvSpPr>
        <p:spPr>
          <a:xfrm>
            <a:off x="1083024" y="6207969"/>
            <a:ext cx="720101" cy="400302"/>
          </a:xfrm>
          <a:prstGeom prst="rect">
            <a:avLst/>
          </a:prstGeom>
          <a:noFill/>
        </p:spPr>
        <p:txBody>
          <a:bodyPr wrap="square" rtlCol="0">
            <a:spAutoFit/>
          </a:bodyPr>
          <a:lstStyle/>
          <a:p>
            <a:pPr algn="ctr" defTabSz="914377"/>
            <a:r>
              <a:rPr lang="en-GB" sz="667" b="1" dirty="0">
                <a:solidFill>
                  <a:srgbClr val="000000"/>
                </a:solidFill>
                <a:latin typeface="Arial"/>
              </a:rPr>
              <a:t>Master Test Plan</a:t>
            </a:r>
          </a:p>
          <a:p>
            <a:pPr algn="ctr" defTabSz="914377"/>
            <a:r>
              <a:rPr lang="en-GB" sz="667" b="1" dirty="0">
                <a:solidFill>
                  <a:srgbClr val="000000"/>
                </a:solidFill>
                <a:latin typeface="Arial"/>
              </a:rPr>
              <a:t>07/12</a:t>
            </a:r>
          </a:p>
        </p:txBody>
      </p:sp>
      <p:sp>
        <p:nvSpPr>
          <p:cNvPr id="53" name="Isosceles Triangle 52">
            <a:extLst>
              <a:ext uri="{FF2B5EF4-FFF2-40B4-BE49-F238E27FC236}">
                <a16:creationId xmlns:a16="http://schemas.microsoft.com/office/drawing/2014/main" id="{3FF3F154-FFB5-2A2E-739B-4CED32714C66}"/>
              </a:ext>
            </a:extLst>
          </p:cNvPr>
          <p:cNvSpPr/>
          <p:nvPr/>
        </p:nvSpPr>
        <p:spPr>
          <a:xfrm>
            <a:off x="1377727" y="6580412"/>
            <a:ext cx="82040" cy="60960"/>
          </a:xfrm>
          <a:prstGeom prst="triangl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a:solidFill>
                <a:srgbClr val="000000"/>
              </a:solidFill>
              <a:latin typeface="Arial"/>
            </a:endParaRPr>
          </a:p>
        </p:txBody>
      </p:sp>
      <p:sp>
        <p:nvSpPr>
          <p:cNvPr id="54" name="5-Point Star 8">
            <a:extLst>
              <a:ext uri="{FF2B5EF4-FFF2-40B4-BE49-F238E27FC236}">
                <a16:creationId xmlns:a16="http://schemas.microsoft.com/office/drawing/2014/main" id="{48648441-E792-6376-9E21-C94EC6DC03EB}"/>
              </a:ext>
            </a:extLst>
          </p:cNvPr>
          <p:cNvSpPr/>
          <p:nvPr/>
        </p:nvSpPr>
        <p:spPr>
          <a:xfrm>
            <a:off x="4555788" y="2583627"/>
            <a:ext cx="191729" cy="161735"/>
          </a:xfrm>
          <a:prstGeom prst="star5">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1867">
              <a:solidFill>
                <a:srgbClr val="FFFFFF"/>
              </a:solidFill>
              <a:latin typeface="Arial"/>
            </a:endParaRPr>
          </a:p>
        </p:txBody>
      </p:sp>
      <p:sp>
        <p:nvSpPr>
          <p:cNvPr id="55" name="5-Point Star 8">
            <a:extLst>
              <a:ext uri="{FF2B5EF4-FFF2-40B4-BE49-F238E27FC236}">
                <a16:creationId xmlns:a16="http://schemas.microsoft.com/office/drawing/2014/main" id="{9A2485F3-CB6E-6A8F-462C-F136B4585D79}"/>
              </a:ext>
            </a:extLst>
          </p:cNvPr>
          <p:cNvSpPr/>
          <p:nvPr/>
        </p:nvSpPr>
        <p:spPr>
          <a:xfrm>
            <a:off x="7037357" y="5248157"/>
            <a:ext cx="191729" cy="161735"/>
          </a:xfrm>
          <a:prstGeom prst="star5">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1867">
              <a:solidFill>
                <a:srgbClr val="FFFFFF"/>
              </a:solidFill>
              <a:latin typeface="Arial"/>
            </a:endParaRPr>
          </a:p>
        </p:txBody>
      </p:sp>
      <p:sp>
        <p:nvSpPr>
          <p:cNvPr id="56" name="5-Point Star 8">
            <a:extLst>
              <a:ext uri="{FF2B5EF4-FFF2-40B4-BE49-F238E27FC236}">
                <a16:creationId xmlns:a16="http://schemas.microsoft.com/office/drawing/2014/main" id="{0FE4B3D3-5074-4CB9-6BDD-1269EED31F2D}"/>
              </a:ext>
            </a:extLst>
          </p:cNvPr>
          <p:cNvSpPr/>
          <p:nvPr/>
        </p:nvSpPr>
        <p:spPr>
          <a:xfrm>
            <a:off x="9072437" y="2642093"/>
            <a:ext cx="191729" cy="161735"/>
          </a:xfrm>
          <a:prstGeom prst="star5">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1867">
              <a:solidFill>
                <a:srgbClr val="FFFFFF"/>
              </a:solidFill>
              <a:latin typeface="Arial"/>
            </a:endParaRPr>
          </a:p>
        </p:txBody>
      </p:sp>
      <p:sp>
        <p:nvSpPr>
          <p:cNvPr id="57" name="5-Point Star 8">
            <a:extLst>
              <a:ext uri="{FF2B5EF4-FFF2-40B4-BE49-F238E27FC236}">
                <a16:creationId xmlns:a16="http://schemas.microsoft.com/office/drawing/2014/main" id="{60DEA86F-B4EE-9991-9B20-0F6411B5BBAC}"/>
              </a:ext>
            </a:extLst>
          </p:cNvPr>
          <p:cNvSpPr/>
          <p:nvPr/>
        </p:nvSpPr>
        <p:spPr>
          <a:xfrm>
            <a:off x="10134049" y="2642095"/>
            <a:ext cx="191729" cy="161735"/>
          </a:xfrm>
          <a:prstGeom prst="star5">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1867">
              <a:solidFill>
                <a:srgbClr val="FFFFFF"/>
              </a:solidFill>
              <a:latin typeface="Arial"/>
            </a:endParaRPr>
          </a:p>
        </p:txBody>
      </p:sp>
      <p:sp>
        <p:nvSpPr>
          <p:cNvPr id="58" name="TextBox 57">
            <a:extLst>
              <a:ext uri="{FF2B5EF4-FFF2-40B4-BE49-F238E27FC236}">
                <a16:creationId xmlns:a16="http://schemas.microsoft.com/office/drawing/2014/main" id="{A5DB1C15-6F33-1F6A-980F-765EBCB6CACE}"/>
              </a:ext>
            </a:extLst>
          </p:cNvPr>
          <p:cNvSpPr txBox="1"/>
          <p:nvPr/>
        </p:nvSpPr>
        <p:spPr>
          <a:xfrm>
            <a:off x="6645033" y="4868633"/>
            <a:ext cx="1027463" cy="400302"/>
          </a:xfrm>
          <a:prstGeom prst="rect">
            <a:avLst/>
          </a:prstGeom>
          <a:noFill/>
        </p:spPr>
        <p:txBody>
          <a:bodyPr wrap="square" rtlCol="0">
            <a:spAutoFit/>
          </a:bodyPr>
          <a:lstStyle/>
          <a:p>
            <a:pPr algn="ctr" defTabSz="914377"/>
            <a:r>
              <a:rPr lang="en-GB" sz="667" b="1" dirty="0">
                <a:solidFill>
                  <a:srgbClr val="000000"/>
                </a:solidFill>
                <a:latin typeface="Arial"/>
              </a:rPr>
              <a:t>LEDHouse </a:t>
            </a:r>
          </a:p>
          <a:p>
            <a:pPr algn="ctr" defTabSz="914377"/>
            <a:r>
              <a:rPr lang="en-GB" sz="667" b="1" dirty="0">
                <a:solidFill>
                  <a:srgbClr val="000000"/>
                </a:solidFill>
                <a:latin typeface="Arial"/>
              </a:rPr>
              <a:t>Launch</a:t>
            </a:r>
          </a:p>
          <a:p>
            <a:pPr algn="ctr" defTabSz="914377"/>
            <a:r>
              <a:rPr lang="en-GB" sz="667" b="1" dirty="0">
                <a:solidFill>
                  <a:srgbClr val="000000"/>
                </a:solidFill>
                <a:latin typeface="Arial"/>
              </a:rPr>
              <a:t>TBC</a:t>
            </a:r>
          </a:p>
        </p:txBody>
      </p:sp>
      <p:sp>
        <p:nvSpPr>
          <p:cNvPr id="59" name="TextBox 58">
            <a:extLst>
              <a:ext uri="{FF2B5EF4-FFF2-40B4-BE49-F238E27FC236}">
                <a16:creationId xmlns:a16="http://schemas.microsoft.com/office/drawing/2014/main" id="{DBBD9C07-88DB-FE7C-917A-33C52D7AD560}"/>
              </a:ext>
            </a:extLst>
          </p:cNvPr>
          <p:cNvSpPr txBox="1"/>
          <p:nvPr/>
        </p:nvSpPr>
        <p:spPr>
          <a:xfrm>
            <a:off x="8759921" y="2242092"/>
            <a:ext cx="884849" cy="297646"/>
          </a:xfrm>
          <a:prstGeom prst="rect">
            <a:avLst/>
          </a:prstGeom>
          <a:noFill/>
        </p:spPr>
        <p:txBody>
          <a:bodyPr wrap="square" rtlCol="0">
            <a:spAutoFit/>
          </a:bodyPr>
          <a:lstStyle/>
          <a:p>
            <a:pPr algn="ctr" defTabSz="914377"/>
            <a:r>
              <a:rPr lang="en-GB" sz="667" b="1" dirty="0">
                <a:solidFill>
                  <a:srgbClr val="000000"/>
                </a:solidFill>
                <a:latin typeface="Arial"/>
              </a:rPr>
              <a:t>Early Adopters</a:t>
            </a:r>
          </a:p>
          <a:p>
            <a:pPr algn="ctr" defTabSz="914377"/>
            <a:r>
              <a:rPr lang="en-GB" sz="667" b="1" dirty="0">
                <a:solidFill>
                  <a:srgbClr val="000000"/>
                </a:solidFill>
                <a:latin typeface="Arial"/>
              </a:rPr>
              <a:t>18/03</a:t>
            </a:r>
          </a:p>
        </p:txBody>
      </p:sp>
      <p:sp>
        <p:nvSpPr>
          <p:cNvPr id="60" name="TextBox 59">
            <a:extLst>
              <a:ext uri="{FF2B5EF4-FFF2-40B4-BE49-F238E27FC236}">
                <a16:creationId xmlns:a16="http://schemas.microsoft.com/office/drawing/2014/main" id="{099D0174-6674-A2FB-518E-416495B64AFD}"/>
              </a:ext>
            </a:extLst>
          </p:cNvPr>
          <p:cNvSpPr txBox="1"/>
          <p:nvPr/>
        </p:nvSpPr>
        <p:spPr>
          <a:xfrm>
            <a:off x="9812256" y="2242095"/>
            <a:ext cx="884849" cy="400302"/>
          </a:xfrm>
          <a:prstGeom prst="rect">
            <a:avLst/>
          </a:prstGeom>
          <a:noFill/>
        </p:spPr>
        <p:txBody>
          <a:bodyPr wrap="square" rtlCol="0">
            <a:spAutoFit/>
          </a:bodyPr>
          <a:lstStyle/>
          <a:p>
            <a:pPr algn="ctr" defTabSz="914377"/>
            <a:r>
              <a:rPr lang="en-GB" sz="667" b="1" dirty="0">
                <a:solidFill>
                  <a:srgbClr val="000000"/>
                </a:solidFill>
                <a:latin typeface="Arial"/>
              </a:rPr>
              <a:t>Service Available</a:t>
            </a:r>
          </a:p>
          <a:p>
            <a:pPr algn="ctr" defTabSz="914377"/>
            <a:r>
              <a:rPr lang="en-GB" sz="667" b="1" dirty="0">
                <a:solidFill>
                  <a:srgbClr val="000000"/>
                </a:solidFill>
                <a:latin typeface="Arial"/>
              </a:rPr>
              <a:t>01/04</a:t>
            </a:r>
          </a:p>
        </p:txBody>
      </p:sp>
      <p:sp>
        <p:nvSpPr>
          <p:cNvPr id="61" name="TextBox 60">
            <a:extLst>
              <a:ext uri="{FF2B5EF4-FFF2-40B4-BE49-F238E27FC236}">
                <a16:creationId xmlns:a16="http://schemas.microsoft.com/office/drawing/2014/main" id="{362E87AF-6542-70E6-291E-1B5ADC2424E6}"/>
              </a:ext>
            </a:extLst>
          </p:cNvPr>
          <p:cNvSpPr txBox="1"/>
          <p:nvPr/>
        </p:nvSpPr>
        <p:spPr>
          <a:xfrm>
            <a:off x="136441" y="4862084"/>
            <a:ext cx="884849" cy="400302"/>
          </a:xfrm>
          <a:prstGeom prst="rect">
            <a:avLst/>
          </a:prstGeom>
          <a:noFill/>
        </p:spPr>
        <p:txBody>
          <a:bodyPr wrap="square" rtlCol="0">
            <a:spAutoFit/>
          </a:bodyPr>
          <a:lstStyle/>
          <a:p>
            <a:pPr algn="ctr" defTabSz="914377"/>
            <a:r>
              <a:rPr lang="en-GB" sz="667" b="1" dirty="0">
                <a:solidFill>
                  <a:srgbClr val="000000"/>
                </a:solidFill>
                <a:latin typeface="Arial"/>
              </a:rPr>
              <a:t>LEDHouse</a:t>
            </a:r>
          </a:p>
          <a:p>
            <a:pPr algn="ctr" defTabSz="914377"/>
            <a:r>
              <a:rPr lang="en-GB" sz="667" b="1" dirty="0" err="1">
                <a:solidFill>
                  <a:srgbClr val="000000"/>
                </a:solidFill>
                <a:latin typeface="Arial"/>
              </a:rPr>
              <a:t>Req</a:t>
            </a:r>
            <a:r>
              <a:rPr lang="en-GB" sz="667" b="1" dirty="0">
                <a:solidFill>
                  <a:srgbClr val="000000"/>
                </a:solidFill>
                <a:latin typeface="Arial"/>
              </a:rPr>
              <a:t>-s </a:t>
            </a:r>
          </a:p>
          <a:p>
            <a:pPr algn="ctr" defTabSz="914377"/>
            <a:r>
              <a:rPr lang="en-GB" sz="667" b="1" dirty="0">
                <a:solidFill>
                  <a:srgbClr val="000000"/>
                </a:solidFill>
                <a:latin typeface="Arial"/>
              </a:rPr>
              <a:t>23/11</a:t>
            </a:r>
          </a:p>
        </p:txBody>
      </p:sp>
      <p:sp>
        <p:nvSpPr>
          <p:cNvPr id="62" name="TextBox 61">
            <a:extLst>
              <a:ext uri="{FF2B5EF4-FFF2-40B4-BE49-F238E27FC236}">
                <a16:creationId xmlns:a16="http://schemas.microsoft.com/office/drawing/2014/main" id="{2FC95931-48E9-2716-1380-C22A23653A3A}"/>
              </a:ext>
            </a:extLst>
          </p:cNvPr>
          <p:cNvSpPr txBox="1"/>
          <p:nvPr/>
        </p:nvSpPr>
        <p:spPr>
          <a:xfrm>
            <a:off x="1002873" y="4883613"/>
            <a:ext cx="884849" cy="400302"/>
          </a:xfrm>
          <a:prstGeom prst="rect">
            <a:avLst/>
          </a:prstGeom>
          <a:noFill/>
        </p:spPr>
        <p:txBody>
          <a:bodyPr wrap="square" rtlCol="0">
            <a:spAutoFit/>
          </a:bodyPr>
          <a:lstStyle/>
          <a:p>
            <a:pPr algn="ctr" defTabSz="914377"/>
            <a:r>
              <a:rPr lang="en-GB" sz="667" b="1" dirty="0">
                <a:solidFill>
                  <a:srgbClr val="000000"/>
                </a:solidFill>
                <a:latin typeface="Arial"/>
              </a:rPr>
              <a:t>LEDHouse </a:t>
            </a:r>
          </a:p>
          <a:p>
            <a:pPr algn="ctr" defTabSz="914377"/>
            <a:r>
              <a:rPr lang="en-GB" sz="667" b="1" dirty="0">
                <a:solidFill>
                  <a:srgbClr val="000000"/>
                </a:solidFill>
                <a:latin typeface="Arial"/>
              </a:rPr>
              <a:t>Design </a:t>
            </a:r>
          </a:p>
          <a:p>
            <a:pPr algn="ctr" defTabSz="914377"/>
            <a:r>
              <a:rPr lang="en-GB" sz="667" b="1" dirty="0">
                <a:solidFill>
                  <a:srgbClr val="000000"/>
                </a:solidFill>
                <a:latin typeface="Arial"/>
              </a:rPr>
              <a:t>07/12</a:t>
            </a:r>
          </a:p>
        </p:txBody>
      </p:sp>
      <p:sp>
        <p:nvSpPr>
          <p:cNvPr id="63" name="TextBox 62">
            <a:extLst>
              <a:ext uri="{FF2B5EF4-FFF2-40B4-BE49-F238E27FC236}">
                <a16:creationId xmlns:a16="http://schemas.microsoft.com/office/drawing/2014/main" id="{E80249A9-E55B-2975-6671-59FCDD62E271}"/>
              </a:ext>
            </a:extLst>
          </p:cNvPr>
          <p:cNvSpPr txBox="1"/>
          <p:nvPr/>
        </p:nvSpPr>
        <p:spPr>
          <a:xfrm>
            <a:off x="2025376" y="4886071"/>
            <a:ext cx="884849" cy="400302"/>
          </a:xfrm>
          <a:prstGeom prst="rect">
            <a:avLst/>
          </a:prstGeom>
          <a:noFill/>
        </p:spPr>
        <p:txBody>
          <a:bodyPr wrap="square" rtlCol="0">
            <a:spAutoFit/>
          </a:bodyPr>
          <a:lstStyle/>
          <a:p>
            <a:pPr algn="ctr" defTabSz="914377"/>
            <a:r>
              <a:rPr lang="en-GB" sz="667" b="1" dirty="0">
                <a:solidFill>
                  <a:srgbClr val="000000"/>
                </a:solidFill>
                <a:latin typeface="Arial"/>
              </a:rPr>
              <a:t>LEDHouse </a:t>
            </a:r>
          </a:p>
          <a:p>
            <a:pPr algn="ctr" defTabSz="914377"/>
            <a:r>
              <a:rPr lang="en-GB" sz="667" b="1" dirty="0">
                <a:solidFill>
                  <a:srgbClr val="000000"/>
                </a:solidFill>
                <a:latin typeface="Arial"/>
              </a:rPr>
              <a:t>Build</a:t>
            </a:r>
          </a:p>
          <a:p>
            <a:pPr algn="ctr" defTabSz="914377"/>
            <a:r>
              <a:rPr lang="en-GB" sz="667" b="1" dirty="0">
                <a:solidFill>
                  <a:srgbClr val="000000"/>
                </a:solidFill>
                <a:latin typeface="Arial"/>
              </a:rPr>
              <a:t>21/12</a:t>
            </a:r>
          </a:p>
        </p:txBody>
      </p:sp>
      <p:sp>
        <p:nvSpPr>
          <p:cNvPr id="64" name="TextBox 63">
            <a:extLst>
              <a:ext uri="{FF2B5EF4-FFF2-40B4-BE49-F238E27FC236}">
                <a16:creationId xmlns:a16="http://schemas.microsoft.com/office/drawing/2014/main" id="{3EC33115-D39D-DF72-7278-852B7F8612E9}"/>
              </a:ext>
            </a:extLst>
          </p:cNvPr>
          <p:cNvSpPr txBox="1"/>
          <p:nvPr/>
        </p:nvSpPr>
        <p:spPr>
          <a:xfrm>
            <a:off x="4292137" y="4894209"/>
            <a:ext cx="884849" cy="297646"/>
          </a:xfrm>
          <a:prstGeom prst="rect">
            <a:avLst/>
          </a:prstGeom>
          <a:noFill/>
        </p:spPr>
        <p:txBody>
          <a:bodyPr wrap="square" rtlCol="0">
            <a:spAutoFit/>
          </a:bodyPr>
          <a:lstStyle/>
          <a:p>
            <a:pPr algn="ctr" defTabSz="914377"/>
            <a:r>
              <a:rPr lang="en-GB" sz="667" b="1" dirty="0">
                <a:solidFill>
                  <a:srgbClr val="000000"/>
                </a:solidFill>
                <a:latin typeface="Arial"/>
              </a:rPr>
              <a:t>SIT Complete</a:t>
            </a:r>
          </a:p>
          <a:p>
            <a:pPr algn="ctr" defTabSz="914377"/>
            <a:r>
              <a:rPr lang="en-GB" sz="667" b="1" dirty="0">
                <a:solidFill>
                  <a:srgbClr val="000000"/>
                </a:solidFill>
                <a:latin typeface="Arial"/>
              </a:rPr>
              <a:t>18/01</a:t>
            </a:r>
          </a:p>
        </p:txBody>
      </p:sp>
      <p:sp>
        <p:nvSpPr>
          <p:cNvPr id="65" name="TextBox 64">
            <a:extLst>
              <a:ext uri="{FF2B5EF4-FFF2-40B4-BE49-F238E27FC236}">
                <a16:creationId xmlns:a16="http://schemas.microsoft.com/office/drawing/2014/main" id="{22B6AC8C-839B-7641-4521-D70F5545944A}"/>
              </a:ext>
            </a:extLst>
          </p:cNvPr>
          <p:cNvSpPr txBox="1"/>
          <p:nvPr/>
        </p:nvSpPr>
        <p:spPr>
          <a:xfrm>
            <a:off x="5323210" y="4892587"/>
            <a:ext cx="884849" cy="297646"/>
          </a:xfrm>
          <a:prstGeom prst="rect">
            <a:avLst/>
          </a:prstGeom>
          <a:noFill/>
        </p:spPr>
        <p:txBody>
          <a:bodyPr wrap="square" rtlCol="0">
            <a:spAutoFit/>
          </a:bodyPr>
          <a:lstStyle/>
          <a:p>
            <a:pPr algn="ctr" defTabSz="914377"/>
            <a:r>
              <a:rPr lang="en-GB" sz="667" b="1" dirty="0">
                <a:solidFill>
                  <a:srgbClr val="000000"/>
                </a:solidFill>
                <a:latin typeface="Arial"/>
              </a:rPr>
              <a:t>UAT Complete</a:t>
            </a:r>
          </a:p>
          <a:p>
            <a:pPr algn="ctr" defTabSz="914377"/>
            <a:r>
              <a:rPr lang="en-GB" sz="667" b="1" dirty="0">
                <a:solidFill>
                  <a:srgbClr val="000000"/>
                </a:solidFill>
                <a:latin typeface="Arial"/>
              </a:rPr>
              <a:t>01/02</a:t>
            </a:r>
          </a:p>
        </p:txBody>
      </p:sp>
      <p:sp>
        <p:nvSpPr>
          <p:cNvPr id="66" name="TextBox 65">
            <a:extLst>
              <a:ext uri="{FF2B5EF4-FFF2-40B4-BE49-F238E27FC236}">
                <a16:creationId xmlns:a16="http://schemas.microsoft.com/office/drawing/2014/main" id="{2BACC179-C21A-82BB-BB95-CEF24111ADB2}"/>
              </a:ext>
            </a:extLst>
          </p:cNvPr>
          <p:cNvSpPr txBox="1"/>
          <p:nvPr/>
        </p:nvSpPr>
        <p:spPr>
          <a:xfrm>
            <a:off x="6319445" y="4889549"/>
            <a:ext cx="884849" cy="400302"/>
          </a:xfrm>
          <a:prstGeom prst="rect">
            <a:avLst/>
          </a:prstGeom>
          <a:noFill/>
        </p:spPr>
        <p:txBody>
          <a:bodyPr wrap="square" rtlCol="0">
            <a:spAutoFit/>
          </a:bodyPr>
          <a:lstStyle/>
          <a:p>
            <a:pPr algn="ctr" defTabSz="914377"/>
            <a:r>
              <a:rPr lang="en-GB" sz="667" b="1" dirty="0">
                <a:solidFill>
                  <a:srgbClr val="000000"/>
                </a:solidFill>
                <a:latin typeface="Arial"/>
              </a:rPr>
              <a:t>OAT </a:t>
            </a:r>
          </a:p>
          <a:p>
            <a:pPr algn="ctr" defTabSz="914377"/>
            <a:r>
              <a:rPr lang="en-GB" sz="667" b="1" dirty="0">
                <a:solidFill>
                  <a:srgbClr val="000000"/>
                </a:solidFill>
                <a:latin typeface="Arial"/>
              </a:rPr>
              <a:t>Complete</a:t>
            </a:r>
          </a:p>
          <a:p>
            <a:pPr algn="ctr" defTabSz="914377"/>
            <a:r>
              <a:rPr lang="en-GB" sz="667" b="1" dirty="0">
                <a:solidFill>
                  <a:srgbClr val="000000"/>
                </a:solidFill>
                <a:latin typeface="Arial"/>
              </a:rPr>
              <a:t>15/02</a:t>
            </a:r>
          </a:p>
        </p:txBody>
      </p:sp>
      <p:sp>
        <p:nvSpPr>
          <p:cNvPr id="67" name="Rectangle 31">
            <a:extLst>
              <a:ext uri="{FF2B5EF4-FFF2-40B4-BE49-F238E27FC236}">
                <a16:creationId xmlns:a16="http://schemas.microsoft.com/office/drawing/2014/main" id="{40C44DDB-996A-4C02-CCD5-F7D26214D2AF}"/>
              </a:ext>
            </a:extLst>
          </p:cNvPr>
          <p:cNvSpPr/>
          <p:nvPr/>
        </p:nvSpPr>
        <p:spPr>
          <a:xfrm>
            <a:off x="167647" y="3108724"/>
            <a:ext cx="1466381" cy="188808"/>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Common Services**</a:t>
            </a:r>
          </a:p>
        </p:txBody>
      </p:sp>
      <p:sp>
        <p:nvSpPr>
          <p:cNvPr id="68" name="Rectangle 31">
            <a:extLst>
              <a:ext uri="{FF2B5EF4-FFF2-40B4-BE49-F238E27FC236}">
                <a16:creationId xmlns:a16="http://schemas.microsoft.com/office/drawing/2014/main" id="{2A474431-37E0-3D47-471E-B118EC4012BB}"/>
              </a:ext>
            </a:extLst>
          </p:cNvPr>
          <p:cNvSpPr/>
          <p:nvPr/>
        </p:nvSpPr>
        <p:spPr>
          <a:xfrm>
            <a:off x="165793" y="3322596"/>
            <a:ext cx="1468235" cy="185773"/>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Drft Ex Assets**</a:t>
            </a:r>
          </a:p>
        </p:txBody>
      </p:sp>
      <p:sp>
        <p:nvSpPr>
          <p:cNvPr id="69" name="Rectangle 31">
            <a:extLst>
              <a:ext uri="{FF2B5EF4-FFF2-40B4-BE49-F238E27FC236}">
                <a16:creationId xmlns:a16="http://schemas.microsoft.com/office/drawing/2014/main" id="{60D7BD14-ECEE-0B67-A6B2-3CE878524B38}"/>
              </a:ext>
            </a:extLst>
          </p:cNvPr>
          <p:cNvSpPr/>
          <p:nvPr/>
        </p:nvSpPr>
        <p:spPr>
          <a:xfrm>
            <a:off x="1680342" y="4683223"/>
            <a:ext cx="4120125" cy="152532"/>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Platform Vision &amp; Roadmap</a:t>
            </a:r>
          </a:p>
        </p:txBody>
      </p:sp>
      <p:sp>
        <p:nvSpPr>
          <p:cNvPr id="70" name="Rectangle 31">
            <a:extLst>
              <a:ext uri="{FF2B5EF4-FFF2-40B4-BE49-F238E27FC236}">
                <a16:creationId xmlns:a16="http://schemas.microsoft.com/office/drawing/2014/main" id="{97A8D5AF-0ED5-DDA7-46D5-8ED9B0C1EDD9}"/>
              </a:ext>
            </a:extLst>
          </p:cNvPr>
          <p:cNvSpPr/>
          <p:nvPr/>
        </p:nvSpPr>
        <p:spPr>
          <a:xfrm>
            <a:off x="-1" y="2356583"/>
            <a:ext cx="1828673" cy="727076"/>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377"/>
            <a:r>
              <a:rPr lang="en-US" sz="667" b="1" dirty="0">
                <a:solidFill>
                  <a:srgbClr val="000000"/>
                </a:solidFill>
                <a:latin typeface="Arial"/>
              </a:rPr>
              <a:t>Non-Production Platform Connectivity</a:t>
            </a:r>
          </a:p>
        </p:txBody>
      </p:sp>
      <p:sp>
        <p:nvSpPr>
          <p:cNvPr id="71" name="Isosceles Triangle 70">
            <a:extLst>
              <a:ext uri="{FF2B5EF4-FFF2-40B4-BE49-F238E27FC236}">
                <a16:creationId xmlns:a16="http://schemas.microsoft.com/office/drawing/2014/main" id="{EE74A649-EFE8-E827-EEE4-A0EB58D46807}"/>
              </a:ext>
            </a:extLst>
          </p:cNvPr>
          <p:cNvSpPr/>
          <p:nvPr/>
        </p:nvSpPr>
        <p:spPr>
          <a:xfrm>
            <a:off x="508340" y="5228884"/>
            <a:ext cx="82040" cy="60960"/>
          </a:xfrm>
          <a:prstGeom prst="triangl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a:solidFill>
                <a:srgbClr val="000000"/>
              </a:solidFill>
              <a:latin typeface="Arial"/>
            </a:endParaRPr>
          </a:p>
        </p:txBody>
      </p:sp>
      <p:sp>
        <p:nvSpPr>
          <p:cNvPr id="72" name="Isosceles Triangle 71">
            <a:extLst>
              <a:ext uri="{FF2B5EF4-FFF2-40B4-BE49-F238E27FC236}">
                <a16:creationId xmlns:a16="http://schemas.microsoft.com/office/drawing/2014/main" id="{463176FC-ADA6-B1D5-465C-9B9DB945697D}"/>
              </a:ext>
            </a:extLst>
          </p:cNvPr>
          <p:cNvSpPr/>
          <p:nvPr/>
        </p:nvSpPr>
        <p:spPr>
          <a:xfrm>
            <a:off x="1382872" y="5260927"/>
            <a:ext cx="82040" cy="60960"/>
          </a:xfrm>
          <a:prstGeom prst="triangl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a:solidFill>
                <a:srgbClr val="000000"/>
              </a:solidFill>
              <a:latin typeface="Arial"/>
            </a:endParaRPr>
          </a:p>
        </p:txBody>
      </p:sp>
      <p:sp>
        <p:nvSpPr>
          <p:cNvPr id="73" name="Isosceles Triangle 72">
            <a:extLst>
              <a:ext uri="{FF2B5EF4-FFF2-40B4-BE49-F238E27FC236}">
                <a16:creationId xmlns:a16="http://schemas.microsoft.com/office/drawing/2014/main" id="{FC8CD636-58FC-0FAD-520F-8E85CF2FCEA8}"/>
              </a:ext>
            </a:extLst>
          </p:cNvPr>
          <p:cNvSpPr/>
          <p:nvPr/>
        </p:nvSpPr>
        <p:spPr>
          <a:xfrm>
            <a:off x="2419449" y="5263503"/>
            <a:ext cx="82040" cy="60960"/>
          </a:xfrm>
          <a:prstGeom prst="triangl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a:solidFill>
                <a:srgbClr val="000000"/>
              </a:solidFill>
              <a:latin typeface="Arial"/>
            </a:endParaRPr>
          </a:p>
        </p:txBody>
      </p:sp>
      <p:sp>
        <p:nvSpPr>
          <p:cNvPr id="74" name="Isosceles Triangle 73">
            <a:extLst>
              <a:ext uri="{FF2B5EF4-FFF2-40B4-BE49-F238E27FC236}">
                <a16:creationId xmlns:a16="http://schemas.microsoft.com/office/drawing/2014/main" id="{3360DC90-4055-811A-8B77-FC432CEE5598}"/>
              </a:ext>
            </a:extLst>
          </p:cNvPr>
          <p:cNvSpPr/>
          <p:nvPr/>
        </p:nvSpPr>
        <p:spPr>
          <a:xfrm>
            <a:off x="4708635" y="5206911"/>
            <a:ext cx="82040" cy="60960"/>
          </a:xfrm>
          <a:prstGeom prst="triangl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a:solidFill>
                <a:srgbClr val="000000"/>
              </a:solidFill>
              <a:latin typeface="Arial"/>
            </a:endParaRPr>
          </a:p>
        </p:txBody>
      </p:sp>
      <p:sp>
        <p:nvSpPr>
          <p:cNvPr id="75" name="Isosceles Triangle 74">
            <a:extLst>
              <a:ext uri="{FF2B5EF4-FFF2-40B4-BE49-F238E27FC236}">
                <a16:creationId xmlns:a16="http://schemas.microsoft.com/office/drawing/2014/main" id="{C11CFCAE-0E6F-F5A3-21A1-FA9CAC8810B7}"/>
              </a:ext>
            </a:extLst>
          </p:cNvPr>
          <p:cNvSpPr/>
          <p:nvPr/>
        </p:nvSpPr>
        <p:spPr>
          <a:xfrm>
            <a:off x="5737495" y="5201771"/>
            <a:ext cx="82040" cy="60960"/>
          </a:xfrm>
          <a:prstGeom prst="triangl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a:solidFill>
                <a:srgbClr val="000000"/>
              </a:solidFill>
              <a:latin typeface="Arial"/>
            </a:endParaRPr>
          </a:p>
        </p:txBody>
      </p:sp>
      <p:sp>
        <p:nvSpPr>
          <p:cNvPr id="76" name="Isosceles Triangle 75">
            <a:extLst>
              <a:ext uri="{FF2B5EF4-FFF2-40B4-BE49-F238E27FC236}">
                <a16:creationId xmlns:a16="http://schemas.microsoft.com/office/drawing/2014/main" id="{F10829E8-DC22-EAB4-64A5-1D04A8BB0D64}"/>
              </a:ext>
            </a:extLst>
          </p:cNvPr>
          <p:cNvSpPr/>
          <p:nvPr/>
        </p:nvSpPr>
        <p:spPr>
          <a:xfrm>
            <a:off x="6720061" y="5266077"/>
            <a:ext cx="82040" cy="60960"/>
          </a:xfrm>
          <a:prstGeom prst="triangl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a:solidFill>
                <a:srgbClr val="000000"/>
              </a:solidFill>
              <a:latin typeface="Arial"/>
            </a:endParaRPr>
          </a:p>
        </p:txBody>
      </p:sp>
      <p:sp>
        <p:nvSpPr>
          <p:cNvPr id="77" name="Rectangle 31">
            <a:extLst>
              <a:ext uri="{FF2B5EF4-FFF2-40B4-BE49-F238E27FC236}">
                <a16:creationId xmlns:a16="http://schemas.microsoft.com/office/drawing/2014/main" id="{2419BCF1-B80F-A4EA-0F26-50B7DC4BE667}"/>
              </a:ext>
            </a:extLst>
          </p:cNvPr>
          <p:cNvSpPr/>
          <p:nvPr/>
        </p:nvSpPr>
        <p:spPr>
          <a:xfrm>
            <a:off x="1156980" y="2537188"/>
            <a:ext cx="502141" cy="30985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err="1">
                <a:solidFill>
                  <a:srgbClr val="000000"/>
                </a:solidFill>
                <a:latin typeface="Arial"/>
              </a:rPr>
              <a:t>Evolv</a:t>
            </a:r>
            <a:br>
              <a:rPr lang="en-US" sz="667" b="1" dirty="0">
                <a:solidFill>
                  <a:srgbClr val="000000"/>
                </a:solidFill>
                <a:latin typeface="Arial"/>
              </a:rPr>
            </a:br>
            <a:r>
              <a:rPr lang="en-US" sz="667" b="1" dirty="0">
                <a:solidFill>
                  <a:srgbClr val="000000"/>
                </a:solidFill>
                <a:latin typeface="Arial"/>
              </a:rPr>
              <a:t>Rock</a:t>
            </a:r>
          </a:p>
        </p:txBody>
      </p:sp>
      <p:sp>
        <p:nvSpPr>
          <p:cNvPr id="78" name="Rectangle 31">
            <a:extLst>
              <a:ext uri="{FF2B5EF4-FFF2-40B4-BE49-F238E27FC236}">
                <a16:creationId xmlns:a16="http://schemas.microsoft.com/office/drawing/2014/main" id="{058302DF-C62B-DFC8-F227-8B8F334351D7}"/>
              </a:ext>
            </a:extLst>
          </p:cNvPr>
          <p:cNvSpPr/>
          <p:nvPr/>
        </p:nvSpPr>
        <p:spPr>
          <a:xfrm>
            <a:off x="7304152" y="6382551"/>
            <a:ext cx="2071253" cy="23962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err="1">
                <a:solidFill>
                  <a:srgbClr val="000000"/>
                </a:solidFill>
                <a:latin typeface="Arial"/>
              </a:rPr>
              <a:t>LEDHouse</a:t>
            </a:r>
            <a:r>
              <a:rPr lang="en-US" sz="667" b="1" dirty="0">
                <a:solidFill>
                  <a:srgbClr val="000000"/>
                </a:solidFill>
                <a:latin typeface="Arial"/>
              </a:rPr>
              <a:t> Warranty Support</a:t>
            </a:r>
          </a:p>
        </p:txBody>
      </p:sp>
      <p:sp>
        <p:nvSpPr>
          <p:cNvPr id="79" name="Rectangle 31">
            <a:extLst>
              <a:ext uri="{FF2B5EF4-FFF2-40B4-BE49-F238E27FC236}">
                <a16:creationId xmlns:a16="http://schemas.microsoft.com/office/drawing/2014/main" id="{3E6A4262-3777-5D73-5649-1AA588BB5F32}"/>
              </a:ext>
            </a:extLst>
          </p:cNvPr>
          <p:cNvSpPr/>
          <p:nvPr/>
        </p:nvSpPr>
        <p:spPr>
          <a:xfrm>
            <a:off x="6726" y="3539067"/>
            <a:ext cx="6027543" cy="1108907"/>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377"/>
            <a:r>
              <a:rPr lang="en-US" sz="667" b="1" dirty="0">
                <a:solidFill>
                  <a:srgbClr val="000000"/>
                </a:solidFill>
                <a:latin typeface="Arial"/>
              </a:rPr>
              <a:t>Ref. &amp; Security Architecture</a:t>
            </a:r>
          </a:p>
        </p:txBody>
      </p:sp>
      <p:sp>
        <p:nvSpPr>
          <p:cNvPr id="80" name="Rectangle 31">
            <a:extLst>
              <a:ext uri="{FF2B5EF4-FFF2-40B4-BE49-F238E27FC236}">
                <a16:creationId xmlns:a16="http://schemas.microsoft.com/office/drawing/2014/main" id="{1B62D35D-68F8-1E3F-9D86-63BBE6472296}"/>
              </a:ext>
            </a:extLst>
          </p:cNvPr>
          <p:cNvSpPr/>
          <p:nvPr/>
        </p:nvSpPr>
        <p:spPr>
          <a:xfrm>
            <a:off x="164629" y="3594846"/>
            <a:ext cx="1481937" cy="203361"/>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API Standards and Design**</a:t>
            </a:r>
          </a:p>
        </p:txBody>
      </p:sp>
      <p:sp>
        <p:nvSpPr>
          <p:cNvPr id="81" name="Rectangle 31">
            <a:extLst>
              <a:ext uri="{FF2B5EF4-FFF2-40B4-BE49-F238E27FC236}">
                <a16:creationId xmlns:a16="http://schemas.microsoft.com/office/drawing/2014/main" id="{C190D9E5-56CF-A6FA-49FE-84ABA22C09C6}"/>
              </a:ext>
            </a:extLst>
          </p:cNvPr>
          <p:cNvSpPr/>
          <p:nvPr/>
        </p:nvSpPr>
        <p:spPr>
          <a:xfrm>
            <a:off x="163954" y="3826345"/>
            <a:ext cx="1494009" cy="188376"/>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Design Patterns**</a:t>
            </a:r>
          </a:p>
        </p:txBody>
      </p:sp>
      <p:sp>
        <p:nvSpPr>
          <p:cNvPr id="82" name="Rectangle 31">
            <a:extLst>
              <a:ext uri="{FF2B5EF4-FFF2-40B4-BE49-F238E27FC236}">
                <a16:creationId xmlns:a16="http://schemas.microsoft.com/office/drawing/2014/main" id="{C7A57091-C2C2-F9DA-7235-9528824BD460}"/>
              </a:ext>
            </a:extLst>
          </p:cNvPr>
          <p:cNvSpPr/>
          <p:nvPr/>
        </p:nvSpPr>
        <p:spPr>
          <a:xfrm>
            <a:off x="573503" y="4041549"/>
            <a:ext cx="1064768" cy="365020"/>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API Dev &amp; Test Standards &amp; Best Practices**</a:t>
            </a:r>
          </a:p>
        </p:txBody>
      </p:sp>
      <p:sp>
        <p:nvSpPr>
          <p:cNvPr id="83" name="Rectangle 31">
            <a:extLst>
              <a:ext uri="{FF2B5EF4-FFF2-40B4-BE49-F238E27FC236}">
                <a16:creationId xmlns:a16="http://schemas.microsoft.com/office/drawing/2014/main" id="{9F043B62-9C00-9917-CF72-DB4EE3B7D0E7}"/>
              </a:ext>
            </a:extLst>
          </p:cNvPr>
          <p:cNvSpPr/>
          <p:nvPr/>
        </p:nvSpPr>
        <p:spPr>
          <a:xfrm>
            <a:off x="1733784" y="3729962"/>
            <a:ext cx="4084429" cy="185637"/>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API Standards and Design</a:t>
            </a:r>
          </a:p>
        </p:txBody>
      </p:sp>
      <p:sp>
        <p:nvSpPr>
          <p:cNvPr id="84" name="Rectangle 31">
            <a:extLst>
              <a:ext uri="{FF2B5EF4-FFF2-40B4-BE49-F238E27FC236}">
                <a16:creationId xmlns:a16="http://schemas.microsoft.com/office/drawing/2014/main" id="{5F4E5028-8D2B-C33E-79A0-0A78867FFF7B}"/>
              </a:ext>
            </a:extLst>
          </p:cNvPr>
          <p:cNvSpPr/>
          <p:nvPr/>
        </p:nvSpPr>
        <p:spPr>
          <a:xfrm>
            <a:off x="1731321" y="3963045"/>
            <a:ext cx="4098940" cy="169067"/>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Design Patterns</a:t>
            </a:r>
          </a:p>
        </p:txBody>
      </p:sp>
      <p:sp>
        <p:nvSpPr>
          <p:cNvPr id="85" name="Rectangle 31">
            <a:extLst>
              <a:ext uri="{FF2B5EF4-FFF2-40B4-BE49-F238E27FC236}">
                <a16:creationId xmlns:a16="http://schemas.microsoft.com/office/drawing/2014/main" id="{F8BC3136-C92E-D449-0790-EB272C37CA08}"/>
              </a:ext>
            </a:extLst>
          </p:cNvPr>
          <p:cNvSpPr/>
          <p:nvPr/>
        </p:nvSpPr>
        <p:spPr>
          <a:xfrm>
            <a:off x="155134" y="4446924"/>
            <a:ext cx="1494009" cy="188376"/>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Define CI/CD Methodology</a:t>
            </a:r>
          </a:p>
        </p:txBody>
      </p:sp>
      <p:sp>
        <p:nvSpPr>
          <p:cNvPr id="86" name="Rectangle 31">
            <a:extLst>
              <a:ext uri="{FF2B5EF4-FFF2-40B4-BE49-F238E27FC236}">
                <a16:creationId xmlns:a16="http://schemas.microsoft.com/office/drawing/2014/main" id="{272C40AA-19F7-B14A-1CD6-DAD4532AC217}"/>
              </a:ext>
            </a:extLst>
          </p:cNvPr>
          <p:cNvSpPr/>
          <p:nvPr/>
        </p:nvSpPr>
        <p:spPr>
          <a:xfrm>
            <a:off x="173366" y="2532954"/>
            <a:ext cx="296033" cy="336727"/>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VPC</a:t>
            </a:r>
          </a:p>
        </p:txBody>
      </p:sp>
      <p:sp>
        <p:nvSpPr>
          <p:cNvPr id="87" name="Rectangle 31">
            <a:extLst>
              <a:ext uri="{FF2B5EF4-FFF2-40B4-BE49-F238E27FC236}">
                <a16:creationId xmlns:a16="http://schemas.microsoft.com/office/drawing/2014/main" id="{DBA2A625-9907-F163-CD50-D5524B9004A6}"/>
              </a:ext>
            </a:extLst>
          </p:cNvPr>
          <p:cNvSpPr/>
          <p:nvPr/>
        </p:nvSpPr>
        <p:spPr>
          <a:xfrm>
            <a:off x="537432" y="2532955"/>
            <a:ext cx="588627" cy="13069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F/W</a:t>
            </a:r>
          </a:p>
        </p:txBody>
      </p:sp>
      <p:sp>
        <p:nvSpPr>
          <p:cNvPr id="88" name="Rectangle 31">
            <a:extLst>
              <a:ext uri="{FF2B5EF4-FFF2-40B4-BE49-F238E27FC236}">
                <a16:creationId xmlns:a16="http://schemas.microsoft.com/office/drawing/2014/main" id="{D9A5AC3F-05F0-D2A3-A58A-44B1A0A1BB66}"/>
              </a:ext>
            </a:extLst>
          </p:cNvPr>
          <p:cNvSpPr/>
          <p:nvPr/>
        </p:nvSpPr>
        <p:spPr>
          <a:xfrm>
            <a:off x="528965" y="2689053"/>
            <a:ext cx="588627" cy="155207"/>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533" b="1" dirty="0">
                <a:solidFill>
                  <a:srgbClr val="000000"/>
                </a:solidFill>
                <a:latin typeface="Arial"/>
              </a:rPr>
              <a:t>Cert., WAF, DNS</a:t>
            </a:r>
          </a:p>
        </p:txBody>
      </p:sp>
      <p:cxnSp>
        <p:nvCxnSpPr>
          <p:cNvPr id="89" name="Straight Connector 88">
            <a:extLst>
              <a:ext uri="{FF2B5EF4-FFF2-40B4-BE49-F238E27FC236}">
                <a16:creationId xmlns:a16="http://schemas.microsoft.com/office/drawing/2014/main" id="{525BFA8D-B096-9C06-9AE5-24590B640F50}"/>
              </a:ext>
            </a:extLst>
          </p:cNvPr>
          <p:cNvCxnSpPr/>
          <p:nvPr/>
        </p:nvCxnSpPr>
        <p:spPr>
          <a:xfrm>
            <a:off x="0" y="2356584"/>
            <a:ext cx="167043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E12EFE51-1B91-7843-7126-C190F1627D18}"/>
              </a:ext>
            </a:extLst>
          </p:cNvPr>
          <p:cNvCxnSpPr>
            <a:stCxn id="80" idx="0"/>
          </p:cNvCxnSpPr>
          <p:nvPr/>
        </p:nvCxnSpPr>
        <p:spPr>
          <a:xfrm flipV="1">
            <a:off x="164629" y="3592325"/>
            <a:ext cx="1517895" cy="25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B40443CF-02B6-4E5C-E474-41C8C7C3AD4A}"/>
              </a:ext>
            </a:extLst>
          </p:cNvPr>
          <p:cNvCxnSpPr/>
          <p:nvPr/>
        </p:nvCxnSpPr>
        <p:spPr>
          <a:xfrm flipV="1">
            <a:off x="161646" y="3108724"/>
            <a:ext cx="1514061" cy="1456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C10A67FD-4F16-1311-3D35-D004979D7C21}"/>
              </a:ext>
            </a:extLst>
          </p:cNvPr>
          <p:cNvCxnSpPr/>
          <p:nvPr/>
        </p:nvCxnSpPr>
        <p:spPr>
          <a:xfrm flipV="1">
            <a:off x="152096" y="3322596"/>
            <a:ext cx="1523611" cy="2025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11C8CA06-B2A9-AAB6-AB21-5A3223E81783}"/>
              </a:ext>
            </a:extLst>
          </p:cNvPr>
          <p:cNvCxnSpPr/>
          <p:nvPr/>
        </p:nvCxnSpPr>
        <p:spPr>
          <a:xfrm>
            <a:off x="14443" y="5392223"/>
            <a:ext cx="62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E1D76DFC-1F91-1859-8A40-6A8848D1D850}"/>
              </a:ext>
            </a:extLst>
          </p:cNvPr>
          <p:cNvCxnSpPr/>
          <p:nvPr/>
        </p:nvCxnSpPr>
        <p:spPr>
          <a:xfrm>
            <a:off x="671002" y="5435505"/>
            <a:ext cx="100470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344B821E-D148-FF1F-1FA7-A32D55B3E564}"/>
              </a:ext>
            </a:extLst>
          </p:cNvPr>
          <p:cNvCxnSpPr/>
          <p:nvPr/>
        </p:nvCxnSpPr>
        <p:spPr>
          <a:xfrm>
            <a:off x="1670438" y="5559121"/>
            <a:ext cx="105264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5DE5CBA4-3743-29A4-2822-7439F2152420}"/>
              </a:ext>
            </a:extLst>
          </p:cNvPr>
          <p:cNvCxnSpPr/>
          <p:nvPr/>
        </p:nvCxnSpPr>
        <p:spPr>
          <a:xfrm>
            <a:off x="4804460" y="5759765"/>
            <a:ext cx="101684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F9F9752-D1A2-AD12-A563-4920869CB672}"/>
              </a:ext>
            </a:extLst>
          </p:cNvPr>
          <p:cNvCxnSpPr/>
          <p:nvPr/>
        </p:nvCxnSpPr>
        <p:spPr>
          <a:xfrm>
            <a:off x="5824893" y="5866445"/>
            <a:ext cx="990865" cy="383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16AB4216-0642-3447-8265-B1E5B390061D}"/>
              </a:ext>
            </a:extLst>
          </p:cNvPr>
          <p:cNvCxnSpPr/>
          <p:nvPr/>
        </p:nvCxnSpPr>
        <p:spPr>
          <a:xfrm flipV="1">
            <a:off x="5857412" y="6149368"/>
            <a:ext cx="975035" cy="237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D689636C-AD53-B45A-D7D8-A2B39B3F80A1}"/>
              </a:ext>
            </a:extLst>
          </p:cNvPr>
          <p:cNvCxnSpPr/>
          <p:nvPr/>
        </p:nvCxnSpPr>
        <p:spPr>
          <a:xfrm flipH="1">
            <a:off x="4798568" y="5689539"/>
            <a:ext cx="272" cy="115471"/>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C38207E1-F0F0-7FAB-8FA5-0F7D94550AFE}"/>
              </a:ext>
            </a:extLst>
          </p:cNvPr>
          <p:cNvCxnSpPr/>
          <p:nvPr/>
        </p:nvCxnSpPr>
        <p:spPr>
          <a:xfrm flipH="1">
            <a:off x="5812840" y="5756635"/>
            <a:ext cx="272" cy="115471"/>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B67B31CF-5620-09B8-D694-35D4E4B30F83}"/>
              </a:ext>
            </a:extLst>
          </p:cNvPr>
          <p:cNvCxnSpPr/>
          <p:nvPr/>
        </p:nvCxnSpPr>
        <p:spPr>
          <a:xfrm>
            <a:off x="6820487" y="5839156"/>
            <a:ext cx="1288" cy="322872"/>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C3EEE564-CE65-8414-1691-F2834E309E65}"/>
              </a:ext>
            </a:extLst>
          </p:cNvPr>
          <p:cNvCxnSpPr/>
          <p:nvPr/>
        </p:nvCxnSpPr>
        <p:spPr>
          <a:xfrm flipV="1">
            <a:off x="7098093" y="6039928"/>
            <a:ext cx="240000" cy="237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CEEFFCC5-0227-09A6-144E-A64ACB5478DB}"/>
              </a:ext>
            </a:extLst>
          </p:cNvPr>
          <p:cNvCxnSpPr/>
          <p:nvPr/>
        </p:nvCxnSpPr>
        <p:spPr>
          <a:xfrm>
            <a:off x="7309048" y="6367481"/>
            <a:ext cx="2046037" cy="551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4" name="Rectangle 31">
            <a:extLst>
              <a:ext uri="{FF2B5EF4-FFF2-40B4-BE49-F238E27FC236}">
                <a16:creationId xmlns:a16="http://schemas.microsoft.com/office/drawing/2014/main" id="{3776F9ED-95CE-D762-27B5-52487FA656A5}"/>
              </a:ext>
            </a:extLst>
          </p:cNvPr>
          <p:cNvSpPr/>
          <p:nvPr/>
        </p:nvSpPr>
        <p:spPr>
          <a:xfrm>
            <a:off x="217702" y="909081"/>
            <a:ext cx="1738689" cy="195648"/>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Integration Maturity Survey</a:t>
            </a:r>
          </a:p>
        </p:txBody>
      </p:sp>
      <p:sp>
        <p:nvSpPr>
          <p:cNvPr id="105" name="Rectangle 31">
            <a:extLst>
              <a:ext uri="{FF2B5EF4-FFF2-40B4-BE49-F238E27FC236}">
                <a16:creationId xmlns:a16="http://schemas.microsoft.com/office/drawing/2014/main" id="{6D394FA8-56F2-DBB8-5416-A0EF2984CF40}"/>
              </a:ext>
            </a:extLst>
          </p:cNvPr>
          <p:cNvSpPr/>
          <p:nvPr/>
        </p:nvSpPr>
        <p:spPr>
          <a:xfrm>
            <a:off x="212979" y="1140633"/>
            <a:ext cx="2480611" cy="202684"/>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E5C &amp; Support Operating Model</a:t>
            </a:r>
          </a:p>
        </p:txBody>
      </p:sp>
      <p:sp>
        <p:nvSpPr>
          <p:cNvPr id="106" name="Rectangle 31">
            <a:extLst>
              <a:ext uri="{FF2B5EF4-FFF2-40B4-BE49-F238E27FC236}">
                <a16:creationId xmlns:a16="http://schemas.microsoft.com/office/drawing/2014/main" id="{99951794-5ABC-858F-1DD7-C1ED9B06CE7F}"/>
              </a:ext>
            </a:extLst>
          </p:cNvPr>
          <p:cNvSpPr/>
          <p:nvPr/>
        </p:nvSpPr>
        <p:spPr>
          <a:xfrm>
            <a:off x="227163" y="1391086"/>
            <a:ext cx="929819" cy="248820"/>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Staff Internal Support Team</a:t>
            </a:r>
          </a:p>
        </p:txBody>
      </p:sp>
      <p:sp>
        <p:nvSpPr>
          <p:cNvPr id="107" name="Rectangle 31">
            <a:extLst>
              <a:ext uri="{FF2B5EF4-FFF2-40B4-BE49-F238E27FC236}">
                <a16:creationId xmlns:a16="http://schemas.microsoft.com/office/drawing/2014/main" id="{106C0463-A68F-2016-2780-192591276927}"/>
              </a:ext>
            </a:extLst>
          </p:cNvPr>
          <p:cNvSpPr/>
          <p:nvPr/>
        </p:nvSpPr>
        <p:spPr>
          <a:xfrm>
            <a:off x="212980" y="1693038"/>
            <a:ext cx="944001" cy="25530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Training Gap Analysis &amp; Plan</a:t>
            </a:r>
          </a:p>
        </p:txBody>
      </p:sp>
      <p:sp>
        <p:nvSpPr>
          <p:cNvPr id="108" name="Rectangle 31">
            <a:extLst>
              <a:ext uri="{FF2B5EF4-FFF2-40B4-BE49-F238E27FC236}">
                <a16:creationId xmlns:a16="http://schemas.microsoft.com/office/drawing/2014/main" id="{F8090338-D0D7-58A5-9685-DC93AFCA3969}"/>
              </a:ext>
            </a:extLst>
          </p:cNvPr>
          <p:cNvSpPr/>
          <p:nvPr/>
        </p:nvSpPr>
        <p:spPr>
          <a:xfrm>
            <a:off x="1740036" y="4166246"/>
            <a:ext cx="4090225" cy="159420"/>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Platform Operational Model</a:t>
            </a:r>
          </a:p>
        </p:txBody>
      </p:sp>
      <p:sp>
        <p:nvSpPr>
          <p:cNvPr id="109" name="Rectangle 31">
            <a:extLst>
              <a:ext uri="{FF2B5EF4-FFF2-40B4-BE49-F238E27FC236}">
                <a16:creationId xmlns:a16="http://schemas.microsoft.com/office/drawing/2014/main" id="{3E43AEE4-A903-2BFD-BEE6-5C6986DD78C9}"/>
              </a:ext>
            </a:extLst>
          </p:cNvPr>
          <p:cNvSpPr/>
          <p:nvPr/>
        </p:nvSpPr>
        <p:spPr>
          <a:xfrm>
            <a:off x="1167583" y="1674275"/>
            <a:ext cx="5648128" cy="133773"/>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Build Foundational Assets</a:t>
            </a:r>
          </a:p>
        </p:txBody>
      </p:sp>
      <p:sp>
        <p:nvSpPr>
          <p:cNvPr id="110" name="Rectangle 31">
            <a:extLst>
              <a:ext uri="{FF2B5EF4-FFF2-40B4-BE49-F238E27FC236}">
                <a16:creationId xmlns:a16="http://schemas.microsoft.com/office/drawing/2014/main" id="{840579E3-92E1-E26B-2C0E-27D5F67BE4BD}"/>
              </a:ext>
            </a:extLst>
          </p:cNvPr>
          <p:cNvSpPr/>
          <p:nvPr/>
        </p:nvSpPr>
        <p:spPr>
          <a:xfrm>
            <a:off x="1205528" y="1388683"/>
            <a:ext cx="1459427" cy="23265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Launch Support Team &amp; Train</a:t>
            </a:r>
          </a:p>
        </p:txBody>
      </p:sp>
      <p:sp>
        <p:nvSpPr>
          <p:cNvPr id="111" name="Rectangle 31">
            <a:extLst>
              <a:ext uri="{FF2B5EF4-FFF2-40B4-BE49-F238E27FC236}">
                <a16:creationId xmlns:a16="http://schemas.microsoft.com/office/drawing/2014/main" id="{F6EF1F85-A9C4-3479-0EF5-1117F73FBB50}"/>
              </a:ext>
            </a:extLst>
          </p:cNvPr>
          <p:cNvSpPr/>
          <p:nvPr/>
        </p:nvSpPr>
        <p:spPr>
          <a:xfrm>
            <a:off x="1817249" y="1887814"/>
            <a:ext cx="5010311" cy="167596"/>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Build &amp; Publish Self-S. Materials</a:t>
            </a:r>
          </a:p>
        </p:txBody>
      </p:sp>
      <p:sp>
        <p:nvSpPr>
          <p:cNvPr id="112" name="Rectangle 31">
            <a:extLst>
              <a:ext uri="{FF2B5EF4-FFF2-40B4-BE49-F238E27FC236}">
                <a16:creationId xmlns:a16="http://schemas.microsoft.com/office/drawing/2014/main" id="{723E772F-5A28-1697-C2B2-C66D84C3D1E6}"/>
              </a:ext>
            </a:extLst>
          </p:cNvPr>
          <p:cNvSpPr/>
          <p:nvPr/>
        </p:nvSpPr>
        <p:spPr>
          <a:xfrm>
            <a:off x="2212669" y="3157808"/>
            <a:ext cx="2552175" cy="158181"/>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CI/CD Pipeline</a:t>
            </a:r>
          </a:p>
        </p:txBody>
      </p:sp>
      <p:sp>
        <p:nvSpPr>
          <p:cNvPr id="113" name="Rectangle 31">
            <a:extLst>
              <a:ext uri="{FF2B5EF4-FFF2-40B4-BE49-F238E27FC236}">
                <a16:creationId xmlns:a16="http://schemas.microsoft.com/office/drawing/2014/main" id="{83DBB0AA-66D4-D41E-CCC4-3FE2017D9077}"/>
              </a:ext>
            </a:extLst>
          </p:cNvPr>
          <p:cNvSpPr/>
          <p:nvPr/>
        </p:nvSpPr>
        <p:spPr>
          <a:xfrm>
            <a:off x="1167584" y="1842422"/>
            <a:ext cx="621321" cy="283973"/>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Broader Training Plan</a:t>
            </a:r>
          </a:p>
        </p:txBody>
      </p:sp>
      <p:sp>
        <p:nvSpPr>
          <p:cNvPr id="114" name="Rectangle 31">
            <a:extLst>
              <a:ext uri="{FF2B5EF4-FFF2-40B4-BE49-F238E27FC236}">
                <a16:creationId xmlns:a16="http://schemas.microsoft.com/office/drawing/2014/main" id="{D5C0223D-BB11-F545-D717-768DB7E6E84D}"/>
              </a:ext>
            </a:extLst>
          </p:cNvPr>
          <p:cNvSpPr/>
          <p:nvPr/>
        </p:nvSpPr>
        <p:spPr>
          <a:xfrm>
            <a:off x="220072" y="1992947"/>
            <a:ext cx="944001" cy="25530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Change Impact Assessment</a:t>
            </a:r>
          </a:p>
        </p:txBody>
      </p:sp>
      <p:sp>
        <p:nvSpPr>
          <p:cNvPr id="115" name="Rectangle 31">
            <a:extLst>
              <a:ext uri="{FF2B5EF4-FFF2-40B4-BE49-F238E27FC236}">
                <a16:creationId xmlns:a16="http://schemas.microsoft.com/office/drawing/2014/main" id="{B32E89A5-F02C-3FE0-AEC4-E30778AC96E7}"/>
              </a:ext>
            </a:extLst>
          </p:cNvPr>
          <p:cNvSpPr/>
          <p:nvPr/>
        </p:nvSpPr>
        <p:spPr>
          <a:xfrm>
            <a:off x="2231474" y="2081971"/>
            <a:ext cx="2514561" cy="16163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Define Onboarding Process for Developers</a:t>
            </a:r>
          </a:p>
        </p:txBody>
      </p:sp>
      <p:sp>
        <p:nvSpPr>
          <p:cNvPr id="116" name="Rectangle 31">
            <a:extLst>
              <a:ext uri="{FF2B5EF4-FFF2-40B4-BE49-F238E27FC236}">
                <a16:creationId xmlns:a16="http://schemas.microsoft.com/office/drawing/2014/main" id="{90A15584-B912-BE16-201C-BCE35C50D2A2}"/>
              </a:ext>
            </a:extLst>
          </p:cNvPr>
          <p:cNvSpPr/>
          <p:nvPr/>
        </p:nvSpPr>
        <p:spPr>
          <a:xfrm>
            <a:off x="3777642" y="1416254"/>
            <a:ext cx="3058455" cy="179548"/>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Train Broader team</a:t>
            </a:r>
          </a:p>
        </p:txBody>
      </p:sp>
      <p:cxnSp>
        <p:nvCxnSpPr>
          <p:cNvPr id="117" name="Straight Connector 116">
            <a:extLst>
              <a:ext uri="{FF2B5EF4-FFF2-40B4-BE49-F238E27FC236}">
                <a16:creationId xmlns:a16="http://schemas.microsoft.com/office/drawing/2014/main" id="{F32E0889-BEF2-FBEA-A1B7-7C7D51C19DD0}"/>
              </a:ext>
            </a:extLst>
          </p:cNvPr>
          <p:cNvCxnSpPr/>
          <p:nvPr/>
        </p:nvCxnSpPr>
        <p:spPr>
          <a:xfrm flipV="1">
            <a:off x="231553" y="1130947"/>
            <a:ext cx="2472639" cy="1006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2892CD3-DF34-957E-2A4B-DD7BC25597A3}"/>
              </a:ext>
            </a:extLst>
          </p:cNvPr>
          <p:cNvCxnSpPr/>
          <p:nvPr/>
        </p:nvCxnSpPr>
        <p:spPr>
          <a:xfrm>
            <a:off x="1167584" y="1656899"/>
            <a:ext cx="5668513" cy="648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C1FDBF26-4977-1BC7-20FA-F6A5C9E5F7B8}"/>
              </a:ext>
            </a:extLst>
          </p:cNvPr>
          <p:cNvCxnSpPr/>
          <p:nvPr/>
        </p:nvCxnSpPr>
        <p:spPr>
          <a:xfrm>
            <a:off x="1817250" y="1882059"/>
            <a:ext cx="5018847" cy="56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20" name="Rectangle 119">
            <a:extLst>
              <a:ext uri="{FF2B5EF4-FFF2-40B4-BE49-F238E27FC236}">
                <a16:creationId xmlns:a16="http://schemas.microsoft.com/office/drawing/2014/main" id="{0A1DF304-D92E-2C23-BB2E-6AE741C5CD25}"/>
              </a:ext>
            </a:extLst>
          </p:cNvPr>
          <p:cNvSpPr/>
          <p:nvPr/>
        </p:nvSpPr>
        <p:spPr>
          <a:xfrm>
            <a:off x="9644769" y="2891052"/>
            <a:ext cx="2293599" cy="1248616"/>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914377"/>
            <a:r>
              <a:rPr lang="en-GB" sz="667" b="1" dirty="0">
                <a:solidFill>
                  <a:srgbClr val="000000"/>
                </a:solidFill>
                <a:latin typeface="Arial"/>
              </a:rPr>
              <a:t>Key Dependencies to Critical Path:</a:t>
            </a:r>
          </a:p>
          <a:p>
            <a:pPr marL="304792" indent="-304792" defTabSz="914377">
              <a:buFont typeface="+mj-lt"/>
              <a:buAutoNum type="arabicParenR"/>
            </a:pPr>
            <a:r>
              <a:rPr lang="en-GB" sz="667" dirty="0" err="1">
                <a:solidFill>
                  <a:srgbClr val="000000"/>
                </a:solidFill>
                <a:latin typeface="Arial"/>
              </a:rPr>
              <a:t>EvolvRock</a:t>
            </a:r>
            <a:r>
              <a:rPr lang="en-GB" sz="667" dirty="0">
                <a:solidFill>
                  <a:srgbClr val="000000"/>
                </a:solidFill>
                <a:latin typeface="Arial"/>
              </a:rPr>
              <a:t> Changes implemented </a:t>
            </a:r>
            <a:r>
              <a:rPr lang="en-GB" sz="667">
                <a:solidFill>
                  <a:srgbClr val="000000"/>
                </a:solidFill>
                <a:latin typeface="Arial"/>
              </a:rPr>
              <a:t>by LCOM </a:t>
            </a:r>
            <a:r>
              <a:rPr lang="en-GB" sz="667" dirty="0">
                <a:solidFill>
                  <a:srgbClr val="000000"/>
                </a:solidFill>
                <a:latin typeface="Arial"/>
              </a:rPr>
              <a:t>by 11/12</a:t>
            </a:r>
          </a:p>
          <a:p>
            <a:pPr marL="304792" indent="-304792" defTabSz="914377">
              <a:buFont typeface="+mj-lt"/>
              <a:buAutoNum type="arabicParenR"/>
            </a:pPr>
            <a:r>
              <a:rPr lang="en-GB" sz="667" dirty="0">
                <a:solidFill>
                  <a:srgbClr val="000000"/>
                </a:solidFill>
                <a:latin typeface="Arial"/>
              </a:rPr>
              <a:t>Non-Production platform connectivity completed in time for LEDHouse build start and production connectivity completed in time for LEDHouse Launch</a:t>
            </a:r>
          </a:p>
          <a:p>
            <a:pPr marL="304792" indent="-304792" defTabSz="914377">
              <a:buFont typeface="+mj-lt"/>
              <a:buAutoNum type="arabicParenR"/>
            </a:pPr>
            <a:r>
              <a:rPr lang="en-GB" sz="667" dirty="0">
                <a:solidFill>
                  <a:srgbClr val="000000"/>
                </a:solidFill>
                <a:latin typeface="Arial"/>
              </a:rPr>
              <a:t>Common services available to be used in LEDHouse Solution Design and Build</a:t>
            </a:r>
          </a:p>
          <a:p>
            <a:pPr marL="304792" indent="-304792" defTabSz="914377">
              <a:buFont typeface="+mj-lt"/>
              <a:buAutoNum type="arabicParenR"/>
            </a:pPr>
            <a:r>
              <a:rPr lang="en-GB" sz="667" dirty="0">
                <a:solidFill>
                  <a:srgbClr val="000000"/>
                </a:solidFill>
                <a:latin typeface="Arial"/>
              </a:rPr>
              <a:t>Exchange assets available in time for LEDHouse build start</a:t>
            </a:r>
          </a:p>
        </p:txBody>
      </p:sp>
      <p:sp>
        <p:nvSpPr>
          <p:cNvPr id="121" name="Rectangle 120">
            <a:extLst>
              <a:ext uri="{FF2B5EF4-FFF2-40B4-BE49-F238E27FC236}">
                <a16:creationId xmlns:a16="http://schemas.microsoft.com/office/drawing/2014/main" id="{162B3FB1-BA3F-18AC-549E-B76703077D89}"/>
              </a:ext>
            </a:extLst>
          </p:cNvPr>
          <p:cNvSpPr/>
          <p:nvPr/>
        </p:nvSpPr>
        <p:spPr>
          <a:xfrm>
            <a:off x="9644768" y="1202354"/>
            <a:ext cx="2293600" cy="635161"/>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914377"/>
            <a:r>
              <a:rPr lang="en-GB" sz="667" b="1" dirty="0">
                <a:solidFill>
                  <a:srgbClr val="000000"/>
                </a:solidFill>
                <a:latin typeface="Arial"/>
              </a:rPr>
              <a:t>Key Dependencies to Critical Path:</a:t>
            </a:r>
          </a:p>
          <a:p>
            <a:pPr marL="304792" indent="-304792" defTabSz="914377">
              <a:buFont typeface="+mj-lt"/>
              <a:buAutoNum type="arabicParenR"/>
            </a:pPr>
            <a:r>
              <a:rPr lang="en-GB" sz="667" dirty="0">
                <a:solidFill>
                  <a:srgbClr val="000000"/>
                </a:solidFill>
                <a:latin typeface="Arial"/>
              </a:rPr>
              <a:t>E5C &amp; Support Operating Model agreed before test phases start</a:t>
            </a:r>
          </a:p>
          <a:p>
            <a:pPr marL="304792" indent="-304792" defTabSz="914377">
              <a:buFont typeface="+mj-lt"/>
              <a:buAutoNum type="arabicParenR"/>
            </a:pPr>
            <a:r>
              <a:rPr lang="en-GB" sz="667" dirty="0">
                <a:solidFill>
                  <a:srgbClr val="000000"/>
                </a:solidFill>
                <a:latin typeface="Arial"/>
              </a:rPr>
              <a:t>Build foundational assets and self-serve materials in time for operational handover</a:t>
            </a:r>
          </a:p>
        </p:txBody>
      </p:sp>
      <p:sp>
        <p:nvSpPr>
          <p:cNvPr id="122" name="Rectangle 31">
            <a:extLst>
              <a:ext uri="{FF2B5EF4-FFF2-40B4-BE49-F238E27FC236}">
                <a16:creationId xmlns:a16="http://schemas.microsoft.com/office/drawing/2014/main" id="{FC4C4DDD-0689-C59C-BA75-4EAEB263E480}"/>
              </a:ext>
            </a:extLst>
          </p:cNvPr>
          <p:cNvSpPr/>
          <p:nvPr/>
        </p:nvSpPr>
        <p:spPr>
          <a:xfrm>
            <a:off x="6862246" y="2666271"/>
            <a:ext cx="2157809" cy="137556"/>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On-board first set of projects</a:t>
            </a:r>
          </a:p>
        </p:txBody>
      </p:sp>
      <p:sp>
        <p:nvSpPr>
          <p:cNvPr id="123" name="Rectangle 122">
            <a:extLst>
              <a:ext uri="{FF2B5EF4-FFF2-40B4-BE49-F238E27FC236}">
                <a16:creationId xmlns:a16="http://schemas.microsoft.com/office/drawing/2014/main" id="{3F409554-469B-32CF-FE63-3331ACAEF4F1}"/>
              </a:ext>
            </a:extLst>
          </p:cNvPr>
          <p:cNvSpPr/>
          <p:nvPr/>
        </p:nvSpPr>
        <p:spPr>
          <a:xfrm>
            <a:off x="8453491" y="5166958"/>
            <a:ext cx="2293600" cy="912852"/>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914377"/>
            <a:r>
              <a:rPr lang="en-GB" sz="667" b="1" dirty="0">
                <a:solidFill>
                  <a:srgbClr val="000000"/>
                </a:solidFill>
                <a:latin typeface="Arial"/>
              </a:rPr>
              <a:t>Key Dependencies to Critical Path:</a:t>
            </a:r>
          </a:p>
          <a:p>
            <a:pPr marL="304792" indent="-304792" defTabSz="914377">
              <a:buFont typeface="+mj-lt"/>
              <a:buAutoNum type="arabicParenR"/>
            </a:pPr>
            <a:r>
              <a:rPr lang="en-GB" sz="667" dirty="0">
                <a:solidFill>
                  <a:srgbClr val="000000"/>
                </a:solidFill>
                <a:latin typeface="Arial"/>
              </a:rPr>
              <a:t>Soap UI tool available in time for API System Test</a:t>
            </a:r>
          </a:p>
          <a:p>
            <a:pPr marL="304792" indent="-304792" defTabSz="914377">
              <a:buFont typeface="+mj-lt"/>
              <a:buAutoNum type="arabicParenR"/>
            </a:pPr>
            <a:r>
              <a:rPr lang="en-GB" sz="667" dirty="0">
                <a:solidFill>
                  <a:srgbClr val="000000"/>
                </a:solidFill>
                <a:latin typeface="Arial"/>
              </a:rPr>
              <a:t>Test environments are set up in time for each test phase</a:t>
            </a:r>
          </a:p>
          <a:p>
            <a:pPr marL="304792" indent="-304792" defTabSz="914377">
              <a:buFont typeface="+mj-lt"/>
              <a:buAutoNum type="arabicParenR"/>
            </a:pPr>
            <a:r>
              <a:rPr lang="en-GB" sz="667" dirty="0">
                <a:solidFill>
                  <a:srgbClr val="000000"/>
                </a:solidFill>
                <a:latin typeface="Arial"/>
              </a:rPr>
              <a:t>Funding approval for test phases</a:t>
            </a:r>
          </a:p>
          <a:p>
            <a:pPr marL="304792" indent="-304792" defTabSz="914377">
              <a:buFont typeface="+mj-lt"/>
              <a:buAutoNum type="arabicParenR"/>
            </a:pPr>
            <a:r>
              <a:rPr lang="en-GB" sz="667" dirty="0">
                <a:solidFill>
                  <a:srgbClr val="000000"/>
                </a:solidFill>
                <a:latin typeface="Arial"/>
              </a:rPr>
              <a:t>Project team to provide warranty support after LEDHouse </a:t>
            </a:r>
            <a:r>
              <a:rPr lang="en-GB" sz="667" dirty="0" err="1">
                <a:solidFill>
                  <a:srgbClr val="000000"/>
                </a:solidFill>
                <a:latin typeface="Arial"/>
              </a:rPr>
              <a:t>GoLive</a:t>
            </a:r>
            <a:endParaRPr lang="en-GB" sz="667" dirty="0">
              <a:solidFill>
                <a:srgbClr val="000000"/>
              </a:solidFill>
              <a:latin typeface="Arial"/>
            </a:endParaRPr>
          </a:p>
        </p:txBody>
      </p:sp>
      <p:sp>
        <p:nvSpPr>
          <p:cNvPr id="124" name="Rectangle 123">
            <a:extLst>
              <a:ext uri="{FF2B5EF4-FFF2-40B4-BE49-F238E27FC236}">
                <a16:creationId xmlns:a16="http://schemas.microsoft.com/office/drawing/2014/main" id="{2F72646C-D391-5072-84CF-0F3D4CA3320A}"/>
              </a:ext>
            </a:extLst>
          </p:cNvPr>
          <p:cNvSpPr/>
          <p:nvPr/>
        </p:nvSpPr>
        <p:spPr>
          <a:xfrm>
            <a:off x="10801704" y="5817615"/>
            <a:ext cx="1214553" cy="857096"/>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377"/>
            <a:endParaRPr lang="en-GB" sz="533" b="1" dirty="0">
              <a:solidFill>
                <a:srgbClr val="000000"/>
              </a:solidFill>
              <a:latin typeface="Arial"/>
            </a:endParaRPr>
          </a:p>
        </p:txBody>
      </p:sp>
      <p:cxnSp>
        <p:nvCxnSpPr>
          <p:cNvPr id="125" name="Straight Connector 124">
            <a:extLst>
              <a:ext uri="{FF2B5EF4-FFF2-40B4-BE49-F238E27FC236}">
                <a16:creationId xmlns:a16="http://schemas.microsoft.com/office/drawing/2014/main" id="{483DFF2C-BEEC-C654-145C-3D86C957A2A5}"/>
              </a:ext>
            </a:extLst>
          </p:cNvPr>
          <p:cNvCxnSpPr/>
          <p:nvPr/>
        </p:nvCxnSpPr>
        <p:spPr>
          <a:xfrm flipV="1">
            <a:off x="10832020" y="5998756"/>
            <a:ext cx="144000" cy="237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74D4318A-2B12-2FAD-E4D3-41F82772D77D}"/>
              </a:ext>
            </a:extLst>
          </p:cNvPr>
          <p:cNvSpPr txBox="1"/>
          <p:nvPr/>
        </p:nvSpPr>
        <p:spPr>
          <a:xfrm>
            <a:off x="10901682" y="5907483"/>
            <a:ext cx="612719" cy="174343"/>
          </a:xfrm>
          <a:prstGeom prst="rect">
            <a:avLst/>
          </a:prstGeom>
          <a:noFill/>
        </p:spPr>
        <p:txBody>
          <a:bodyPr wrap="square" rtlCol="0">
            <a:spAutoFit/>
          </a:bodyPr>
          <a:lstStyle/>
          <a:p>
            <a:pPr defTabSz="914377"/>
            <a:r>
              <a:rPr lang="en-GB" sz="533" dirty="0">
                <a:solidFill>
                  <a:srgbClr val="000000"/>
                </a:solidFill>
                <a:latin typeface="Arial"/>
              </a:rPr>
              <a:t>Critical Path</a:t>
            </a:r>
          </a:p>
        </p:txBody>
      </p:sp>
      <p:cxnSp>
        <p:nvCxnSpPr>
          <p:cNvPr id="127" name="Straight Connector 126">
            <a:extLst>
              <a:ext uri="{FF2B5EF4-FFF2-40B4-BE49-F238E27FC236}">
                <a16:creationId xmlns:a16="http://schemas.microsoft.com/office/drawing/2014/main" id="{6053ED0D-86D7-5CFA-5B0B-0B378E52B31B}"/>
              </a:ext>
            </a:extLst>
          </p:cNvPr>
          <p:cNvCxnSpPr/>
          <p:nvPr/>
        </p:nvCxnSpPr>
        <p:spPr>
          <a:xfrm flipH="1">
            <a:off x="10909273" y="6060093"/>
            <a:ext cx="255" cy="144000"/>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9AC91A12-B111-1C4F-85A8-DD2981ED9357}"/>
              </a:ext>
            </a:extLst>
          </p:cNvPr>
          <p:cNvSpPr txBox="1"/>
          <p:nvPr/>
        </p:nvSpPr>
        <p:spPr>
          <a:xfrm>
            <a:off x="10894571" y="6026940"/>
            <a:ext cx="1225304" cy="174343"/>
          </a:xfrm>
          <a:prstGeom prst="rect">
            <a:avLst/>
          </a:prstGeom>
          <a:noFill/>
        </p:spPr>
        <p:txBody>
          <a:bodyPr wrap="square" rtlCol="0">
            <a:spAutoFit/>
          </a:bodyPr>
          <a:lstStyle/>
          <a:p>
            <a:pPr defTabSz="914377"/>
            <a:r>
              <a:rPr lang="en-GB" sz="533" dirty="0">
                <a:solidFill>
                  <a:srgbClr val="000000"/>
                </a:solidFill>
                <a:latin typeface="Arial"/>
              </a:rPr>
              <a:t>Dependencies between streams</a:t>
            </a:r>
          </a:p>
        </p:txBody>
      </p:sp>
      <p:sp>
        <p:nvSpPr>
          <p:cNvPr id="129" name="5-Point Star 8">
            <a:extLst>
              <a:ext uri="{FF2B5EF4-FFF2-40B4-BE49-F238E27FC236}">
                <a16:creationId xmlns:a16="http://schemas.microsoft.com/office/drawing/2014/main" id="{FFAE131D-62CD-6F0F-9432-C2061BF3C0BD}"/>
              </a:ext>
            </a:extLst>
          </p:cNvPr>
          <p:cNvSpPr/>
          <p:nvPr/>
        </p:nvSpPr>
        <p:spPr>
          <a:xfrm>
            <a:off x="10846661" y="6251289"/>
            <a:ext cx="123680" cy="104331"/>
          </a:xfrm>
          <a:prstGeom prst="star5">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1867">
              <a:solidFill>
                <a:srgbClr val="FFFFFF"/>
              </a:solidFill>
              <a:latin typeface="Arial"/>
            </a:endParaRPr>
          </a:p>
        </p:txBody>
      </p:sp>
      <p:sp>
        <p:nvSpPr>
          <p:cNvPr id="130" name="TextBox 129">
            <a:extLst>
              <a:ext uri="{FF2B5EF4-FFF2-40B4-BE49-F238E27FC236}">
                <a16:creationId xmlns:a16="http://schemas.microsoft.com/office/drawing/2014/main" id="{98FDCDAE-5E3D-2395-18C0-E3B1D058BA6F}"/>
              </a:ext>
            </a:extLst>
          </p:cNvPr>
          <p:cNvSpPr txBox="1"/>
          <p:nvPr/>
        </p:nvSpPr>
        <p:spPr>
          <a:xfrm>
            <a:off x="10899289" y="6194301"/>
            <a:ext cx="1195867" cy="174343"/>
          </a:xfrm>
          <a:prstGeom prst="rect">
            <a:avLst/>
          </a:prstGeom>
          <a:noFill/>
        </p:spPr>
        <p:txBody>
          <a:bodyPr wrap="square" rtlCol="0">
            <a:spAutoFit/>
          </a:bodyPr>
          <a:lstStyle/>
          <a:p>
            <a:pPr defTabSz="914377"/>
            <a:r>
              <a:rPr lang="en-GB" sz="533" dirty="0">
                <a:solidFill>
                  <a:srgbClr val="000000"/>
                </a:solidFill>
                <a:latin typeface="Arial"/>
              </a:rPr>
              <a:t>Major Milestone</a:t>
            </a:r>
          </a:p>
        </p:txBody>
      </p:sp>
      <p:sp>
        <p:nvSpPr>
          <p:cNvPr id="131" name="Isosceles Triangle 130">
            <a:extLst>
              <a:ext uri="{FF2B5EF4-FFF2-40B4-BE49-F238E27FC236}">
                <a16:creationId xmlns:a16="http://schemas.microsoft.com/office/drawing/2014/main" id="{86612E42-77D6-8910-484D-89C537DB587F}"/>
              </a:ext>
            </a:extLst>
          </p:cNvPr>
          <p:cNvSpPr/>
          <p:nvPr/>
        </p:nvSpPr>
        <p:spPr>
          <a:xfrm>
            <a:off x="10872244" y="6398568"/>
            <a:ext cx="82040" cy="60960"/>
          </a:xfrm>
          <a:prstGeom prst="triangl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sz="667">
              <a:solidFill>
                <a:srgbClr val="000000"/>
              </a:solidFill>
              <a:latin typeface="Arial"/>
            </a:endParaRPr>
          </a:p>
        </p:txBody>
      </p:sp>
      <p:sp>
        <p:nvSpPr>
          <p:cNvPr id="132" name="TextBox 131">
            <a:extLst>
              <a:ext uri="{FF2B5EF4-FFF2-40B4-BE49-F238E27FC236}">
                <a16:creationId xmlns:a16="http://schemas.microsoft.com/office/drawing/2014/main" id="{786E0E93-5F93-81C9-6E9C-71794C0F6D42}"/>
              </a:ext>
            </a:extLst>
          </p:cNvPr>
          <p:cNvSpPr txBox="1"/>
          <p:nvPr/>
        </p:nvSpPr>
        <p:spPr>
          <a:xfrm>
            <a:off x="10904671" y="6328866"/>
            <a:ext cx="1195867" cy="174343"/>
          </a:xfrm>
          <a:prstGeom prst="rect">
            <a:avLst/>
          </a:prstGeom>
          <a:noFill/>
        </p:spPr>
        <p:txBody>
          <a:bodyPr wrap="square" rtlCol="0">
            <a:spAutoFit/>
          </a:bodyPr>
          <a:lstStyle/>
          <a:p>
            <a:pPr defTabSz="914377"/>
            <a:r>
              <a:rPr lang="en-GB" sz="533" dirty="0">
                <a:solidFill>
                  <a:srgbClr val="000000"/>
                </a:solidFill>
                <a:latin typeface="Arial"/>
              </a:rPr>
              <a:t>Milestone</a:t>
            </a:r>
          </a:p>
        </p:txBody>
      </p:sp>
      <p:sp>
        <p:nvSpPr>
          <p:cNvPr id="133" name="TextBox 132">
            <a:extLst>
              <a:ext uri="{FF2B5EF4-FFF2-40B4-BE49-F238E27FC236}">
                <a16:creationId xmlns:a16="http://schemas.microsoft.com/office/drawing/2014/main" id="{4363E0ED-E519-2FA7-798D-F5CDC89F5423}"/>
              </a:ext>
            </a:extLst>
          </p:cNvPr>
          <p:cNvSpPr txBox="1"/>
          <p:nvPr/>
        </p:nvSpPr>
        <p:spPr>
          <a:xfrm>
            <a:off x="11210470" y="5796584"/>
            <a:ext cx="792031" cy="174343"/>
          </a:xfrm>
          <a:prstGeom prst="rect">
            <a:avLst/>
          </a:prstGeom>
          <a:noFill/>
        </p:spPr>
        <p:txBody>
          <a:bodyPr wrap="square" rtlCol="0">
            <a:spAutoFit/>
          </a:bodyPr>
          <a:lstStyle/>
          <a:p>
            <a:pPr defTabSz="914377"/>
            <a:r>
              <a:rPr lang="en-GB" sz="533" b="1" dirty="0">
                <a:solidFill>
                  <a:srgbClr val="000000"/>
                </a:solidFill>
                <a:latin typeface="Arial"/>
              </a:rPr>
              <a:t>Keys</a:t>
            </a:r>
          </a:p>
        </p:txBody>
      </p:sp>
      <p:cxnSp>
        <p:nvCxnSpPr>
          <p:cNvPr id="134" name="Straight Connector 133">
            <a:extLst>
              <a:ext uri="{FF2B5EF4-FFF2-40B4-BE49-F238E27FC236}">
                <a16:creationId xmlns:a16="http://schemas.microsoft.com/office/drawing/2014/main" id="{7FD701DD-9839-EBCB-1B4F-EEA833917296}"/>
              </a:ext>
            </a:extLst>
          </p:cNvPr>
          <p:cNvCxnSpPr/>
          <p:nvPr/>
        </p:nvCxnSpPr>
        <p:spPr>
          <a:xfrm>
            <a:off x="10919877" y="6511327"/>
            <a:ext cx="0" cy="144000"/>
          </a:xfrm>
          <a:prstGeom prst="line">
            <a:avLst/>
          </a:prstGeom>
          <a:ln w="1905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F3049077-60C6-F56A-262D-678A27D072E0}"/>
              </a:ext>
            </a:extLst>
          </p:cNvPr>
          <p:cNvSpPr txBox="1"/>
          <p:nvPr/>
        </p:nvSpPr>
        <p:spPr>
          <a:xfrm>
            <a:off x="10915436" y="6453341"/>
            <a:ext cx="1195867" cy="174343"/>
          </a:xfrm>
          <a:prstGeom prst="rect">
            <a:avLst/>
          </a:prstGeom>
          <a:noFill/>
        </p:spPr>
        <p:txBody>
          <a:bodyPr wrap="square" rtlCol="0">
            <a:spAutoFit/>
          </a:bodyPr>
          <a:lstStyle/>
          <a:p>
            <a:pPr defTabSz="914377"/>
            <a:r>
              <a:rPr lang="en-GB" sz="533" dirty="0">
                <a:solidFill>
                  <a:srgbClr val="000000"/>
                </a:solidFill>
                <a:latin typeface="Arial"/>
              </a:rPr>
              <a:t>Today</a:t>
            </a:r>
          </a:p>
        </p:txBody>
      </p:sp>
      <p:sp>
        <p:nvSpPr>
          <p:cNvPr id="136" name="Rectangle 31">
            <a:extLst>
              <a:ext uri="{FF2B5EF4-FFF2-40B4-BE49-F238E27FC236}">
                <a16:creationId xmlns:a16="http://schemas.microsoft.com/office/drawing/2014/main" id="{F9AA538B-4C54-3754-D94D-A79ADA8D89B3}"/>
              </a:ext>
            </a:extLst>
          </p:cNvPr>
          <p:cNvSpPr/>
          <p:nvPr/>
        </p:nvSpPr>
        <p:spPr>
          <a:xfrm>
            <a:off x="2065465" y="2507523"/>
            <a:ext cx="2512169" cy="59194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377"/>
            <a:r>
              <a:rPr lang="en-US" sz="667" b="1" dirty="0">
                <a:solidFill>
                  <a:srgbClr val="000000"/>
                </a:solidFill>
                <a:latin typeface="Arial"/>
              </a:rPr>
              <a:t>Production Platform Connectivity</a:t>
            </a:r>
          </a:p>
        </p:txBody>
      </p:sp>
      <p:sp>
        <p:nvSpPr>
          <p:cNvPr id="137" name="Rectangle 31">
            <a:extLst>
              <a:ext uri="{FF2B5EF4-FFF2-40B4-BE49-F238E27FC236}">
                <a16:creationId xmlns:a16="http://schemas.microsoft.com/office/drawing/2014/main" id="{F3AE57C5-95FB-EDBB-CEB6-3716EAB2BE1E}"/>
              </a:ext>
            </a:extLst>
          </p:cNvPr>
          <p:cNvSpPr/>
          <p:nvPr/>
        </p:nvSpPr>
        <p:spPr>
          <a:xfrm>
            <a:off x="3954513" y="2585753"/>
            <a:ext cx="518716" cy="30985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err="1">
                <a:solidFill>
                  <a:srgbClr val="000000"/>
                </a:solidFill>
                <a:latin typeface="Arial"/>
              </a:rPr>
              <a:t>Evolv</a:t>
            </a:r>
            <a:br>
              <a:rPr lang="en-US" sz="667" b="1" dirty="0">
                <a:solidFill>
                  <a:srgbClr val="000000"/>
                </a:solidFill>
                <a:latin typeface="Arial"/>
              </a:rPr>
            </a:br>
            <a:r>
              <a:rPr lang="en-US" sz="667" b="1" dirty="0">
                <a:solidFill>
                  <a:srgbClr val="000000"/>
                </a:solidFill>
                <a:latin typeface="Arial"/>
              </a:rPr>
              <a:t>Rock</a:t>
            </a:r>
          </a:p>
        </p:txBody>
      </p:sp>
      <p:sp>
        <p:nvSpPr>
          <p:cNvPr id="138" name="Rectangle 31">
            <a:extLst>
              <a:ext uri="{FF2B5EF4-FFF2-40B4-BE49-F238E27FC236}">
                <a16:creationId xmlns:a16="http://schemas.microsoft.com/office/drawing/2014/main" id="{E9FCDBBE-0053-1838-140C-8BB7CC72E5DE}"/>
              </a:ext>
            </a:extLst>
          </p:cNvPr>
          <p:cNvSpPr/>
          <p:nvPr/>
        </p:nvSpPr>
        <p:spPr>
          <a:xfrm>
            <a:off x="2167634" y="2576447"/>
            <a:ext cx="420943" cy="307071"/>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533" b="1" dirty="0">
                <a:solidFill>
                  <a:srgbClr val="000000"/>
                </a:solidFill>
                <a:latin typeface="Arial"/>
              </a:rPr>
              <a:t>DNS, AWS, WAF</a:t>
            </a:r>
          </a:p>
        </p:txBody>
      </p:sp>
      <p:cxnSp>
        <p:nvCxnSpPr>
          <p:cNvPr id="139" name="Straight Connector 138">
            <a:extLst>
              <a:ext uri="{FF2B5EF4-FFF2-40B4-BE49-F238E27FC236}">
                <a16:creationId xmlns:a16="http://schemas.microsoft.com/office/drawing/2014/main" id="{D3970A2E-8F9D-4FB4-EC20-2B5C5DDFD40A}"/>
              </a:ext>
            </a:extLst>
          </p:cNvPr>
          <p:cNvCxnSpPr/>
          <p:nvPr/>
        </p:nvCxnSpPr>
        <p:spPr>
          <a:xfrm>
            <a:off x="2693590" y="1123859"/>
            <a:ext cx="10601" cy="4435263"/>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C250ADC5-C99E-2D8E-EFDD-0B201D043CE4}"/>
              </a:ext>
            </a:extLst>
          </p:cNvPr>
          <p:cNvCxnSpPr/>
          <p:nvPr/>
        </p:nvCxnSpPr>
        <p:spPr>
          <a:xfrm flipH="1">
            <a:off x="6827559" y="1673832"/>
            <a:ext cx="5571" cy="4157560"/>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41" name="Rectangle 140">
            <a:extLst>
              <a:ext uri="{FF2B5EF4-FFF2-40B4-BE49-F238E27FC236}">
                <a16:creationId xmlns:a16="http://schemas.microsoft.com/office/drawing/2014/main" id="{EA3018C7-1BCF-A0A8-FEEE-4DD2694C9952}"/>
              </a:ext>
            </a:extLst>
          </p:cNvPr>
          <p:cNvSpPr/>
          <p:nvPr/>
        </p:nvSpPr>
        <p:spPr>
          <a:xfrm>
            <a:off x="214900" y="639033"/>
            <a:ext cx="922651" cy="153819"/>
          </a:xfrm>
          <a:prstGeom prst="rect">
            <a:avLst/>
          </a:prstGeom>
          <a:solidFill>
            <a:schemeClr val="accent5"/>
          </a:solid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Sprint 2</a:t>
            </a:r>
          </a:p>
        </p:txBody>
      </p:sp>
      <p:sp>
        <p:nvSpPr>
          <p:cNvPr id="142" name="Rectangle 141">
            <a:extLst>
              <a:ext uri="{FF2B5EF4-FFF2-40B4-BE49-F238E27FC236}">
                <a16:creationId xmlns:a16="http://schemas.microsoft.com/office/drawing/2014/main" id="{6560FDD1-9E4A-D984-468C-8B60104686FA}"/>
              </a:ext>
            </a:extLst>
          </p:cNvPr>
          <p:cNvSpPr/>
          <p:nvPr/>
        </p:nvSpPr>
        <p:spPr>
          <a:xfrm>
            <a:off x="1181861" y="640131"/>
            <a:ext cx="1011659" cy="153936"/>
          </a:xfrm>
          <a:prstGeom prst="rect">
            <a:avLst/>
          </a:prstGeom>
          <a:solidFill>
            <a:schemeClr val="accent5"/>
          </a:solid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Sprint 3</a:t>
            </a:r>
          </a:p>
        </p:txBody>
      </p:sp>
      <p:sp>
        <p:nvSpPr>
          <p:cNvPr id="143" name="Rectangle 142">
            <a:extLst>
              <a:ext uri="{FF2B5EF4-FFF2-40B4-BE49-F238E27FC236}">
                <a16:creationId xmlns:a16="http://schemas.microsoft.com/office/drawing/2014/main" id="{10750FCF-BD52-C357-07FF-9A8BDC746914}"/>
              </a:ext>
            </a:extLst>
          </p:cNvPr>
          <p:cNvSpPr/>
          <p:nvPr/>
        </p:nvSpPr>
        <p:spPr>
          <a:xfrm>
            <a:off x="2234005" y="640379"/>
            <a:ext cx="2278728" cy="163756"/>
          </a:xfrm>
          <a:prstGeom prst="rect">
            <a:avLst/>
          </a:prstGeom>
          <a:solidFill>
            <a:schemeClr val="accent5"/>
          </a:solid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Sprint 4</a:t>
            </a:r>
          </a:p>
        </p:txBody>
      </p:sp>
      <p:sp>
        <p:nvSpPr>
          <p:cNvPr id="144" name="Rectangle 143">
            <a:extLst>
              <a:ext uri="{FF2B5EF4-FFF2-40B4-BE49-F238E27FC236}">
                <a16:creationId xmlns:a16="http://schemas.microsoft.com/office/drawing/2014/main" id="{8FE0E2C1-534C-D664-5986-40FA7EE57229}"/>
              </a:ext>
            </a:extLst>
          </p:cNvPr>
          <p:cNvSpPr/>
          <p:nvPr/>
        </p:nvSpPr>
        <p:spPr>
          <a:xfrm>
            <a:off x="4551123" y="640950"/>
            <a:ext cx="1249343" cy="163181"/>
          </a:xfrm>
          <a:prstGeom prst="rect">
            <a:avLst/>
          </a:prstGeom>
          <a:solidFill>
            <a:schemeClr val="accent5"/>
          </a:solid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867" b="1" dirty="0">
                <a:solidFill>
                  <a:srgbClr val="FFFFFF"/>
                </a:solidFill>
                <a:latin typeface="Arial"/>
              </a:rPr>
              <a:t>Sprint 5</a:t>
            </a:r>
          </a:p>
        </p:txBody>
      </p:sp>
      <p:sp>
        <p:nvSpPr>
          <p:cNvPr id="145" name="Rectangle 31">
            <a:extLst>
              <a:ext uri="{FF2B5EF4-FFF2-40B4-BE49-F238E27FC236}">
                <a16:creationId xmlns:a16="http://schemas.microsoft.com/office/drawing/2014/main" id="{5D97111E-4399-A2A9-DF20-A5659025BDD3}"/>
              </a:ext>
            </a:extLst>
          </p:cNvPr>
          <p:cNvSpPr/>
          <p:nvPr/>
        </p:nvSpPr>
        <p:spPr>
          <a:xfrm>
            <a:off x="4264773" y="6187120"/>
            <a:ext cx="530929" cy="250365"/>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UAT Prep</a:t>
            </a:r>
          </a:p>
        </p:txBody>
      </p:sp>
      <p:sp>
        <p:nvSpPr>
          <p:cNvPr id="146" name="Rectangle 145">
            <a:extLst>
              <a:ext uri="{FF2B5EF4-FFF2-40B4-BE49-F238E27FC236}">
                <a16:creationId xmlns:a16="http://schemas.microsoft.com/office/drawing/2014/main" id="{2A35E29C-DD54-EFC3-A7C8-463D756DAE4C}"/>
              </a:ext>
            </a:extLst>
          </p:cNvPr>
          <p:cNvSpPr/>
          <p:nvPr/>
        </p:nvSpPr>
        <p:spPr>
          <a:xfrm>
            <a:off x="9644767" y="4230112"/>
            <a:ext cx="2293599" cy="371979"/>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914377"/>
            <a:r>
              <a:rPr lang="en-GB" sz="667" b="1" dirty="0">
                <a:solidFill>
                  <a:srgbClr val="000000"/>
                </a:solidFill>
                <a:latin typeface="Arial"/>
              </a:rPr>
              <a:t>Notes:</a:t>
            </a:r>
          </a:p>
          <a:p>
            <a:pPr defTabSz="914377"/>
            <a:r>
              <a:rPr lang="en-GB" sz="667" dirty="0">
                <a:solidFill>
                  <a:srgbClr val="000000"/>
                </a:solidFill>
                <a:latin typeface="Arial"/>
              </a:rPr>
              <a:t>** B</a:t>
            </a:r>
            <a:r>
              <a:rPr lang="en-US" sz="667" dirty="0">
                <a:solidFill>
                  <a:srgbClr val="000000"/>
                </a:solidFill>
                <a:latin typeface="Arial"/>
              </a:rPr>
              <a:t>are minimum required for </a:t>
            </a:r>
            <a:r>
              <a:rPr lang="en-US" sz="667" dirty="0" err="1">
                <a:solidFill>
                  <a:srgbClr val="000000"/>
                </a:solidFill>
                <a:latin typeface="Arial"/>
              </a:rPr>
              <a:t>LEDHouse</a:t>
            </a:r>
            <a:endParaRPr lang="en-GB" sz="667" dirty="0">
              <a:solidFill>
                <a:srgbClr val="000000"/>
              </a:solidFill>
              <a:latin typeface="Arial"/>
            </a:endParaRPr>
          </a:p>
          <a:p>
            <a:pPr defTabSz="914377"/>
            <a:endParaRPr lang="en-GB" sz="667" b="1" dirty="0">
              <a:solidFill>
                <a:srgbClr val="000000"/>
              </a:solidFill>
              <a:latin typeface="Arial"/>
            </a:endParaRPr>
          </a:p>
        </p:txBody>
      </p:sp>
      <p:sp>
        <p:nvSpPr>
          <p:cNvPr id="147" name="Rectangle 31">
            <a:extLst>
              <a:ext uri="{FF2B5EF4-FFF2-40B4-BE49-F238E27FC236}">
                <a16:creationId xmlns:a16="http://schemas.microsoft.com/office/drawing/2014/main" id="{4EEFF445-A91D-895B-DD76-6093E7D752D9}"/>
              </a:ext>
            </a:extLst>
          </p:cNvPr>
          <p:cNvSpPr/>
          <p:nvPr/>
        </p:nvSpPr>
        <p:spPr>
          <a:xfrm>
            <a:off x="1739749" y="3349170"/>
            <a:ext cx="2712455" cy="165084"/>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Common Services &amp; </a:t>
            </a:r>
            <a:r>
              <a:rPr lang="en-US" sz="667" b="1" dirty="0" err="1">
                <a:solidFill>
                  <a:srgbClr val="000000"/>
                </a:solidFill>
                <a:latin typeface="Arial"/>
              </a:rPr>
              <a:t>Drft</a:t>
            </a:r>
            <a:r>
              <a:rPr lang="en-US" sz="667" b="1" dirty="0">
                <a:solidFill>
                  <a:srgbClr val="000000"/>
                </a:solidFill>
                <a:latin typeface="Arial"/>
              </a:rPr>
              <a:t> Ex Assets</a:t>
            </a:r>
          </a:p>
        </p:txBody>
      </p:sp>
      <p:sp>
        <p:nvSpPr>
          <p:cNvPr id="148" name="TextBox 147">
            <a:extLst>
              <a:ext uri="{FF2B5EF4-FFF2-40B4-BE49-F238E27FC236}">
                <a16:creationId xmlns:a16="http://schemas.microsoft.com/office/drawing/2014/main" id="{0E90F9AD-43F8-7009-FE01-CCF509067788}"/>
              </a:ext>
            </a:extLst>
          </p:cNvPr>
          <p:cNvSpPr txBox="1"/>
          <p:nvPr/>
        </p:nvSpPr>
        <p:spPr>
          <a:xfrm>
            <a:off x="4209293" y="2244607"/>
            <a:ext cx="884849" cy="400302"/>
          </a:xfrm>
          <a:prstGeom prst="rect">
            <a:avLst/>
          </a:prstGeom>
          <a:noFill/>
        </p:spPr>
        <p:txBody>
          <a:bodyPr wrap="square" rtlCol="0">
            <a:spAutoFit/>
          </a:bodyPr>
          <a:lstStyle/>
          <a:p>
            <a:pPr algn="ctr" defTabSz="914377"/>
            <a:r>
              <a:rPr lang="en-GB" sz="667" b="1" dirty="0">
                <a:solidFill>
                  <a:srgbClr val="000000"/>
                </a:solidFill>
                <a:latin typeface="Arial"/>
              </a:rPr>
              <a:t>MVP Launch</a:t>
            </a:r>
          </a:p>
          <a:p>
            <a:pPr algn="ctr" defTabSz="914377"/>
            <a:r>
              <a:rPr lang="en-GB" sz="667" b="1" dirty="0">
                <a:solidFill>
                  <a:srgbClr val="000000"/>
                </a:solidFill>
                <a:latin typeface="Arial"/>
              </a:rPr>
              <a:t>(Platform)</a:t>
            </a:r>
          </a:p>
          <a:p>
            <a:pPr algn="ctr" defTabSz="914377"/>
            <a:r>
              <a:rPr lang="en-GB" sz="667" b="1" dirty="0">
                <a:solidFill>
                  <a:srgbClr val="000000"/>
                </a:solidFill>
                <a:latin typeface="Arial"/>
              </a:rPr>
              <a:t>TBC</a:t>
            </a:r>
          </a:p>
        </p:txBody>
      </p:sp>
      <p:sp>
        <p:nvSpPr>
          <p:cNvPr id="149" name="Rectangle 31">
            <a:extLst>
              <a:ext uri="{FF2B5EF4-FFF2-40B4-BE49-F238E27FC236}">
                <a16:creationId xmlns:a16="http://schemas.microsoft.com/office/drawing/2014/main" id="{13D4EDA7-0BE2-47E3-E63B-3A72CB75AC19}"/>
              </a:ext>
            </a:extLst>
          </p:cNvPr>
          <p:cNvSpPr/>
          <p:nvPr/>
        </p:nvSpPr>
        <p:spPr>
          <a:xfrm>
            <a:off x="7093" y="4704638"/>
            <a:ext cx="1670016" cy="127557"/>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CI/CD Tools Setup &amp; </a:t>
            </a:r>
            <a:r>
              <a:rPr lang="en-US" sz="667" b="1" dirty="0" err="1">
                <a:solidFill>
                  <a:srgbClr val="000000"/>
                </a:solidFill>
                <a:latin typeface="Arial"/>
              </a:rPr>
              <a:t>Src</a:t>
            </a:r>
            <a:r>
              <a:rPr lang="en-US" sz="667" b="1" dirty="0">
                <a:solidFill>
                  <a:srgbClr val="000000"/>
                </a:solidFill>
                <a:latin typeface="Arial"/>
              </a:rPr>
              <a:t>. Control</a:t>
            </a:r>
          </a:p>
        </p:txBody>
      </p:sp>
      <p:sp>
        <p:nvSpPr>
          <p:cNvPr id="150" name="Rectangle 31">
            <a:extLst>
              <a:ext uri="{FF2B5EF4-FFF2-40B4-BE49-F238E27FC236}">
                <a16:creationId xmlns:a16="http://schemas.microsoft.com/office/drawing/2014/main" id="{3A8A9263-5905-6C27-6D8E-DC05288A3893}"/>
              </a:ext>
            </a:extLst>
          </p:cNvPr>
          <p:cNvSpPr/>
          <p:nvPr/>
        </p:nvSpPr>
        <p:spPr>
          <a:xfrm>
            <a:off x="580565" y="2934653"/>
            <a:ext cx="3871639" cy="111988"/>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MVP OAT</a:t>
            </a:r>
          </a:p>
        </p:txBody>
      </p:sp>
      <p:cxnSp>
        <p:nvCxnSpPr>
          <p:cNvPr id="151" name="Straight Connector 150">
            <a:extLst>
              <a:ext uri="{FF2B5EF4-FFF2-40B4-BE49-F238E27FC236}">
                <a16:creationId xmlns:a16="http://schemas.microsoft.com/office/drawing/2014/main" id="{B4CE6B28-1D5E-D8DC-CB5F-85CF28FA15E8}"/>
              </a:ext>
            </a:extLst>
          </p:cNvPr>
          <p:cNvCxnSpPr/>
          <p:nvPr/>
        </p:nvCxnSpPr>
        <p:spPr>
          <a:xfrm flipH="1">
            <a:off x="1675707" y="2351484"/>
            <a:ext cx="10765" cy="3207637"/>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52" name="Rectangle 31">
            <a:extLst>
              <a:ext uri="{FF2B5EF4-FFF2-40B4-BE49-F238E27FC236}">
                <a16:creationId xmlns:a16="http://schemas.microsoft.com/office/drawing/2014/main" id="{CDE36C2F-93D0-F66D-8169-15C8E65CC55C}"/>
              </a:ext>
            </a:extLst>
          </p:cNvPr>
          <p:cNvSpPr/>
          <p:nvPr/>
        </p:nvSpPr>
        <p:spPr>
          <a:xfrm>
            <a:off x="3792396" y="1138912"/>
            <a:ext cx="2037865" cy="202481"/>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E5C &amp; Support Operating Model</a:t>
            </a:r>
          </a:p>
        </p:txBody>
      </p:sp>
      <p:cxnSp>
        <p:nvCxnSpPr>
          <p:cNvPr id="153" name="Straight Connector 152">
            <a:extLst>
              <a:ext uri="{FF2B5EF4-FFF2-40B4-BE49-F238E27FC236}">
                <a16:creationId xmlns:a16="http://schemas.microsoft.com/office/drawing/2014/main" id="{22A9D46C-6F96-60FB-386B-8C721C466001}"/>
              </a:ext>
            </a:extLst>
          </p:cNvPr>
          <p:cNvCxnSpPr/>
          <p:nvPr/>
        </p:nvCxnSpPr>
        <p:spPr>
          <a:xfrm>
            <a:off x="3914515" y="80609"/>
            <a:ext cx="0" cy="6662364"/>
          </a:xfrm>
          <a:prstGeom prst="line">
            <a:avLst/>
          </a:prstGeom>
          <a:ln w="1905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154" name="Oval Callout 6">
            <a:extLst>
              <a:ext uri="{FF2B5EF4-FFF2-40B4-BE49-F238E27FC236}">
                <a16:creationId xmlns:a16="http://schemas.microsoft.com/office/drawing/2014/main" id="{E5D26B68-E1B6-90C4-A5B9-D19C991BC2C3}"/>
              </a:ext>
            </a:extLst>
          </p:cNvPr>
          <p:cNvSpPr/>
          <p:nvPr/>
        </p:nvSpPr>
        <p:spPr>
          <a:xfrm>
            <a:off x="4523178" y="5961633"/>
            <a:ext cx="1980403" cy="707447"/>
          </a:xfrm>
          <a:prstGeom prst="wedgeEllipseCallout">
            <a:avLst>
              <a:gd name="adj1" fmla="val -40256"/>
              <a:gd name="adj2" fmla="val -80347"/>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GB" sz="1333" dirty="0">
                <a:solidFill>
                  <a:srgbClr val="000000"/>
                </a:solidFill>
                <a:latin typeface="Arial"/>
              </a:rPr>
              <a:t>Test Phases to be revised</a:t>
            </a:r>
          </a:p>
        </p:txBody>
      </p:sp>
      <p:sp>
        <p:nvSpPr>
          <p:cNvPr id="155" name="Rectangle 31">
            <a:extLst>
              <a:ext uri="{FF2B5EF4-FFF2-40B4-BE49-F238E27FC236}">
                <a16:creationId xmlns:a16="http://schemas.microsoft.com/office/drawing/2014/main" id="{A5058992-C642-00B9-A7D4-3CFD80B6A041}"/>
              </a:ext>
            </a:extLst>
          </p:cNvPr>
          <p:cNvSpPr/>
          <p:nvPr/>
        </p:nvSpPr>
        <p:spPr>
          <a:xfrm>
            <a:off x="3783300" y="5707779"/>
            <a:ext cx="1006241" cy="212279"/>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SIT</a:t>
            </a:r>
          </a:p>
        </p:txBody>
      </p:sp>
      <p:cxnSp>
        <p:nvCxnSpPr>
          <p:cNvPr id="156" name="Straight Connector 155">
            <a:extLst>
              <a:ext uri="{FF2B5EF4-FFF2-40B4-BE49-F238E27FC236}">
                <a16:creationId xmlns:a16="http://schemas.microsoft.com/office/drawing/2014/main" id="{09E20A82-9B7E-825C-82B3-E5D31B578B1F}"/>
              </a:ext>
            </a:extLst>
          </p:cNvPr>
          <p:cNvCxnSpPr/>
          <p:nvPr/>
        </p:nvCxnSpPr>
        <p:spPr>
          <a:xfrm>
            <a:off x="3779721" y="5709688"/>
            <a:ext cx="1008000" cy="24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7" name="Rectangle 31">
            <a:extLst>
              <a:ext uri="{FF2B5EF4-FFF2-40B4-BE49-F238E27FC236}">
                <a16:creationId xmlns:a16="http://schemas.microsoft.com/office/drawing/2014/main" id="{F41A17A7-1C61-5BA9-6115-2E9FA8BB1FD7}"/>
              </a:ext>
            </a:extLst>
          </p:cNvPr>
          <p:cNvSpPr/>
          <p:nvPr/>
        </p:nvSpPr>
        <p:spPr>
          <a:xfrm>
            <a:off x="3664472" y="5430653"/>
            <a:ext cx="987179" cy="237460"/>
          </a:xfrm>
          <a:custGeom>
            <a:avLst/>
            <a:gdLst>
              <a:gd name="connsiteX0" fmla="*/ 0 w 2226116"/>
              <a:gd name="connsiteY0" fmla="*/ 0 h 247484"/>
              <a:gd name="connsiteX1" fmla="*/ 2226116 w 2226116"/>
              <a:gd name="connsiteY1" fmla="*/ 0 h 247484"/>
              <a:gd name="connsiteX2" fmla="*/ 2226116 w 2226116"/>
              <a:gd name="connsiteY2" fmla="*/ 247484 h 247484"/>
              <a:gd name="connsiteX3" fmla="*/ 0 w 2226116"/>
              <a:gd name="connsiteY3" fmla="*/ 247484 h 247484"/>
              <a:gd name="connsiteX4" fmla="*/ 0 w 2226116"/>
              <a:gd name="connsiteY4" fmla="*/ 0 h 247484"/>
              <a:gd name="connsiteX0" fmla="*/ 0 w 2350837"/>
              <a:gd name="connsiteY0" fmla="*/ 0 h 247484"/>
              <a:gd name="connsiteX1" fmla="*/ 2226116 w 2350837"/>
              <a:gd name="connsiteY1" fmla="*/ 0 h 247484"/>
              <a:gd name="connsiteX2" fmla="*/ 2350836 w 2350837"/>
              <a:gd name="connsiteY2" fmla="*/ 128919 h 247484"/>
              <a:gd name="connsiteX3" fmla="*/ 2226116 w 2350837"/>
              <a:gd name="connsiteY3" fmla="*/ 247484 h 247484"/>
              <a:gd name="connsiteX4" fmla="*/ 0 w 2350837"/>
              <a:gd name="connsiteY4" fmla="*/ 247484 h 247484"/>
              <a:gd name="connsiteX5" fmla="*/ 0 w 2350837"/>
              <a:gd name="connsiteY5" fmla="*/ 0 h 24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0837" h="247484">
                <a:moveTo>
                  <a:pt x="0" y="0"/>
                </a:moveTo>
                <a:lnTo>
                  <a:pt x="2226116" y="0"/>
                </a:lnTo>
                <a:cubicBezTo>
                  <a:pt x="2225579" y="32947"/>
                  <a:pt x="2351373" y="95972"/>
                  <a:pt x="2350836" y="128919"/>
                </a:cubicBezTo>
                <a:lnTo>
                  <a:pt x="2226116" y="247484"/>
                </a:lnTo>
                <a:lnTo>
                  <a:pt x="0" y="247484"/>
                </a:lnTo>
                <a:lnTo>
                  <a:pt x="0" y="0"/>
                </a:lnTo>
                <a:close/>
              </a:path>
            </a:pathLst>
          </a:cu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667" b="1" dirty="0">
                <a:solidFill>
                  <a:srgbClr val="000000"/>
                </a:solidFill>
                <a:latin typeface="Arial"/>
              </a:rPr>
              <a:t>API &amp; UI/UX Build</a:t>
            </a:r>
          </a:p>
        </p:txBody>
      </p:sp>
    </p:spTree>
    <p:extLst>
      <p:ext uri="{BB962C8B-B14F-4D97-AF65-F5344CB8AC3E}">
        <p14:creationId xmlns:p14="http://schemas.microsoft.com/office/powerpoint/2010/main" val="20277058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_PART_0" val="eyIkaWQiOiIxIiwiX3N3aW1sYW5lc1YyIjpbeyIkaWQiOiIyIiwiX2FjdGl2aXRpZXMiOlt7IiRpZCI6IjMiLCJfcm93cyI6W3siJGlkIjoiNCIsIl90YXNrcyI6W3siJGlkIjoiNSIsIl9hdHRhY2hlZE1pbGVzdG9uZXMiOltdLCJUYXNrRGVmaW5pdGlvbiI6eyIkaWQiOiI2IiwiR3JvdXBOYW1lIjpudWxsLCJTdGFydERhdGUiOiIyMDIxLTA3LTA5VDAwOjAwOjAwIiwiRW5kRGF0ZSI6IjIwMjEtMDgtMTBUMjM6NTk6MDAiLCJQZXJjZW50YWdlQ29tcGxldGUiOjgwLjAsIlN0eWxlIjp7IiRpZCI6IjciLCJTaGFwZSI6NCwiU2hhcGVUaGlja25lc3MiOjEsIkR1cmF0aW9uRm9ybWF0IjowLCJJbmNsdWRlTm9uV29ya2luZ0RheXNJbkR1cmF0aW9uIjpmYWxzZSwiUGVyY2VudGFnZUNvbXBsZXRlU3R5bGUiOnsiJGlkIjoiOCIsIkZvbnRTZXR0aW5ncyI6eyIkaWQiOiI5IiwiRm9udFNpemUiOjEwLCJGb250TmFtZSI6IkNhbGlicmkiLCJJc0JvbGQiOmZhbHNlLCJJc0l0YWxpYyI6ZmFsc2UsIklzVW5kZXJsaW5lZCI6ZmFsc2UsIlBhcmVudFN0eWxlIjpudWxsfSwiQXV0b1NpemUiOjAsIkZvcmVncm91bmQiOnsiJGlkIjoiMTAiLCJDb2xvciI6eyIkaWQiOiIxMSIsIkEiOjI1NSwiUiI6MjM4LCJHIjoyMzYsIkIiOjIyNX19LCJNYXhXaWR0aCI6MjAwLjAsIk1heEhlaWdodCI6IkluZmluaXR5IiwiU21hcnRGb3JlZ3JvdW5kSXNBY3RpdmUiOmZhbHNlLCJIb3Jpem9udGFsQWxpZ25tZW50IjowLCJWZXJ0aWNhbEFsaWdubWVudCI6MCwiU21hcnRGb3JlZ3JvdW5kIjpudWxsLCJCYWNrZ3JvdW5kRmlsbFR5cGUiOjAsIk1hcmdpbiI6eyIkaWQiOiIxMiIsIlRvcCI6MC4wLCJMZWZ0IjowLjAsIlJpZ2h0IjowLjAsIkJvdHRvbSI6MC4wfSwiUGFkZGluZyI6eyIkaWQiOiIxMyIsIlRvcCI6MC4wLCJMZWZ0IjowLjAsIlJpZ2h0IjowLjAsIkJvdHRvbSI6MC4wfSwiQmFja2dyb3VuZCI6eyIkaWQiOiIxNCIsIkNvbG9yIjp7IiRpZCI6IjE1IiwiQSI6ODksIlIiOjAsIkciOjAsIkIiOjB9fSwiSXNWaXNpYmxlIjp0cnVlLCJXaWR0aCI6MC4wLCJIZWlnaHQiOjAuMCwiQm9yZGVyU3R5bGUiOnsiJGlkIjoiMTYiLCJMaW5lQ29sb3IiOm51bGwsIkxpbmVXZWlnaHQiOjAuMCwiTGluZVR5cGUiOjAsIlBhcmVudFN0eWxlIjpudWxsfSwiUGFyZW50U3R5bGUiOm51bGx9LCJEdXJhdGlvblN0eWxlIjp7IiRpZCI6IjE3IiwiRm9udFNldHRpbmdzIjp7IiRpZCI6IjE4IiwiRm9udFNpemUiOjEwLCJGb250TmFtZSI6IkNhbGlicmkiLCJJc0JvbGQiOmZhbHNlLCJJc0l0YWxpYyI6ZmFsc2UsIklzVW5kZXJsaW5lZCI6ZmFsc2UsIlBhcmVudFN0eWxlIjpudWxsfSwiQXV0b1NpemUiOjAsIkZvcmVncm91bmQiOnsiJGlkIjoiMTkiLCJDb2xvciI6eyIkaWQiOiIyM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xIiwiVG9wIjowLjAsIkxlZnQiOjAuMCwiUmlnaHQiOjAuMCwiQm90dG9tIjowLjB9LCJQYWRkaW5nIjp7IiRpZCI6IjIyIiwiVG9wIjowLjAsIkxlZnQiOjAuMCwiUmlnaHQiOjAuMCwiQm90dG9tIjowLjB9LCJCYWNrZ3JvdW5kIjp7IiRpZCI6IjIzIiwiQ29sb3IiOnsiJGlkIjoiMjQiLCJBIjo4OSwiUiI6MCwiRyI6MCwiQiI6MH19LCJJc1Zpc2libGUiOnRydWUsIldpZHRoIjowLjAsIkhlaWdodCI6MC4wLCJCb3JkZXJTdHlsZSI6eyIkaWQiOiIyNSIsIkxpbmVDb2xvciI6bnVsbCwiTGluZVdlaWdodCI6MC4wLCJMaW5lVHlwZSI6MCwiUGFyZW50U3R5bGUiOm51bGx9LCJQYXJlbnRTdHlsZSI6bnVsbH0sIkhvcml6b250YWxDb25uZWN0b3JTdHlsZSI6eyIkaWQiOiIyNiIsIkxpbmVDb2xvciI6eyIkaWQiOiIyNyIsIiR0eXBlIjoiTkxSRS5Db21tb24uRG9tLlNvbGlkQ29sb3JCcnVzaCwgTkxSRS5Db21tb24iLCJDb2xvciI6eyIkaWQiOiIyOCIsIkEiOjI1NSwiUiI6MjA0LCJHIjoyMDQsIkIiOjIwNH19LCJMaW5lV2VpZ2h0IjowLjgsIkxpbmVUeXBlIjowLCJQYXJlbnRTdHlsZSI6bnVsbH0sIlZlcnRpY2FsQ29ubmVjdG9yU3R5bGUiOnsiJGlkIjoiMjkiLCJMaW5lQ29sb3IiOnsiJGlkIjoiMzAiLCIkdHlwZSI6Ik5MUkUuQ29tbW9uLkRvbS5Tb2xpZENvbG9yQnJ1c2gsIE5MUkUuQ29tbW9uIiwiQ29sb3IiOnsiJGlkIjoiMzEiLCJBIjoyNTUsIlIiOjIwNCwiRyI6MjA0LCJCIjoyMDR9fSwiTGluZVdlaWdodCI6MC4wLCJMaW5lVHlwZSI6MCwiUGFyZW50U3R5bGUiOm51bGx9LCJNYXJnaW4iOm51bGwsIlN0YXJ0RGF0ZVBvc2l0aW9uIjoxLCJFbmREYXRlUG9zaXRpb24iOjEsIkRhdGVJc1Zpc2libGUiOnRydWUsIlRpdGxlUG9zaXRpb24iOjIsIkR1cmF0aW9uUG9zaXRpb24iOjYsIlBlcmNlbnRhZ2VDb21wbGV0ZWRQb3NpdGlvbiI6NiwiU3BhY2luZyI6NSwiSXNCZWxvd1RpbWViYW5kIjp0cnVlLCJQZXJjZW50YWdlQ29tcGxldGVTaGFwZU9wYWNpdHkiOjM1LCJTaGFwZVN0eWxlIjp7IiRpZCI6IjMyIiwiTWFyZ2luIjp7IiRpZCI6IjMzIiwiVG9wIjowLjAsIkxlZnQiOjQuMCwiUmlnaHQiOjQuMCwiQm90dG9tIjowLjB9LCJQYWRkaW5nIjp7IiRpZCI6IjM0IiwiVG9wIjowLjAsIkxlZnQiOjAuMCwiUmlnaHQiOjAuMCwiQm90dG9tIjowLjB9LCJCYWNrZ3JvdW5kIjp7IiRpZCI6IjM1IiwiQ29sb3IiOnsiJGlkIjoiMzYiLCJBIjoyNTUsIlIiOjkxLCJHIjoxNTUsIkIiOjIxM319LCJJc1Zpc2libGUiOnRydWUsIldpZHRoIjowLjAsIkhlaWdodCI6MTYuMCwiQm9yZGVyU3R5bGUiOnsiJGlkIjoiMzciLCJMaW5lQ29sb3IiOnsiJGlkIjoiMzgiLCIkdHlwZSI6Ik5MUkUuQ29tbW9uLkRvbS5Tb2xpZENvbG9yQnJ1c2gsIE5MUkUuQ29tbW9uIiwiQ29sb3IiOnsiJGlkIjoiMzkiLCJBIjoyNTUsIlIiOjI1NSwiRyI6MCwiQiI6MH19LCJMaW5lV2VpZ2h0IjowLjAsIkxpbmVUeXBlIjowLCJQYXJlbnRTdHlsZSI6bnVsbH0sIlBhcmVudFN0eWxlIjpudWxsfSwiVGl0bGVTdHlsZSI6eyIkaWQiOiI0MCIsIkZvbnRTZXR0aW5ncyI6eyIkaWQiOiI0MSIsIkZvbnRTaXplIjoxMiwiRm9udE5hbWUiOiJDYWxpYnJpIiwiSXNCb2xkIjp0cnVlLCJJc0l0YWxpYyI6ZmFsc2UsIklzVW5kZXJsaW5lZCI6ZmFsc2UsIlBhcmVudFN0eWxlIjpudWxsfSwiQXV0b1NpemUiOjAsIkZvcmVncm91bmQiOnsiJGlkIjoiNDIiLCJDb2xvciI6eyIkaWQiOiI0My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0NCIsIlRvcCI6MC4wLCJMZWZ0IjowLjAsIlJpZ2h0IjowLjAsIkJvdHRvbSI6MC4wfSwiUGFkZGluZyI6eyIkaWQiOiI0NSIsIlRvcCI6MC4wLCJMZWZ0IjowLjAsIlJpZ2h0IjowLjAsIkJvdHRvbSI6MC4wfSwiQmFja2dyb3VuZCI6eyIkaWQiOiI0NiIsIkNvbG9yIjp7IiRpZCI6IjQ3IiwiQSI6MCwiUiI6MjU1LCJHIjoyNTUsIkIiOjI1NX19LCJJc1Zpc2libGUiOnRydWUsIldpZHRoIjowLjAsIkhlaWdodCI6MC4wLCJCb3JkZXJTdHlsZSI6eyIkaWQiOiI0OCIsIkxpbmVDb2xvciI6bnVsbCwiTGluZVdlaWdodCI6MC4wLCJMaW5lVHlwZSI6MCwiUGFyZW50U3R5bGUiOm51bGx9LCJQYXJlbnRTdHlsZSI6bnVsbH0sIkRhdGVTdHlsZSI6eyIkaWQiOiI0OSIsIkZvbnRTZXR0aW5ncyI6eyIkaWQiOiI1MCIsIkZvbnRTaXplIjo4LCJGb250TmFtZSI6IkNhbGlicmkiLCJJc0JvbGQiOnRydWUsIklzSXRhbGljIjpmYWxzZSwiSXNVbmRlcmxpbmVkIjpmYWxzZSwiUGFyZW50U3R5bGUiOm51bGx9LCJBdXRvU2l6ZSI6MCwiRm9yZWdyb3VuZCI6eyIkaWQiOiI1MSIsIkNvbG9yIjp7IiRpZCI6IjUy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UzIiwiVG9wIjowLjAsIkxlZnQiOjAuMCwiUmlnaHQiOjAuMCwiQm90dG9tIjowLjB9LCJQYWRkaW5nIjp7IiRpZCI6IjU0IiwiVG9wIjowLjAsIkxlZnQiOjAuMCwiUmlnaHQiOjAuMCwiQm90dG9tIjowLjB9LCJCYWNrZ3JvdW5kIjp7IiRpZCI6IjU1IiwiQ29sb3IiOnsiJGlkIjoiNTYiLCJBIjowLCJSIjoyNTUsIkciOjI1NSwiQiI6MjU1fX0sIklzVmlzaWJsZSI6dHJ1ZSwiV2lkdGgiOjAuMCwiSGVpZ2h0IjowLjAsIkJvcmRlclN0eWxlIjp7IiRpZCI6IjU3IiwiTGluZUNvbG9yIjpudWxsLCJMaW5lV2VpZ2h0IjowLjAsIkxpbmVUeXBlIjowLCJQYXJlbnRTdHlsZSI6bnVsbH0sIlBhcmVudFN0eWxlIjpudWxsfSwiRGF0ZUZvcm1hdCI6eyIkaWQiOiI1O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OSIsIkZvcm1hdCI6MCwiSXNWaXNpYmxlIjpmYWxzZSwiTGFzdEtub3duVmlzaWJpbGl0eVN0YXRlIjpmYWxzZX0sIklzVmlzaWJsZSI6dHJ1ZSwiUGFyZW50U3R5bGUiOm51bGx9LCJJbmRleCI6NSwiU21hcnREdXJhdGlvbkFjdGl2YXRlZCI6ZmFsc2UsIkRhdGVGb3JtYXQiOnsiJHJlZiI6IjU4In0sIldlZWtOdW1iZXJpbmciOnsiJGlkIjoiNjAiLCJGb3JtYXQiOjAsIklzVmlzaWJsZSI6ZmFsc2UsIkxhc3RLbm93blZpc2liaWxpdHlTdGF0ZSI6ZmFsc2V9LCJJZCI6IjRmMGY4MjkzLTUzZjAtNGIyNi1iZWFmLTY4ZDk3YzAzYzUxZSIsIkltcG9ydElkIjpudWxsLCJUaXRsZSI6IlRhc2sgMSIsIk5vdGUiOm51bGwsIkh5cGVybGluayI6eyIkaWQiOiI2MSIsIkFkZHJlc3MiOiIiLCJTdWJBZGRyZXNzIjoiIn0sIklzQ2hhbmdlZCI6ZmFsc2UsIklzTmV3IjpmYWxzZX19LHsiJGlkIjoiNjIiLCJfYXR0YWNoZWRNaWxlc3RvbmVzIjpbXSwiVGFza0RlZmluaXRpb24iOnsiJGlkIjoiNjMiLCJHcm91cE5hbWUiOm51bGwsIlN0YXJ0RGF0ZSI6IjIwMjEtMDgtMTVUMDA6MDA6MDBaIiwiRW5kRGF0ZSI6IjIwMjEtMDktMDdUMjM6NTk6MDBaIiwiUGVyY2VudGFnZUNvbXBsZXRlIjo2OC4wLCJTdHlsZSI6eyIkaWQiOiI2NCIsIlNoYXBlIjo0LCJTaGFwZVRoaWNrbmVzcyI6MSwiRHVyYXRpb25Gb3JtYXQiOjAsIkluY2x1ZGVOb25Xb3JraW5nRGF5c0luRHVyYXRpb24iOmZhbHNlLCJQZXJjZW50YWdlQ29tcGxldGVTdHlsZSI6eyIkaWQiOiI2NSIsIkZvbnRTZXR0aW5ncyI6eyIkaWQiOiI2NiIsIkZvbnRTaXplIjoxMCwiRm9udE5hbWUiOiJDYWxpYnJpIiwiSXNCb2xkIjpmYWxzZSwiSXNJdGFsaWMiOmZhbHNlLCJJc1VuZGVybGluZWQiOmZhbHNlLCJQYXJlbnRTdHlsZSI6bnVsbH0sIkF1dG9TaXplIjowLCJGb3JlZ3JvdW5kIjp7IiRpZCI6IjY3IiwiQ29sb3IiOnsiJGlkIjoiNj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Y5IiwiVG9wIjowLjAsIkxlZnQiOjAuMCwiUmlnaHQiOjAuMCwiQm90dG9tIjowLjB9LCJQYWRkaW5nIjp7IiRpZCI6IjcwIiwiVG9wIjowLjAsIkxlZnQiOjAuMCwiUmlnaHQiOjAuMCwiQm90dG9tIjowLjB9LCJCYWNrZ3JvdW5kIjp7IiRpZCI6IjcxIiwiQ29sb3IiOnsiJHJlZiI6IjE1In19LCJJc1Zpc2libGUiOnRydWUsIldpZHRoIjowLjAsIkhlaWdodCI6MC4wLCJCb3JkZXJTdHlsZSI6eyIkaWQiOiI3MiIsIkxpbmVDb2xvciI6bnVsbCwiTGluZVdlaWdodCI6MC4wLCJMaW5lVHlwZSI6MCwiUGFyZW50U3R5bGUiOm51bGx9LCJQYXJlbnRTdHlsZSI6bnVsbH0sIkR1cmF0aW9uU3R5bGUiOnsiJGlkIjoiNzMiLCJGb250U2V0dGluZ3MiOnsiJGlkIjoiNzQiLCJGb250U2l6ZSI6MTAsIkZvbnROYW1lIjoiQ2FsaWJyaSIsIklzQm9sZCI6ZmFsc2UsIklzSXRhbGljIjpmYWxzZSwiSXNVbmRlcmxpbmVkIjpmYWxzZSwiUGFyZW50U3R5bGUiOm51bGx9LCJBdXRvU2l6ZSI6MCwiRm9yZWdyb3VuZCI6eyIkaWQiOiI3NSIsIkNvbG9yIjp7IiRyZWYiOiIyMCJ9fSwiTWF4V2lkdGgiOjIwMC4wLCJNYXhIZWlnaHQiOiJJbmZpbml0eSIsIlNtYXJ0Rm9yZWdyb3VuZElzQWN0aXZlIjpmYWxzZSwiSG9yaXpvbnRhbEFsaWdubWVudCI6MCwiVmVydGljYWxBbGlnbm1lbnQiOjAsIlNtYXJ0Rm9yZWdyb3VuZCI6bnVsbCwiQmFja2dyb3VuZEZpbGxUeXBlIjowLCJNYXJnaW4iOnsiJGlkIjoiNzYiLCJUb3AiOjAuMCwiTGVmdCI6MC4wLCJSaWdodCI6MC4wLCJCb3R0b20iOjAuMH0sIlBhZGRpbmciOnsiJGlkIjoiNzciLCJUb3AiOjAuMCwiTGVmdCI6MC4wLCJSaWdodCI6MC4wLCJCb3R0b20iOjAuMH0sIkJhY2tncm91bmQiOnsiJHJlZiI6IjIzIn0sIklzVmlzaWJsZSI6dHJ1ZSwiV2lkdGgiOjAuMCwiSGVpZ2h0IjowLjAsIkJvcmRlclN0eWxlIjp7IiRpZCI6Ijc4IiwiTGluZUNvbG9yIjpudWxsLCJMaW5lV2VpZ2h0IjowLjAsIkxpbmVUeXBlIjowLCJQYXJlbnRTdHlsZSI6bnVsbH0sIlBhcmVudFN0eWxlIjpudWxsfSwiSG9yaXpvbnRhbENvbm5lY3RvclN0eWxlIjp7IiRpZCI6Ijc5IiwiTGluZUNvbG9yIjp7IiRyZWYiOiIyNyJ9LCJMaW5lV2VpZ2h0IjowLjgsIkxpbmVUeXBlIjowLCJQYXJlbnRTdHlsZSI6bnVsbH0sIlZlcnRpY2FsQ29ubmVjdG9yU3R5bGUiOnsiJGlkIjoiODAiLCJMaW5lQ29sb3IiOnsiJHJlZiI6IjMwIn0sIkxpbmVXZWlnaHQiOjAuMCwiTGluZVR5cGUiOjAsIlBhcmVudFN0eWxlIjpudWxsfSwiTWFyZ2luIjpudWxsLCJTdGFydERhdGVQb3NpdGlvbiI6MSwiRW5kRGF0ZVBvc2l0aW9uIjoxLCJEYXRlSXNWaXNpYmxlIjp0cnVlLCJUaXRsZVBvc2l0aW9uIjoyLCJEdXJhdGlvblBvc2l0aW9uIjo2LCJQZXJjZW50YWdlQ29tcGxldGVkUG9zaXRpb24iOjYsIlNwYWNpbmciOjUsIklzQmVsb3dUaW1lYmFuZCI6dHJ1ZSwiUGVyY2VudGFnZUNvbXBsZXRlU2hhcGVPcGFjaXR5IjozNSwiU2hhcGVTdHlsZSI6eyIkaWQiOiI4MSIsIk1hcmdpbiI6eyIkaWQiOiI4MiIsIlRvcCI6MC4wLCJMZWZ0Ijo0LjAsIlJpZ2h0Ijo0LjAsIkJvdHRvbSI6MC4wfSwiUGFkZGluZyI6eyIkaWQiOiI4MyIsIlRvcCI6MC4wLCJMZWZ0IjowLjAsIlJpZ2h0IjowLjAsIkJvdHRvbSI6MC4wfSwiQmFja2dyb3VuZCI6eyIkaWQiOiI4NCIsIkNvbG9yIjp7IiRpZCI6Ijg1IiwiQSI6MjU1LCJSIjo5MSwiRyI6MTU1LCJCIjoyMTN9fSwiSXNWaXNpYmxlIjp0cnVlLCJXaWR0aCI6MC4wLCJIZWlnaHQiOjE2LjAsIkJvcmRlclN0eWxlIjp7IiRpZCI6Ijg2IiwiTGluZUNvbG9yIjp7IiRyZWYiOiIzOCJ9LCJMaW5lV2VpZ2h0IjowLjAsIkxpbmVUeXBlIjowLCJQYXJlbnRTdHlsZSI6bnVsbH0sIlBhcmVudFN0eWxlIjpudWxsfSwiVGl0bGVTdHlsZSI6eyIkaWQiOiI4NyIsIkZvbnRTZXR0aW5ncyI6eyIkaWQiOiI4OCIsIkZvbnRTaXplIjoxMiwiRm9udE5hbWUiOiJDYWxpYnJpIiwiSXNCb2xkIjp0cnVlLCJJc0l0YWxpYyI6ZmFsc2UsIklzVW5kZXJsaW5lZCI6ZmFsc2UsIlBhcmVudFN0eWxlIjpudWxsfSwiQXV0b1NpemUiOjAsIkZvcmVncm91bmQiOnsiJGlkIjoiODkiLCJDb2xvciI6eyIkaWQiOiI5MC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5MSIsIlRvcCI6MC4wLCJMZWZ0IjowLjAsIlJpZ2h0IjowLjAsIkJvdHRvbSI6MC4wfSwiUGFkZGluZyI6eyIkaWQiOiI5MiIsIlRvcCI6MC4wLCJMZWZ0IjowLjAsIlJpZ2h0IjowLjAsIkJvdHRvbSI6MC4wfSwiQmFja2dyb3VuZCI6eyIkaWQiOiI5MyIsIkNvbG9yIjp7IiRpZCI6Ijk0IiwiQSI6MCwiUiI6MjU1LCJHIjoyNTUsIkIiOjI1NX19LCJJc1Zpc2libGUiOnRydWUsIldpZHRoIjowLjAsIkhlaWdodCI6MC4wLCJCb3JkZXJTdHlsZSI6eyIkaWQiOiI5NSIsIkxpbmVDb2xvciI6bnVsbCwiTGluZVdlaWdodCI6MC4wLCJMaW5lVHlwZSI6MCwiUGFyZW50U3R5bGUiOm51bGx9LCJQYXJlbnRTdHlsZSI6bnVsbH0sIkRhdGVTdHlsZSI6eyIkaWQiOiI5NiIsIkZvbnRTZXR0aW5ncyI6eyIkaWQiOiI5NyIsIkZvbnRTaXplIjo4LCJGb250TmFtZSI6IkNhbGlicmkiLCJJc0JvbGQiOnRydWUsIklzSXRhbGljIjpmYWxzZSwiSXNVbmRlcmxpbmVkIjpmYWxzZSwiUGFyZW50U3R5bGUiOm51bGx9LCJBdXRvU2l6ZSI6MCwiRm9yZWdyb3VuZCI6eyIkaWQiOiI5OCIsIkNvbG9yIjp7IiRpZCI6Ijk5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EwMCIsIlRvcCI6MC4wLCJMZWZ0IjowLjAsIlJpZ2h0IjowLjAsIkJvdHRvbSI6MC4wfSwiUGFkZGluZyI6eyIkaWQiOiIxMDEiLCJUb3AiOjAuMCwiTGVmdCI6MC4wLCJSaWdodCI6MC4wLCJCb3R0b20iOjAuMH0sIkJhY2tncm91bmQiOnsiJGlkIjoiMTAyIiwiQ29sb3IiOnsiJGlkIjoiMTAzIiwiQSI6MCwiUiI6MjU1LCJHIjoyNTUsIkIiOjI1NX19LCJJc1Zpc2libGUiOnRydWUsIldpZHRoIjowLjAsIkhlaWdodCI6MC4wLCJCb3JkZXJTdHlsZSI6eyIkaWQiOiIxMDQiLCJMaW5lQ29sb3IiOm51bGwsIkxpbmVXZWlnaHQiOjAuMCwiTGluZVR5cGUiOjAsIlBhcmVudFN0eWxlIjpudWxsfSwiUGFyZW50U3R5bGUiOm51bGx9LCJEYXRlRm9ybWF0Ijp7IiRpZCI6IjEwN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DYiLCJGb3JtYXQiOjAsIklzVmlzaWJsZSI6ZmFsc2UsIkxhc3RLbm93blZpc2liaWxpdHlTdGF0ZSI6ZmFsc2V9LCJJc1Zpc2libGUiOnRydWUsIlBhcmVudFN0eWxlIjpudWxsfSwiSW5kZXgiOjYsIlNtYXJ0RHVyYXRpb25BY3RpdmF0ZWQiOmZhbHNlLCJEYXRlRm9ybWF0Ijp7IiRyZWYiOiIxMDUifSwiV2Vla051bWJlcmluZyI6eyIkaWQiOiIxMDciLCJGb3JtYXQiOjAsIklzVmlzaWJsZSI6ZmFsc2UsIkxhc3RLbm93blZpc2liaWxpdHlTdGF0ZSI6ZmFsc2V9LCJJZCI6IjUzMmE5NGQ5LWYzZjItNGU0Yy04YmY3LTcyODk0ZjU4YWY2YyIsIkltcG9ydElkIjpudWxsLCJUaXRsZSI6IlRhc2sgMiIsIk5vdGUiOm51bGwsIkh5cGVybGluayI6eyIkaWQiOiIxMDgiLCJBZGRyZXNzIjoiIiwiU3ViQWRkcmVzcyI6IiJ9LCJJc0NoYW5nZWQiOmZhbHNlLCJJc05ldyI6ZmFsc2V9fV0sIl9taWxlc3RvbmVzIjpbXSwiSWQiOiI2YWMwZDliMi0yNGM4LTRjMjItOGNiNC1kZmViNjkxNjUwYzQiLCJJc1NpbmdsZUl0ZW1Sb3ciOmZhbHNlfV0sIkluZGV4IjowLCJJZCI6ImNlMGRlNmM2LTAwN2UtNDE0NC1iMDJmLWE3Yjc3YWRkODYxZiIsIkhlYWRlclRleHQiOm51bGwsIklzRGVmYXVsdCI6dHJ1ZSwiU3R5bGUiOnsiJGlkIjoiMTA5IiwiSGVhZGVyU3R5bGUiOnsiJGlkIjoiMTEwIiwiVGV4dFN0eWxlIjp7IiRpZCI6IjExMSIsIkZvbnRTZXR0aW5ncyI6eyIkaWQiOiIxMTIiLCJGb250U2l6ZSI6MTEsIkZvbnROYW1lIjoiQ2FsaWJyaSIsIklzQm9sZCI6ZmFsc2UsIklzSXRhbGljIjpmYWxzZSwiSXNVbmRlcmxpbmVkIjpmYWxzZSwiUGFyZW50U3R5bGUiOm51bGx9LCJBdXRvU2l6ZSI6MiwiRm9yZWdyb3VuZCI6eyIkaWQiOiIxMTMiLCJDb2xvciI6eyIkaWQiOiIxMTQiLCJBIjoyNTUsIlIiOjAsIkciOjAsIkIiOjB9fSwiTWF4V2lkdGgiOjAuMCwiTWF4SGVpZ2h0IjoiSW5maW5pdHkiLCJTbWFydEZvcmVncm91bmRJc0FjdGl2ZSI6ZmFsc2UsIkhvcml6b250YWxBbGlnbm1lbnQiOjAsIlZlcnRpY2FsQWxpZ25tZW50IjowLCJTbWFydEZvcmVncm91bmQiOm51bGwsIkJhY2tncm91bmRGaWxsVHlwZSI6MCwiTWFyZ2luIjp7IiRpZCI6IjExNSIsIlRvcCI6MC4wLCJMZWZ0IjowLjAsIlJpZ2h0IjowLjAsIkJvdHRvbSI6MC4wfSwiUGFkZGluZyI6eyIkaWQiOiIxMTYiLCJUb3AiOjAuMCwiTGVmdCI6MC4wLCJSaWdodCI6MC4wLCJCb3R0b20iOjAuMH0sIkJhY2tncm91bmQiOnsiJGlkIjoiMTE3IiwiQ29sb3IiOnsiJGlkIjoiMTE4IiwiQSI6MCwiUiI6MjU1LCJHIjoyNTUsIkIiOjI1NX19LCJJc1Zpc2libGUiOnRydWUsIldpZHRoIjowLjAsIkhlaWdodCI6MC4wLCJCb3JkZXJTdHlsZSI6bnVsbCwiUGFyZW50U3R5bGUiOm51bGx9LCJSZWN0YW5nbGVTdHlsZSI6eyIkaWQiOiIxMTkiLCJNYXJnaW4iOnsiJGlkIjoiMTIwIiwiVG9wIjowLjAsIkxlZnQiOjAuMCwiUmlnaHQiOjAuMCwiQm90dG9tIjowLjB9LCJQYWRkaW5nIjp7IiRpZCI6IjEyMSIsIlRvcCI6MC4wLCJMZWZ0IjowLjAsIlJpZ2h0IjowLjAsIkJvdHRvbSI6MC4wfSwiQmFja2dyb3VuZCI6eyIkaWQiOiIxMjIiLCJDb2xvciI6eyIkaWQiOiIxMjMiLCJBIjo2MywiUiI6NjgsIkciOjExNCwiQiI6MTk2fX0sIklzVmlzaWJsZSI6dHJ1ZSwiV2lkdGgiOjAuMCwiSGVpZ2h0IjowLjAsIkJvcmRlclN0eWxlIjp7IiRpZCI6IjEyNCIsIkxpbmVDb2xvciI6eyIkaWQiOiIxMjUiLCIkdHlwZSI6Ik5MUkUuQ29tbW9uLkRvbS5Tb2xpZENvbG9yQnJ1c2gsIE5MUkUuQ29tbW9uIiwiQ29sb3IiOnsiJGlkIjoiMTI2IiwiQSI6MjU1LCJSIjoyNTUsIkciOjAsIkIiOjB9fSwiTGluZVdlaWdodCI6MC4wLCJMaW5lVHlwZSI6MCwiUGFyZW50U3R5bGUiOm51bGx9LCJQYXJlbnRTdHlsZSI6bnVsbH0sIk1hcmdpbiI6eyIkaWQiOiIxMjciLCJUb3AiOjAuMCwiTGVmdCI6MC4wLCJSaWdodCI6MC4wLCJCb3R0b20iOjAuMH0sIlBhZGRpbmciOnsiJGlkIjoiMTI4IiwiVG9wIjowLjAsIkxlZnQiOjAuMCwiUmlnaHQiOjAuMCwiQm90dG9tIjowLjB9LCJCYWNrZ3JvdW5kIjpudWxsLCJJc1Zpc2libGUiOnRydWUsIldpZHRoIjowLjAsIkhlaWdodCI6MC4wLCJCb3JkZXJTdHlsZSI6bnVsbCwiUGFyZW50U3R5bGUiOm51bGx9LCJCYWNrZ3JvdW5kU3R5bGUiOnsiJGlkIjoiMTI5IiwiTWFyZ2luIjp7IiRpZCI6IjEzMCIsIlRvcCI6MC4wLCJMZWZ0IjowLjAsIlJpZ2h0IjowLjAsIkJvdHRvbSI6MC4wfSwiUGFkZGluZyI6eyIkaWQiOiIxMzEiLCJUb3AiOjAuMCwiTGVmdCI6MC4wLCJSaWdodCI6MC4wLCJCb3R0b20iOjAuMH0sIkJhY2tncm91bmQiOnsiJGlkIjoiMTMyIiwiQ29sb3IiOnsiJGlkIjoiMTMzIiwiQSI6NTEsIlIiOjE2NSwiRyI6MTY1LCJCIjoxNjV9fSwiSXNWaXNpYmxlIjp0cnVlLCJXaWR0aCI6MC4wLCJIZWlnaHQiOjAuMCwiQm9yZGVyU3R5bGUiOnsiJGlkIjoiMTM0IiwiTGluZUNvbG9yIjp7IiRpZCI6IjEzNSIsIiR0eXBlIjoiTkxSRS5Db21tb24uRG9tLlNvbGlkQ29sb3JCcnVzaCwgTkxSRS5Db21tb24iLCJDb2xvciI6eyIkaWQiOiIxMzYiLCJBIjoyNTUsIlIiOjI1NSwiRyI6MCwiQiI6MH19LCJMaW5lV2VpZ2h0IjowLjAsIkxpbmVUeXBlIjowLCJQYXJlbnRTdHlsZSI6bnVsbH0sIlBhcmVudFN0eWxlIjpudWxsfSwiTWFyZ2luIjp7IiRpZCI6IjEzNyIsIlRvcCI6MC4wLCJMZWZ0IjowLjAsIlJpZ2h0IjowLjAsIkJvdHRvbSI6MC4wfSwiUGFkZGluZyI6eyIkaWQiOiIxMzgiLCJUb3AiOjAuMCwiTGVmdCI6MC4wLCJSaWdodCI6MC4wLCJCb3R0b20iOjAuMH0sIklzVmlzaWJsZSI6ZmFsc2UsIldpZHRoIjowLjAsIkhlaWdodCI6MC4wLCJCb3JkZXJTdHlsZSI6bnVsbCwiUGFyZW50U3R5bGUiOm51bGx9fV0sIklkIjoiZjBhZTQ4NjctZWExZi00YjVkLTkxM2EtMDY0ZmEwMzM0MDZiIiwiSW5kZXgiOjAsIkhlYWRlclRleHQiOiJTd2ltbGFuZSAxIiwiU3R5bGUiOnsiJGlkIjoiMTM5IiwiSGVhZGVyU3R5bGUiOnsiJGlkIjoiMTQwIiwiVGV4dElzVmVydGljYWwiOmZhbHNlLCJUZXh0U3R5bGUiOnsiJGlkIjoiMTQxIiwiRm9udFNldHRpbmdzIjp7IiRpZCI6IjE0MiIsIkZvbnRTaXplIjoxMiwiRm9udE5hbWUiOiJDYWxpYnJpIiwiSXNCb2xkIjpmYWxzZSwiSXNJdGFsaWMiOmZhbHNlLCJJc1VuZGVybGluZWQiOmZhbHNlLCJQYXJlbnRTdHlsZSI6bnVsbH0sIkF1dG9TaXplIjoyLCJGb3JlZ3JvdW5kIjp7IiRpZCI6IjE0MyIsIkNvbG9yIjp7IiRpZCI6IjE0NCIsIkEiOjI1NSwiUiI6MjU1LCJHIjoyNTUsIkIiOjI1NX19LCJNYXhXaWR0aCI6MTAzLjgzOTkwOTgwODM0MjU4LCJNYXhIZWlnaHQiOiJJbmZpbml0eSIsIlNtYXJ0Rm9yZWdyb3VuZElzQWN0aXZlIjpmYWxzZSwiSG9yaXpvbnRhbEFsaWdubWVudCI6MCwiVmVydGljYWxBbGlnbm1lbnQiOjAsIlNtYXJ0Rm9yZWdyb3VuZCI6bnVsbCwiQmFja2dyb3VuZEZpbGxUeXBlIjowLCJNYXJnaW4iOnsiJGlkIjoiMTQ1IiwiVG9wIjowLjAsIkxlZnQiOjAuMCwiUmlnaHQiOjAuMCwiQm90dG9tIjowLjB9LCJQYWRkaW5nIjp7IiRpZCI6IjE0NiIsIlRvcCI6MC4wLCJMZWZ0IjowLjAsIlJpZ2h0IjowLjAsIkJvdHRvbSI6MC4wfSwiQmFja2dyb3VuZCI6eyIkaWQiOiIxNDciLCJDb2xvciI6eyIkaWQiOiIxNDgiLCJBIjowLCJSIjoyNTUsIkciOjI1NSwiQiI6MjU1fX0sIklzVmlzaWJsZSI6dHJ1ZSwiV2lkdGgiOjAuMCwiSGVpZ2h0IjowLjAsIkJvcmRlclN0eWxlIjpudWxsLCJQYXJlbnRTdHlsZSI6bnVsbH0sIlJlY3RhbmdsZVN0eWxlIjp7IiRpZCI6IjE0OSIsIk1hcmdpbiI6eyIkaWQiOiIxNTAiLCJUb3AiOjAuMCwiTGVmdCI6MC4wLCJSaWdodCI6MC4wLCJCb3R0b20iOjAuMH0sIlBhZGRpbmciOnsiJGlkIjoiMTUxIiwiVG9wIjowLjAsIkxlZnQiOjAuMCwiUmlnaHQiOjAuMCwiQm90dG9tIjowLjB9LCJCYWNrZ3JvdW5kIjp7IiRpZCI6IjE1MiIsIkNvbG9yIjp7IiRpZCI6IjE1MyIsIkEiOjI1NSwiUiI6OTEsIkciOjE1NSwiQiI6MjEzfX0sIklzVmlzaWJsZSI6dHJ1ZSwiV2lkdGgiOjAuMCwiSGVpZ2h0IjowLjAsIkJvcmRlclN0eWxlIjp7IiRpZCI6IjE1NCIsIkxpbmVDb2xvciI6eyIkaWQiOiIxNTUiLCIkdHlwZSI6Ik5MUkUuQ29tbW9uLkRvbS5Tb2xpZENvbG9yQnJ1c2gsIE5MUkUuQ29tbW9uIiwiQ29sb3IiOnsiJGlkIjoiMTU2IiwiQSI6MjU1LCJSIjoyNTUsIkciOjAsIkIiOjB9fSwiTGluZVdlaWdodCI6MC4wLCJMaW5lVHlwZSI6MCwiUGFyZW50U3R5bGUiOm51bGx9LCJQYXJlbnRTdHlsZSI6bnVsbH0sIk1hcmdpbiI6eyIkaWQiOiIxNTciLCJUb3AiOjAuMCwiTGVmdCI6MC4wLCJSaWdodCI6MC4wLCJCb3R0b20iOjAuMH0sIlBhZGRpbmciOnsiJGlkIjoiMTU4IiwiVG9wIjowLjAsIkxlZnQiOjAuMCwiUmlnaHQiOjAuMCwiQm90dG9tIjowLjB9LCJCYWNrZ3JvdW5kIjpudWxsLCJJc1Zpc2libGUiOnRydWUsIldpZHRoIjowLjAsIkhlaWdodCI6MC4wLCJCb3JkZXJTdHlsZSI6bnVsbCwiUGFyZW50U3R5bGUiOm51bGx9LCJCYWNrZ3JvdW5kU3R5bGUiOnsiJGlkIjoiMTU5IiwiTWFyZ2luIjp7IiRpZCI6IjE2MCIsIlRvcCI6MC4wLCJMZWZ0IjowLjAsIlJpZ2h0IjowLjAsIkJvdHRvbSI6MC4wfSwiUGFkZGluZyI6eyIkaWQiOiIxNjEiLCJUb3AiOjAuMCwiTGVmdCI6MC4wLCJSaWdodCI6MC4wLCJCb3R0b20iOjAuMH0sIkJhY2tncm91bmQiOnsiJGlkIjoiMTYyIiwiQ29sb3IiOnsiJGlkIjoiMTYzIiwiQSI6NTEsIlIiOjkxLCJHIjoxNTUsIkIiOjIxM319LCJJc1Zpc2libGUiOnRydWUsIldpZHRoIjowLjAsIkhlaWdodCI6MC4wLCJCb3JkZXJTdHlsZSI6eyIkaWQiOiIxNjQiLCJMaW5lQ29sb3IiOnsiJGlkIjoiMTY1IiwiJHR5cGUiOiJOTFJFLkNvbW1vbi5Eb20uU29saWRDb2xvckJydXNoLCBOTFJFLkNvbW1vbiIsIkNvbG9yIjp7IiRpZCI6IjE2NiIsIkEiOjI1NSwiUiI6MjU1LCJHIjowLCJCIjowfX0sIkxpbmVXZWlnaHQiOjAuMCwiTGluZVR5cGUiOjAsIlBhcmVudFN0eWxlIjpudWxsfSwiUGFyZW50U3R5bGUiOm51bGx9LCJJc0Fib3ZlVGltZWJhbmQiOmZhbHNlLCJNYXJnaW4iOnsiJGlkIjoiMTY3IiwiVG9wIjowLjAsIkxlZnQiOjAuMCwiUmlnaHQiOjAuMCwiQm90dG9tIjowLjB9LCJQYWRkaW5nIjp7IiRpZCI6IjE2OCIsIlRvcCI6MC4wLCJMZWZ0IjowLjAsIlJpZ2h0IjowLjAsIkJvdHRvbSI6MC4wfSwiSXNWaXNpYmxlIjp0cnVlLCJXaWR0aCI6MC4wLCJIZWlnaHQiOjAuMCwiQm9yZGVyU3R5bGUiOnsiJGlkIjoiMTY5IiwiTGluZUNvbG9yIjpudWxsLCJMaW5lV2VpZ2h0IjowLjAsIkxpbmVUeXBlIjowLCJQYXJlbnRTdHlsZSI6bnVsbH0sIlBhcmVudFN0eWxlIjpudWxsfX0seyIkaWQiOiIxNzAiLCJfYWN0aXZpdGllcyI6W3siJGlkIjoiMTcxIiwiX3Jvd3MiOlt7IiRpZCI6IjE3MiIsIl90YXNrcyI6W3siJGlkIjoiMTczIiwiX2F0dGFjaGVkTWlsZXN0b25lcyI6W10sIlRhc2tEZWZpbml0aW9uIjp7IiRpZCI6IjE3NCIsIkdyb3VwTmFtZSI6bnVsbCwiU3RhcnREYXRlIjoiMjAyMS0wOC0xNVQwMDowMDowMCIsIkVuZERhdGUiOiIyMDIxLTA5LTMwVDAxOjU1OjAwIiwiUGVyY2VudGFnZUNvbXBsZXRlIjo1MC4wLCJTdHlsZSI6eyIkaWQiOiIxNzUiLCJTaGFwZSI6NCwiU2hhcGVUaGlja25lc3MiOjEsIkR1cmF0aW9uRm9ybWF0IjowLCJJbmNsdWRlTm9uV29ya2luZ0RheXNJbkR1cmF0aW9uIjpmYWxzZSwiUGVyY2VudGFnZUNvbXBsZXRlU3R5bGUiOnsiJGlkIjoiMTc2IiwiRm9udFNldHRpbmdzIjp7IiRpZCI6IjE3NyIsIkZvbnRTaXplIjoxMCwiRm9udE5hbWUiOiJDYWxpYnJpIiwiSXNCb2xkIjpmYWxzZSwiSXNJdGFsaWMiOmZhbHNlLCJJc1VuZGVybGluZWQiOmZhbHNlLCJQYXJlbnRTdHlsZSI6bnVsbH0sIkF1dG9TaXplIjowLCJGb3JlZ3JvdW5kIjp7IiRpZCI6IjE3OCIsIkNvbG9yIjp7IiRpZCI6IjE3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gwIiwiVG9wIjowLjAsIkxlZnQiOjAuMCwiUmlnaHQiOjAuMCwiQm90dG9tIjowLjB9LCJQYWRkaW5nIjp7IiRpZCI6IjE4MSIsIlRvcCI6MC4wLCJMZWZ0IjowLjAsIlJpZ2h0IjowLjAsIkJvdHRvbSI6MC4wfSwiQmFja2dyb3VuZCI6eyIkaWQiOiIxODIiLCJDb2xvciI6eyIkcmVmIjoiMTUifX0sIklzVmlzaWJsZSI6dHJ1ZSwiV2lkdGgiOjAuMCwiSGVpZ2h0IjowLjAsIkJvcmRlclN0eWxlIjp7IiRpZCI6IjE4MyIsIkxpbmVDb2xvciI6bnVsbCwiTGluZVdlaWdodCI6MC4wLCJMaW5lVHlwZSI6MCwiUGFyZW50U3R5bGUiOm51bGx9LCJQYXJlbnRTdHlsZSI6bnVsbH0sIkR1cmF0aW9uU3R5bGUiOnsiJGlkIjoiMTg0IiwiRm9udFNldHRpbmdzIjp7IiRpZCI6IjE4NSIsIkZvbnRTaXplIjoxMCwiRm9udE5hbWUiOiJDYWxpYnJpIiwiSXNCb2xkIjpmYWxzZSwiSXNJdGFsaWMiOmZhbHNlLCJJc1VuZGVybGluZWQiOmZhbHNlLCJQYXJlbnRTdHlsZSI6bnVsbH0sIkF1dG9TaXplIjowLCJGb3JlZ3JvdW5kIjp7IiRpZCI6IjE4NiIsIkNvbG9yIjp7IiRyZWYiOiIyMCJ9fSwiTWF4V2lkdGgiOjIwMC4wLCJNYXhIZWlnaHQiOiJJbmZpbml0eSIsIlNtYXJ0Rm9yZWdyb3VuZElzQWN0aXZlIjpmYWxzZSwiSG9yaXpvbnRhbEFsaWdubWVudCI6MCwiVmVydGljYWxBbGlnbm1lbnQiOjAsIlNtYXJ0Rm9yZWdyb3VuZCI6bnVsbCwiQmFja2dyb3VuZEZpbGxUeXBlIjowLCJNYXJnaW4iOnsiJGlkIjoiMTg3IiwiVG9wIjowLjAsIkxlZnQiOjAuMCwiUmlnaHQiOjAuMCwiQm90dG9tIjowLjB9LCJQYWRkaW5nIjp7IiRpZCI6IjE4OCIsIlRvcCI6MC4wLCJMZWZ0IjowLjAsIlJpZ2h0IjowLjAsIkJvdHRvbSI6MC4wfSwiQmFja2dyb3VuZCI6eyIkcmVmIjoiMjMifSwiSXNWaXNpYmxlIjp0cnVlLCJXaWR0aCI6MC4wLCJIZWlnaHQiOjAuMCwiQm9yZGVyU3R5bGUiOnsiJGlkIjoiMTg5IiwiTGluZUNvbG9yIjpudWxsLCJMaW5lV2VpZ2h0IjowLjAsIkxpbmVUeXBlIjowLCJQYXJlbnRTdHlsZSI6bnVsbH0sIlBhcmVudFN0eWxlIjpudWxsfSwiSG9yaXpvbnRhbENvbm5lY3RvclN0eWxlIjp7IiRpZCI6IjE5MCIsIkxpbmVDb2xvciI6eyIkcmVmIjoiMjcifSwiTGluZVdlaWdodCI6MC44LCJMaW5lVHlwZSI6MCwiUGFyZW50U3R5bGUiOm51bGx9LCJWZXJ0aWNhbENvbm5lY3RvclN0eWxlIjp7IiRpZCI6IjE5MSIsIkxpbmVDb2xvciI6eyIkcmVmIjoiMzAifSwiTGluZVdlaWdodCI6MC4wLCJMaW5lVHlwZSI6MCwiUGFyZW50U3R5bGUiOm51bGx9LCJNYXJnaW4iOm51bGwsIlN0YXJ0RGF0ZVBvc2l0aW9uIjoxLCJFbmREYXRlUG9zaXRpb24iOjEsIkRhdGVJc1Zpc2libGUiOnRydWUsIlRpdGxlUG9zaXRpb24iOjIsIkR1cmF0aW9uUG9zaXRpb24iOjYsIlBlcmNlbnRhZ2VDb21wbGV0ZWRQb3NpdGlvbiI6NiwiU3BhY2luZyI6NSwiSXNCZWxvd1RpbWViYW5kIjp0cnVlLCJQZXJjZW50YWdlQ29tcGxldGVTaGFwZU9wYWNpdHkiOjM1LCJTaGFwZVN0eWxlIjp7IiRpZCI6IjE5MiIsIk1hcmdpbiI6eyIkaWQiOiIxOTMiLCJUb3AiOjAuMCwiTGVmdCI6NC4wLCJSaWdodCI6NC4wLCJCb3R0b20iOjAuMH0sIlBhZGRpbmciOnsiJGlkIjoiMTk0IiwiVG9wIjowLjAsIkxlZnQiOjAuMCwiUmlnaHQiOjAuMCwiQm90dG9tIjowLjB9LCJCYWNrZ3JvdW5kIjp7IiRpZCI6IjE5NSIsIkNvbG9yIjp7IiRpZCI6IjE5NiIsIkEiOjI1NSwiUiI6MCwiRyI6MTE0LCJCIjoxODh9fSwiSXNWaXNpYmxlIjp0cnVlLCJXaWR0aCI6MC4wLCJIZWlnaHQiOjE2LjAsIkJvcmRlclN0eWxlIjp7IiRpZCI6IjE5NyIsIkxpbmVDb2xvciI6eyIkcmVmIjoiMzgifSwiTGluZVdlaWdodCI6MC4wLCJMaW5lVHlwZSI6MCwiUGFyZW50U3R5bGUiOm51bGx9LCJQYXJlbnRTdHlsZSI6bnVsbH0sIlRpdGxlU3R5bGUiOnsiJGlkIjoiMTk4IiwiRm9udFNldHRpbmdzIjp7IiRpZCI6IjE5OSIsIkZvbnRTaXplIjoxMiwiRm9udE5hbWUiOiJDYWxpYnJpIiwiSXNCb2xkIjp0cnVlLCJJc0l0YWxpYyI6ZmFsc2UsIklzVW5kZXJsaW5lZCI6ZmFsc2UsIlBhcmVudFN0eWxlIjpudWxsfSwiQXV0b1NpemUiOjAsIkZvcmVncm91bmQiOnsiJGlkIjoiMjAwIiwiQ29sb3IiOnsiJGlkIjoiMjAxIiwiQSI6MjU1LCJSIjoyNTUsIkciOjI1NSwiQiI6MjU1fX0sIk1heFdpZHRoIjo5NjAuMCwiTWF4SGVpZ2h0IjoiSW5maW5pdHkiLCJTbWFydEZvcmVncm91bmRJc0FjdGl2ZSI6ZmFsc2UsIkhvcml6b250YWxBbGlnbm1lbnQiOjEsIlZlcnRpY2FsQWxpZ25tZW50IjowLCJTbWFydEZvcmVncm91bmQiOm51bGwsIkJhY2tncm91bmRGaWxsVHlwZSI6MCwiTWFyZ2luIjp7IiRpZCI6IjIwMiIsIlRvcCI6MC4wLCJMZWZ0IjowLjAsIlJpZ2h0IjowLjAsIkJvdHRvbSI6MC4wfSwiUGFkZGluZyI6eyIkaWQiOiIyMDMiLCJUb3AiOjAuMCwiTGVmdCI6MC4wLCJSaWdodCI6MC4wLCJCb3R0b20iOjAuMH0sIkJhY2tncm91bmQiOnsiJGlkIjoiMjA0IiwiQ29sb3IiOnsiJGlkIjoiMjA1IiwiQSI6MCwiUiI6MjU1LCJHIjoyNTUsIkIiOjI1NX19LCJJc1Zpc2libGUiOnRydWUsIldpZHRoIjowLjAsIkhlaWdodCI6MC4wLCJCb3JkZXJTdHlsZSI6eyIkaWQiOiIyMDYiLCJMaW5lQ29sb3IiOm51bGwsIkxpbmVXZWlnaHQiOjAuMCwiTGluZVR5cGUiOjAsIlBhcmVudFN0eWxlIjpudWxsfSwiUGFyZW50U3R5bGUiOm51bGx9LCJEYXRlU3R5bGUiOnsiJGlkIjoiMjA3IiwiRm9udFNldHRpbmdzIjp7IiRpZCI6IjIwOCIsIkZvbnRTaXplIjo4LCJGb250TmFtZSI6IkNhbGlicmkiLCJJc0JvbGQiOnRydWUsIklzSXRhbGljIjpmYWxzZSwiSXNVbmRlcmxpbmVkIjpmYWxzZSwiUGFyZW50U3R5bGUiOm51bGx9LCJBdXRvU2l6ZSI6MCwiRm9yZWdyb3VuZCI6eyIkaWQiOiIyMDkiLCJDb2xvciI6eyIkaWQiOiIyMTAiLCJBIjoyNTUsIlIiOjExNSwiRyI6MTE1LCJCIjoxMTV9fSwiTWF4V2lkdGgiOjIwMC4wLCJNYXhIZWlnaHQiOiJJbmZpbml0eSIsIlNtYXJ0Rm9yZWdyb3VuZElzQWN0aXZlIjpmYWxzZSwiSG9yaXpvbnRhbEFsaWdubWVudCI6MCwiVmVydGljYWxBbGlnbm1lbnQiOjAsIlNtYXJ0Rm9yZWdyb3VuZCI6bnVsbCwiQmFja2dyb3VuZEZpbGxUeXBlIjowLCJNYXJnaW4iOnsiJGlkIjoiMjExIiwiVG9wIjowLjAsIkxlZnQiOjAuMCwiUmlnaHQiOjAuMCwiQm90dG9tIjowLjB9LCJQYWRkaW5nIjp7IiRpZCI6IjIxMiIsIlRvcCI6MC4wLCJMZWZ0IjowLjAsIlJpZ2h0IjowLjAsIkJvdHRvbSI6MC4wfSwiQmFja2dyb3VuZCI6eyIkaWQiOiIyMTMiLCJDb2xvciI6eyIkaWQiOiIyMTQiLCJBIjowLCJSIjoyNTUsIkciOjI1NSwiQiI6MjU1fX0sIklzVmlzaWJsZSI6dHJ1ZSwiV2lkdGgiOjAuMCwiSGVpZ2h0IjowLjAsIkJvcmRlclN0eWxlIjp7IiRpZCI6IjIxNSIsIkxpbmVDb2xvciI6bnVsbCwiTGluZVdlaWdodCI6MC4wLCJMaW5lVHlwZSI6MCwiUGFyZW50U3R5bGUiOm51bGx9LCJQYXJlbnRTdHlsZSI6bnVsbH0sIkRhdGVGb3JtYXQiOnsiJGlkIjoiMjE2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xNyIsIkZvcm1hdCI6MCwiSXNWaXNpYmxlIjpmYWxzZSwiTGFzdEtub3duVmlzaWJpbGl0eVN0YXRlIjpmYWxzZX0sIklzVmlzaWJsZSI6dHJ1ZSwiUGFyZW50U3R5bGUiOm51bGx9LCJJbmRleCI6NywiU21hcnREdXJhdGlvbkFjdGl2YXRlZCI6ZmFsc2UsIkRhdGVGb3JtYXQiOnsiJHJlZiI6IjIxNiJ9LCJXZWVrTnVtYmVyaW5nIjp7IiRpZCI6IjIxOCIsIkZvcm1hdCI6MCwiSXNWaXNpYmxlIjpmYWxzZSwiTGFzdEtub3duVmlzaWJpbGl0eVN0YXRlIjpmYWxzZX0sIklkIjoiMGIxNmNkNzgtZmI3Ni00MDhmLTkyODktODhiYzU5ZmEyZWRjIiwiSW1wb3J0SWQiOm51bGwsIlRpdGxlIjoiVGFzayAzIiwiTm90ZSI6bnVsbCwiSHlwZXJsaW5rIjp7IiRpZCI6IjIxOSIsIkFkZHJlc3MiOiIiLCJTdWJBZGRyZXNzIjoiIn0sIklzQ2hhbmdlZCI6ZmFsc2UsIklzTmV3IjpmYWxzZX19XSwiX21pbGVzdG9uZXMiOltdLCJJZCI6IjAwMDAwMDAwLTAwMDAtMDAwMC0wMDAwLTAwMDAwMDAwMDAwMCIsIklzU2luZ2xlSXRlbVJvdyI6dHJ1ZX0seyIkaWQiOiIyMjAiLCJfdGFza3MiOlt7IiRpZCI6IjIyMSIsIl9hdHRhY2hlZE1pbGVzdG9uZXMiOltdLCJUYXNrRGVmaW5pdGlvbiI6eyIkaWQiOiIyMjIiLCJHcm91cE5hbWUiOm51bGwsIlN0YXJ0RGF0ZSI6IjIwMjEtMDktMDhUMDA6MDA6MDAiLCJFbmREYXRlIjoiMjAyMS0wOS0zMFQyMzo1OTowMCIsIlBlcmNlbnRhZ2VDb21wbGV0ZSI6MzQuMCwiU3R5bGUiOnsiJGlkIjoiMjIzIiwiU2hhcGUiOjQsIlNoYXBlVGhpY2tuZXNzIjoxLCJEdXJhdGlvbkZvcm1hdCI6MCwiSW5jbHVkZU5vbldvcmtpbmdEYXlzSW5EdXJhdGlvbiI6ZmFsc2UsIlBlcmNlbnRhZ2VDb21wbGV0ZVN0eWxlIjp7IiRpZCI6IjIyNCIsIkZvbnRTZXR0aW5ncyI6eyIkaWQiOiIyMjUiLCJGb250U2l6ZSI6MTAsIkZvbnROYW1lIjoiQ2FsaWJyaSIsIklzQm9sZCI6ZmFsc2UsIklzSXRhbGljIjpmYWxzZSwiSXNVbmRlcmxpbmVkIjpmYWxzZSwiUGFyZW50U3R5bGUiOm51bGx9LCJBdXRvU2l6ZSI6MCwiRm9yZWdyb3VuZCI6eyIkaWQiOiIyMjYiLCJDb2xvciI6eyIkaWQiOiIyMj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IyOCIsIlRvcCI6MC4wLCJMZWZ0IjowLjAsIlJpZ2h0IjowLjAsIkJvdHRvbSI6MC4wfSwiUGFkZGluZyI6eyIkaWQiOiIyMjkiLCJUb3AiOjAuMCwiTGVmdCI6MC4wLCJSaWdodCI6MC4wLCJCb3R0b20iOjAuMH0sIkJhY2tncm91bmQiOnsiJGlkIjoiMjMwIiwiQ29sb3IiOnsiJHJlZiI6IjE1In19LCJJc1Zpc2libGUiOnRydWUsIldpZHRoIjowLjAsIkhlaWdodCI6MC4wLCJCb3JkZXJTdHlsZSI6eyIkaWQiOiIyMzEiLCJMaW5lQ29sb3IiOm51bGwsIkxpbmVXZWlnaHQiOjAuMCwiTGluZVR5cGUiOjAsIlBhcmVudFN0eWxlIjpudWxsfSwiUGFyZW50U3R5bGUiOm51bGx9LCJEdXJhdGlvblN0eWxlIjp7IiRpZCI6IjIzMiIsIkZvbnRTZXR0aW5ncyI6eyIkaWQiOiIyMzMiLCJGb250U2l6ZSI6MTAsIkZvbnROYW1lIjoiQ2FsaWJyaSIsIklzQm9sZCI6ZmFsc2UsIklzSXRhbGljIjpmYWxzZSwiSXNVbmRlcmxpbmVkIjpmYWxzZSwiUGFyZW50U3R5bGUiOm51bGx9LCJBdXRvU2l6ZSI6MCwiRm9yZWdyb3VuZCI6eyIkaWQiOiIyMzQiLCJDb2xvciI6eyIkcmVmIjoiMjAifX0sIk1heFdpZHRoIjoyMDAuMCwiTWF4SGVpZ2h0IjoiSW5maW5pdHkiLCJTbWFydEZvcmVncm91bmRJc0FjdGl2ZSI6ZmFsc2UsIkhvcml6b250YWxBbGlnbm1lbnQiOjAsIlZlcnRpY2FsQWxpZ25tZW50IjowLCJTbWFydEZvcmVncm91bmQiOm51bGwsIkJhY2tncm91bmRGaWxsVHlwZSI6MCwiTWFyZ2luIjp7IiRpZCI6IjIzNSIsIlRvcCI6MC4wLCJMZWZ0IjowLjAsIlJpZ2h0IjowLjAsIkJvdHRvbSI6MC4wfSwiUGFkZGluZyI6eyIkaWQiOiIyMzYiLCJUb3AiOjAuMCwiTGVmdCI6MC4wLCJSaWdodCI6MC4wLCJCb3R0b20iOjAuMH0sIkJhY2tncm91bmQiOnsiJHJlZiI6IjIzIn0sIklzVmlzaWJsZSI6dHJ1ZSwiV2lkdGgiOjAuMCwiSGVpZ2h0IjowLjAsIkJvcmRlclN0eWxlIjp7IiRpZCI6IjIzNyIsIkxpbmVDb2xvciI6bnVsbCwiTGluZVdlaWdodCI6MC4wLCJMaW5lVHlwZSI6MCwiUGFyZW50U3R5bGUiOm51bGx9LCJQYXJlbnRTdHlsZSI6bnVsbH0sIkhvcml6b250YWxDb25uZWN0b3JTdHlsZSI6eyIkaWQiOiIyMzgiLCJMaW5lQ29sb3IiOnsiJHJlZiI6IjI3In0sIkxpbmVXZWlnaHQiOjAuOCwiTGluZVR5cGUiOjAsIlBhcmVudFN0eWxlIjpudWxsfSwiVmVydGljYWxDb25uZWN0b3JTdHlsZSI6eyIkaWQiOiIyMzkiLCJMaW5lQ29sb3IiOnsiJHJlZiI6IjMwIn0sIkxpbmVXZWlnaHQiOjAuMCwiTGluZVR5cGUiOjAsIlBhcmVudFN0eWxlIjpudWxsfSwiTWFyZ2luIjpudWxsLCJTdGFydERhdGVQb3NpdGlvbiI6MSwiRW5kRGF0ZVBvc2l0aW9uIjoxLCJEYXRlSXNWaXNpYmxlIjp0cnVlLCJUaXRsZVBvc2l0aW9uIjoyLCJEdXJhdGlvblBvc2l0aW9uIjo2LCJQZXJjZW50YWdlQ29tcGxldGVkUG9zaXRpb24iOjYsIlNwYWNpbmciOjUsIklzQmVsb3dUaW1lYmFuZCI6dHJ1ZSwiUGVyY2VudGFnZUNvbXBsZXRlU2hhcGVPcGFjaXR5IjozNSwiU2hhcGVTdHlsZSI6eyIkaWQiOiIyNDAiLCJNYXJnaW4iOnsiJGlkIjoiMjQxIiwiVG9wIjowLjAsIkxlZnQiOjQuMCwiUmlnaHQiOjQuMCwiQm90dG9tIjowLjB9LCJQYWRkaW5nIjp7IiRpZCI6IjI0MiIsIlRvcCI6MC4wLCJMZWZ0IjowLjAsIlJpZ2h0IjowLjAsIkJvdHRvbSI6MC4wfSwiQmFja2dyb3VuZCI6eyIkaWQiOiIyNDMiLCJDb2xvciI6eyIkaWQiOiIyNDQiLCJBIjoyNTUsIlIiOjAsIkciOjExNCwiQiI6MTg4fX0sIklzVmlzaWJsZSI6dHJ1ZSwiV2lkdGgiOjAuMCwiSGVpZ2h0IjoxNi4wLCJCb3JkZXJTdHlsZSI6eyIkaWQiOiIyNDUiLCJMaW5lQ29sb3IiOnsiJHJlZiI6IjM4In0sIkxpbmVXZWlnaHQiOjAuMCwiTGluZVR5cGUiOjAsIlBhcmVudFN0eWxlIjpudWxsfSwiUGFyZW50U3R5bGUiOm51bGx9LCJUaXRsZVN0eWxlIjp7IiRpZCI6IjI0NiIsIkZvbnRTZXR0aW5ncyI6eyIkaWQiOiIyNDciLCJGb250U2l6ZSI6MTIsIkZvbnROYW1lIjoiQ2FsaWJyaSIsIklzQm9sZCI6dHJ1ZSwiSXNJdGFsaWMiOmZhbHNlLCJJc1VuZGVybGluZWQiOmZhbHNlLCJQYXJlbnRTdHlsZSI6bnVsbH0sIkF1dG9TaXplIjowLCJGb3JlZ3JvdW5kIjp7IiRpZCI6IjI0OCIsIkNvbG9yIjp7IiRpZCI6IjI0OS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yNTAiLCJUb3AiOjAuMCwiTGVmdCI6MC4wLCJSaWdodCI6MC4wLCJCb3R0b20iOjAuMH0sIlBhZGRpbmciOnsiJGlkIjoiMjUxIiwiVG9wIjowLjAsIkxlZnQiOjAuMCwiUmlnaHQiOjAuMCwiQm90dG9tIjowLjB9LCJCYWNrZ3JvdW5kIjp7IiRpZCI6IjI1MiIsIkNvbG9yIjp7IiRpZCI6IjI1MyIsIkEiOjAsIlIiOjI1NSwiRyI6MjU1LCJCIjoyNTV9fSwiSXNWaXNpYmxlIjp0cnVlLCJXaWR0aCI6MC4wLCJIZWlnaHQiOjAuMCwiQm9yZGVyU3R5bGUiOnsiJGlkIjoiMjU0IiwiTGluZUNvbG9yIjpudWxsLCJMaW5lV2VpZ2h0IjowLjAsIkxpbmVUeXBlIjowLCJQYXJlbnRTdHlsZSI6bnVsbH0sIlBhcmVudFN0eWxlIjpudWxsfSwiRGF0ZVN0eWxlIjp7IiRpZCI6IjI1NSIsIkZvbnRTZXR0aW5ncyI6eyIkaWQiOiIyNTYiLCJGb250U2l6ZSI6OCwiRm9udE5hbWUiOiJDYWxpYnJpIiwiSXNCb2xkIjp0cnVlLCJJc0l0YWxpYyI6ZmFsc2UsIklzVW5kZXJsaW5lZCI6ZmFsc2UsIlBhcmVudFN0eWxlIjpudWxsfSwiQXV0b1NpemUiOjAsIkZvcmVncm91bmQiOnsiJGlkIjoiMjU3IiwiQ29sb3IiOnsiJGlkIjoiMjU4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I1OSIsIlRvcCI6MC4wLCJMZWZ0IjowLjAsIlJpZ2h0IjowLjAsIkJvdHRvbSI6MC4wfSwiUGFkZGluZyI6eyIkaWQiOiIyNjAiLCJUb3AiOjAuMCwiTGVmdCI6MC4wLCJSaWdodCI6MC4wLCJCb3R0b20iOjAuMH0sIkJhY2tncm91bmQiOnsiJGlkIjoiMjYxIiwiQ29sb3IiOnsiJGlkIjoiMjYyIiwiQSI6MCwiUiI6MjU1LCJHIjoyNTUsIkIiOjI1NX19LCJJc1Zpc2libGUiOnRydWUsIldpZHRoIjowLjAsIkhlaWdodCI6MC4wLCJCb3JkZXJTdHlsZSI6eyIkaWQiOiIyNjMiLCJMaW5lQ29sb3IiOm51bGwsIkxpbmVXZWlnaHQiOjAuMCwiTGluZVR5cGUiOjAsIlBhcmVudFN0eWxlIjpudWxsfSwiUGFyZW50U3R5bGUiOm51bGx9LCJEYXRlRm9ybWF0Ijp7IiRpZCI6IjI2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NjUiLCJGb3JtYXQiOjAsIklzVmlzaWJsZSI6ZmFsc2UsIkxhc3RLbm93blZpc2liaWxpdHlTdGF0ZSI6ZmFsc2V9LCJJc1Zpc2libGUiOnRydWUsIlBhcmVudFN0eWxlIjpudWxsfSwiSW5kZXgiOjgsIlNtYXJ0RHVyYXRpb25BY3RpdmF0ZWQiOmZhbHNlLCJEYXRlRm9ybWF0Ijp7IiRyZWYiOiIyNjQifSwiV2Vla051bWJlcmluZyI6eyIkaWQiOiIyNjYiLCJGb3JtYXQiOjAsIklzVmlzaWJsZSI6ZmFsc2UsIkxhc3RLbm93blZpc2liaWxpdHlTdGF0ZSI6ZmFsc2V9LCJJZCI6IjI0ZDNmZWJlLTQ5ZGQtNDk1YS1iNzRkLWZjODUyNGY2OTdmYiIsIkltcG9ydElkIjpudWxsLCJUaXRsZSI6IlRhc2sgNCIsIk5vdGUiOm51bGwsIkh5cGVybGluayI6eyIkaWQiOiIyNjciLCJBZGRyZXNzIjoiIiwiU3ViQWRkcmVzcyI6IiJ9LCJJc0NoYW5nZWQiOmZhbHNlLCJJc05ldyI6ZmFsc2V9fV0sIl9taWxlc3RvbmVzIjpbXSwiSWQiOiIwMDAwMDAwMC0wMDAwLTAwMDAtMDAwMC0wMDAwMDAwMDAwMDAiLCJJc1NpbmdsZUl0ZW1Sb3ciOnRydWV9XSwiSW5kZXgiOjAsIklkIjoiOGQyYmU3NTctMmZmZi00YTY3LTg3NmItOWYxOTI3YmRhNTE4IiwiSGVhZGVyVGV4dCI6bnVsbCwiSXNEZWZhdWx0Ijp0cnVlLCJTdHlsZSI6eyIkaWQiOiIyNjgiLCJIZWFkZXJTdHlsZSI6eyIkaWQiOiIyNjkiLCJUZXh0U3R5bGUiOnsiJGlkIjoiMjcwIiwiRm9udFNldHRpbmdzIjp7IiRpZCI6IjI3MSIsIkZvbnRTaXplIjoxMSwiRm9udE5hbWUiOiJDYWxpYnJpIiwiSXNCb2xkIjpmYWxzZSwiSXNJdGFsaWMiOmZhbHNlLCJJc1VuZGVybGluZWQiOmZhbHNlLCJQYXJlbnRTdHlsZSI6bnVsbH0sIkF1dG9TaXplIjoyLCJGb3JlZ3JvdW5kIjp7IiRpZCI6IjI3MiIsIkNvbG9yIjp7IiRpZCI6IjI3MyIsIkEiOjI1NSwiUiI6MCwiRyI6MCwiQiI6MH19LCJNYXhXaWR0aCI6MC4wLCJNYXhIZWlnaHQiOiJJbmZpbml0eSIsIlNtYXJ0Rm9yZWdyb3VuZElzQWN0aXZlIjpmYWxzZSwiSG9yaXpvbnRhbEFsaWdubWVudCI6MCwiVmVydGljYWxBbGlnbm1lbnQiOjAsIlNtYXJ0Rm9yZWdyb3VuZCI6bnVsbCwiQmFja2dyb3VuZEZpbGxUeXBlIjowLCJNYXJnaW4iOnsiJGlkIjoiMjc0IiwiVG9wIjowLjAsIkxlZnQiOjAuMCwiUmlnaHQiOjAuMCwiQm90dG9tIjowLjB9LCJQYWRkaW5nIjp7IiRpZCI6IjI3NSIsIlRvcCI6MC4wLCJMZWZ0IjowLjAsIlJpZ2h0IjowLjAsIkJvdHRvbSI6MC4wfSwiQmFja2dyb3VuZCI6eyIkaWQiOiIyNzYiLCJDb2xvciI6eyIkaWQiOiIyNzciLCJBIjowLCJSIjoyNTUsIkciOjI1NSwiQiI6MjU1fX0sIklzVmlzaWJsZSI6dHJ1ZSwiV2lkdGgiOjAuMCwiSGVpZ2h0IjowLjAsIkJvcmRlclN0eWxlIjpudWxsLCJQYXJlbnRTdHlsZSI6bnVsbH0sIlJlY3RhbmdsZVN0eWxlIjp7IiRpZCI6IjI3OCIsIk1hcmdpbiI6eyIkaWQiOiIyNzkiLCJUb3AiOjAuMCwiTGVmdCI6MC4wLCJSaWdodCI6MC4wLCJCb3R0b20iOjAuMH0sIlBhZGRpbmciOnsiJGlkIjoiMjgwIiwiVG9wIjowLjAsIkxlZnQiOjAuMCwiUmlnaHQiOjAuMCwiQm90dG9tIjowLjB9LCJCYWNrZ3JvdW5kIjp7IiRpZCI6IjI4MSIsIkNvbG9yIjp7IiRpZCI6IjI4MiIsIkEiOjYzLCJSIjoyMzcsIkciOjEyNSwiQiI6NDl9fSwiSXNWaXNpYmxlIjp0cnVlLCJXaWR0aCI6MC4wLCJIZWlnaHQiOjAuMCwiQm9yZGVyU3R5bGUiOnsiJGlkIjoiMjgzIiwiTGluZUNvbG9yIjp7IiRpZCI6IjI4NCIsIiR0eXBlIjoiTkxSRS5Db21tb24uRG9tLlNvbGlkQ29sb3JCcnVzaCwgTkxSRS5Db21tb24iLCJDb2xvciI6eyIkaWQiOiIyODUiLCJBIjoyNTUsIlIiOjI1NSwiRyI6MCwiQiI6MH19LCJMaW5lV2VpZ2h0IjowLjAsIkxpbmVUeXBlIjowLCJQYXJlbnRTdHlsZSI6bnVsbH0sIlBhcmVudFN0eWxlIjpudWxsfSwiTWFyZ2luIjp7IiRpZCI6IjI4NiIsIlRvcCI6MC4wLCJMZWZ0IjowLjAsIlJpZ2h0IjowLjAsIkJvdHRvbSI6MC4wfSwiUGFkZGluZyI6eyIkaWQiOiIyODciLCJUb3AiOjAuMCwiTGVmdCI6MC4wLCJSaWdodCI6MC4wLCJCb3R0b20iOjAuMH0sIkJhY2tncm91bmQiOm51bGwsIklzVmlzaWJsZSI6dHJ1ZSwiV2lkdGgiOjAuMCwiSGVpZ2h0IjowLjAsIkJvcmRlclN0eWxlIjpudWxsLCJQYXJlbnRTdHlsZSI6bnVsbH0sIkJhY2tncm91bmRTdHlsZSI6eyIkaWQiOiIyODgiLCJNYXJnaW4iOnsiJGlkIjoiMjg5IiwiVG9wIjowLjAsIkxlZnQiOjAuMCwiUmlnaHQiOjAuMCwiQm90dG9tIjowLjB9LCJQYWRkaW5nIjp7IiRpZCI6IjI5MCIsIlRvcCI6MC4wLCJMZWZ0IjowLjAsIlJpZ2h0IjowLjAsIkJvdHRvbSI6MC4wfSwiQmFja2dyb3VuZCI6eyIkaWQiOiIyOTEiLCJDb2xvciI6eyIkaWQiOiIyOTIiLCJBIjo1MSwiUiI6MTY1LCJHIjoxNjUsIkIiOjE2NX19LCJJc1Zpc2libGUiOnRydWUsIldpZHRoIjowLjAsIkhlaWdodCI6MC4wLCJCb3JkZXJTdHlsZSI6eyIkaWQiOiIyOTMiLCJMaW5lQ29sb3IiOnsiJGlkIjoiMjk0IiwiJHR5cGUiOiJOTFJFLkNvbW1vbi5Eb20uU29saWRDb2xvckJydXNoLCBOTFJFLkNvbW1vbiIsIkNvbG9yIjp7IiRpZCI6IjI5NSIsIkEiOjI1NSwiUiI6MjU1LCJHIjowLCJCIjowfX0sIkxpbmVXZWlnaHQiOjAuMCwiTGluZVR5cGUiOjAsIlBhcmVudFN0eWxlIjpudWxsfSwiUGFyZW50U3R5bGUiOm51bGx9LCJNYXJnaW4iOnsiJGlkIjoiMjk2IiwiVG9wIjowLjAsIkxlZnQiOjAuMCwiUmlnaHQiOjAuMCwiQm90dG9tIjowLjB9LCJQYWRkaW5nIjp7IiRpZCI6IjI5NyIsIlRvcCI6MC4wLCJMZWZ0IjowLjAsIlJpZ2h0IjowLjAsIkJvdHRvbSI6MC4wfSwiSXNWaXNpYmxlIjpmYWxzZSwiV2lkdGgiOjAuMCwiSGVpZ2h0IjowLjAsIkJvcmRlclN0eWxlIjpudWxsLCJQYXJlbnRTdHlsZSI6bnVsbH19XSwiSWQiOiJmM2ZkMzZmMi01MTQ2LTQ2MmItYTczZS03OWE5YTYxNmMzODYiLCJJbmRleCI6MSwiSGVhZGVyVGV4dCI6IlN3aW1sYW5lIDIiLCJTdHlsZSI6eyIkaWQiOiIyOTgiLCJIZWFkZXJTdHlsZSI6eyIkaWQiOiIyOTkiLCJUZXh0SXNWZXJ0aWNhbCI6ZmFsc2UsIlRleHRTdHlsZSI6eyIkaWQiOiIzMDAiLCJGb250U2V0dGluZ3MiOnsiJGlkIjoiMzAxIiwiRm9udFNpemUiOjEyLCJGb250TmFtZSI6IkNhbGlicmkiLCJJc0JvbGQiOmZhbHNlLCJJc0l0YWxpYyI6ZmFsc2UsIklzVW5kZXJsaW5lZCI6ZmFsc2UsIlBhcmVudFN0eWxlIjpudWxsfSwiQXV0b1NpemUiOjIsIkZvcmVncm91bmQiOnsiJGlkIjoiMzAyIiwiQ29sb3IiOnsiJGlkIjoiMzAzIiwiQSI6MjU1LCJSIjoyNTUsIkciOjI1NSwiQiI6MjU1fX0sIk1heFdpZHRoIjoxMDMuODM5OTA5ODA4MzQyNTgsIk1heEhlaWdodCI6IkluZmluaXR5IiwiU21hcnRGb3JlZ3JvdW5kSXNBY3RpdmUiOmZhbHNlLCJIb3Jpem9udGFsQWxpZ25tZW50IjowLCJWZXJ0aWNhbEFsaWdubWVudCI6MCwiU21hcnRGb3JlZ3JvdW5kIjpudWxsLCJCYWNrZ3JvdW5kRmlsbFR5cGUiOjAsIk1hcmdpbiI6eyIkaWQiOiIzMDQiLCJUb3AiOjAuMCwiTGVmdCI6MC4wLCJSaWdodCI6MC4wLCJCb3R0b20iOjAuMH0sIlBhZGRpbmciOnsiJGlkIjoiMzA1IiwiVG9wIjowLjAsIkxlZnQiOjAuMCwiUmlnaHQiOjAuMCwiQm90dG9tIjowLjB9LCJCYWNrZ3JvdW5kIjp7IiRpZCI6IjMwNiIsIkNvbG9yIjp7IiRpZCI6IjMwNyIsIkEiOjAsIlIiOjI1NSwiRyI6MjU1LCJCIjoyNTV9fSwiSXNWaXNpYmxlIjp0cnVlLCJXaWR0aCI6MC4wLCJIZWlnaHQiOjAuMCwiQm9yZGVyU3R5bGUiOm51bGwsIlBhcmVudFN0eWxlIjpudWxsfSwiUmVjdGFuZ2xlU3R5bGUiOnsiJGlkIjoiMzA4IiwiTWFyZ2luIjp7IiRpZCI6IjMwOSIsIlRvcCI6MC4wLCJMZWZ0IjowLjAsIlJpZ2h0IjowLjAsIkJvdHRvbSI6MC4wfSwiUGFkZGluZyI6eyIkaWQiOiIzMTAiLCJUb3AiOjAuMCwiTGVmdCI6MC4wLCJSaWdodCI6MC4wLCJCb3R0b20iOjAuMH0sIkJhY2tncm91bmQiOnsiJGlkIjoiMzExIiwiQ29sb3IiOnsiJGlkIjoiMzEyIiwiQSI6MjU1LCJSIjowLCJHIjoxMTQsIkIiOjE4OH19LCJJc1Zpc2libGUiOnRydWUsIldpZHRoIjowLjAsIkhlaWdodCI6MC4wLCJCb3JkZXJTdHlsZSI6eyIkaWQiOiIzMTMiLCJMaW5lQ29sb3IiOnsiJGlkIjoiMzE0IiwiJHR5cGUiOiJOTFJFLkNvbW1vbi5Eb20uU29saWRDb2xvckJydXNoLCBOTFJFLkNvbW1vbiIsIkNvbG9yIjp7IiRpZCI6IjMxNSIsIkEiOjI1NSwiUiI6NDcsIkciOjgyLCJCIjoxNDN9fSwiTGluZVdlaWdodCI6MC4wLCJMaW5lVHlwZSI6MCwiUGFyZW50U3R5bGUiOm51bGx9LCJQYXJlbnRTdHlsZSI6bnVsbH0sIk1hcmdpbiI6eyIkaWQiOiIzMTYiLCJUb3AiOjAuMCwiTGVmdCI6MC4wLCJSaWdodCI6MC4wLCJCb3R0b20iOjAuMH0sIlBhZGRpbmciOnsiJGlkIjoiMzE3IiwiVG9wIjowLjAsIkxlZnQiOjAuMCwiUmlnaHQiOjAuMCwiQm90dG9tIjowLjB9LCJCYWNrZ3JvdW5kIjpudWxsLCJJc1Zpc2libGUiOnRydWUsIldpZHRoIjowLjAsIkhlaWdodCI6MC4wLCJCb3JkZXJTdHlsZSI6bnVsbCwiUGFyZW50U3R5bGUiOm51bGx9LCJCYWNrZ3JvdW5kU3R5bGUiOnsiJGlkIjoiMzE4IiwiTWFyZ2luIjp7IiRpZCI6IjMxOSIsIlRvcCI6MC4wLCJMZWZ0IjowLjAsIlJpZ2h0IjowLjAsIkJvdHRvbSI6MC4wfSwiUGFkZGluZyI6eyIkaWQiOiIzMjAiLCJUb3AiOjAuMCwiTGVmdCI6MC4wLCJSaWdodCI6MC4wLCJCb3R0b20iOjAuMH0sIkJhY2tncm91bmQiOnsiJGlkIjoiMzIxIiwiQ29sb3IiOnsiJGlkIjoiMzIyIiwiQSI6NTEsIlIiOjkxLCJHIjoxNTUsIkIiOjIxM319LCJJc1Zpc2libGUiOnRydWUsIldpZHRoIjowLjAsIkhlaWdodCI6MC4wLCJCb3JkZXJTdHlsZSI6eyIkaWQiOiIzMjMiLCJMaW5lQ29sb3IiOnsiJGlkIjoiMzI0IiwiJHR5cGUiOiJOTFJFLkNvbW1vbi5Eb20uU29saWRDb2xvckJydXNoLCBOTFJFLkNvbW1vbiIsIkNvbG9yIjp7IiRpZCI6IjMyNSIsIkEiOjI1NSwiUiI6MjU1LCJHIjowLCJCIjowfX0sIkxpbmVXZWlnaHQiOjAuMCwiTGluZVR5cGUiOjAsIlBhcmVudFN0eWxlIjpudWxsfSwiUGFyZW50U3R5bGUiOm51bGx9LCJJc0Fib3ZlVGltZWJhbmQiOmZhbHNlLCJNYXJnaW4iOnsiJGlkIjoiMzI2IiwiVG9wIjowLjAsIkxlZnQiOjAuMCwiUmlnaHQiOjAuMCwiQm90dG9tIjowLjB9LCJQYWRkaW5nIjp7IiRpZCI6IjMyNyIsIlRvcCI6MC4wLCJMZWZ0IjowLjAsIlJpZ2h0IjowLjAsIkJvdHRvbSI6MC4wfSwiSXNWaXNpYmxlIjp0cnVlLCJXaWR0aCI6MC4wLCJIZWlnaHQiOjAuMCwiQm9yZGVyU3R5bGUiOnsiJGlkIjoiMzI4IiwiTGluZUNvbG9yIjpudWxsLCJMaW5lV2VpZ2h0IjowLjAsIkxpbmVUeXBlIjowLCJQYXJlbnRTdHlsZSI6bnVsbH0sIlBhcmVudFN0eWxlIjpudWxsfX0seyIkaWQiOiIzMjkiLCJfYWN0aXZpdGllcyI6W3siJGlkIjoiMzMwIiwiX3Jvd3MiOlt7IiRpZCI6IjMzMSIsIl90YXNrcyI6W3siJGlkIjoiMzMyIiwiX2F0dGFjaGVkTWlsZXN0b25lcyI6W10sIlRhc2tEZWZpbml0aW9uIjp7IiRpZCI6IjMzMyIsIkdyb3VwTmFtZSI6bnVsbCwiU3RhcnREYXRlIjoiMjAyMS0wOC0xM1QwMDowMDowMCIsIkVuZERhdGUiOiIyMDIxLTA5LTE2VDIzOjU5OjAwIiwiUGVyY2VudGFnZUNvbXBsZXRlIjoyNi4wLCJTdHlsZSI6eyIkaWQiOiIzMzQiLCJTaGFwZSI6NCwiU2hhcGVUaGlja25lc3MiOjEsIkR1cmF0aW9uRm9ybWF0IjowLCJJbmNsdWRlTm9uV29ya2luZ0RheXNJbkR1cmF0aW9uIjpmYWxzZSwiUGVyY2VudGFnZUNvbXBsZXRlU3R5bGUiOnsiJGlkIjoiMzM1IiwiRm9udFNldHRpbmdzIjp7IiRpZCI6IjMzNiIsIkZvbnRTaXplIjoxMCwiRm9udE5hbWUiOiJDYWxpYnJpIiwiSXNCb2xkIjpmYWxzZSwiSXNJdGFsaWMiOmZhbHNlLCJJc1VuZGVybGluZWQiOmZhbHNlLCJQYXJlbnRTdHlsZSI6bnVsbH0sIkF1dG9TaXplIjowLCJGb3JlZ3JvdW5kIjp7IiRpZCI6IjMzNyIsIkNvbG9yIjp7IiRpZCI6IjMzO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M5IiwiVG9wIjowLjAsIkxlZnQiOjAuMCwiUmlnaHQiOjAuMCwiQm90dG9tIjowLjB9LCJQYWRkaW5nIjp7IiRpZCI6IjM0MCIsIlRvcCI6MC4wLCJMZWZ0IjowLjAsIlJpZ2h0IjowLjAsIkJvdHRvbSI6MC4wfSwiQmFja2dyb3VuZCI6eyIkaWQiOiIzNDEiLCJDb2xvciI6eyIkcmVmIjoiMTUifX0sIklzVmlzaWJsZSI6dHJ1ZSwiV2lkdGgiOjAuMCwiSGVpZ2h0IjowLjAsIkJvcmRlclN0eWxlIjp7IiRpZCI6IjM0MiIsIkxpbmVDb2xvciI6bnVsbCwiTGluZVdlaWdodCI6MC4wLCJMaW5lVHlwZSI6MCwiUGFyZW50U3R5bGUiOm51bGx9LCJQYXJlbnRTdHlsZSI6bnVsbH0sIkR1cmF0aW9uU3R5bGUiOnsiJGlkIjoiMzQzIiwiRm9udFNldHRpbmdzIjp7IiRpZCI6IjM0NCIsIkZvbnRTaXplIjoxMCwiRm9udE5hbWUiOiJDYWxpYnJpIiwiSXNCb2xkIjpmYWxzZSwiSXNJdGFsaWMiOmZhbHNlLCJJc1VuZGVybGluZWQiOmZhbHNlLCJQYXJlbnRTdHlsZSI6bnVsbH0sIkF1dG9TaXplIjowLCJGb3JlZ3JvdW5kIjp7IiRpZCI6IjM0NSIsIkNvbG9yIjp7IiRpZCI6IjM0NiIsIkEiOjI1NSwiUiI6MTY1LCJHIjoxNjUsIkIiOjE2NX19LCJNYXhXaWR0aCI6MjAwLjAsIk1heEhlaWdodCI6IkluZmluaXR5IiwiU21hcnRGb3JlZ3JvdW5kSXNBY3RpdmUiOmZhbHNlLCJIb3Jpem9udGFsQWxpZ25tZW50IjowLCJWZXJ0aWNhbEFsaWdubWVudCI6MCwiU21hcnRGb3JlZ3JvdW5kIjpudWxsLCJCYWNrZ3JvdW5kRmlsbFR5cGUiOjAsIk1hcmdpbiI6eyIkaWQiOiIzNDciLCJUb3AiOjAuMCwiTGVmdCI6MC4wLCJSaWdodCI6MC4wLCJCb3R0b20iOjAuMH0sIlBhZGRpbmciOnsiJGlkIjoiMzQ4IiwiVG9wIjowLjAsIkxlZnQiOjAuMCwiUmlnaHQiOjAuMCwiQm90dG9tIjowLjB9LCJCYWNrZ3JvdW5kIjp7IiRpZCI6IjM0OSIsIkNvbG9yIjp7IiRpZCI6IjM1MCIsIkEiOjAsIlIiOjI1NSwiRyI6MjU1LCJCIjoyNTV9fSwiSXNWaXNpYmxlIjp0cnVlLCJXaWR0aCI6MC4wLCJIZWlnaHQiOjAuMCwiQm9yZGVyU3R5bGUiOnsiJGlkIjoiMzUxIiwiTGluZUNvbG9yIjpudWxsLCJMaW5lV2VpZ2h0IjowLjAsIkxpbmVUeXBlIjowLCJQYXJlbnRTdHlsZSI6bnVsbH0sIlBhcmVudFN0eWxlIjpudWxsfSwiSG9yaXpvbnRhbENvbm5lY3RvclN0eWxlIjp7IiRpZCI6IjM1MiIsIkxpbmVDb2xvciI6eyIkcmVmIjoiMjcifSwiTGluZVdlaWdodCI6MC44LCJMaW5lVHlwZSI6MCwiUGFyZW50U3R5bGUiOm51bGx9LCJWZXJ0aWNhbENvbm5lY3RvclN0eWxlIjp7IiRpZCI6IjM1MyIsIkxpbmVDb2xvciI6eyIkcmVmIjoiMzAifSwiTGluZVdlaWdodCI6MC4wLCJMaW5lVHlwZSI6MCwiUGFyZW50U3R5bGUiOm51bGx9LCJNYXJnaW4iOm51bGwsIlN0YXJ0RGF0ZVBvc2l0aW9uIjoxLCJFbmREYXRlUG9zaXRpb24iOjEsIkRhdGVJc1Zpc2libGUiOnRydWUsIlRpdGxlUG9zaXRpb24iOjIsIkR1cmF0aW9uUG9zaXRpb24iOjQsIlBlcmNlbnRhZ2VDb21wbGV0ZWRQb3NpdGlvbiI6NiwiU3BhY2luZyI6NSwiSXNCZWxvd1RpbWViYW5kIjp0cnVlLCJQZXJjZW50YWdlQ29tcGxldGVTaGFwZU9wYWNpdHkiOjM1LCJTaGFwZVN0eWxlIjp7IiRpZCI6IjM1NCIsIk1hcmdpbiI6eyIkaWQiOiIzNTUiLCJUb3AiOjAuMCwiTGVmdCI6NC4wLCJSaWdodCI6NC4wLCJCb3R0b20iOjAuMH0sIlBhZGRpbmciOnsiJGlkIjoiMzU2IiwiVG9wIjowLjAsIkxlZnQiOjAuMCwiUmlnaHQiOjAuMCwiQm90dG9tIjowLjB9LCJCYWNrZ3JvdW5kIjp7IiRpZCI6IjM1NyIsIkNvbG9yIjp7IiRpZCI6IjM1OCIsIkEiOjI1NSwiUiI6MTExLCJHIjo0OSwiQiI6MTUyfX0sIklzVmlzaWJsZSI6dHJ1ZSwiV2lkdGgiOjAuMCwiSGVpZ2h0IjoxNi4wLCJCb3JkZXJTdHlsZSI6eyIkaWQiOiIzNTkiLCJMaW5lQ29sb3IiOnsiJHJlZiI6IjM4In0sIkxpbmVXZWlnaHQiOjAuMCwiTGluZVR5cGUiOjAsIlBhcmVudFN0eWxlIjpudWxsfSwiUGFyZW50U3R5bGUiOm51bGx9LCJUaXRsZVN0eWxlIjp7IiRpZCI6IjM2MCIsIkZvbnRTZXR0aW5ncyI6eyIkaWQiOiIzNjEiLCJGb250U2l6ZSI6MTIsIkZvbnROYW1lIjoiQ2FsaWJyaSIsIklzQm9sZCI6dHJ1ZSwiSXNJdGFsaWMiOmZhbHNlLCJJc1VuZGVybGluZWQiOmZhbHNlLCJQYXJlbnRTdHlsZSI6bnVsbH0sIkF1dG9TaXplIjowLCJGb3JlZ3JvdW5kIjp7IiRpZCI6IjM2MiIsIkNvbG9yIjp7IiRpZCI6IjM2My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zNjQiLCJUb3AiOjAuMCwiTGVmdCI6MC4wLCJSaWdodCI6MC4wLCJCb3R0b20iOjAuMH0sIlBhZGRpbmciOnsiJGlkIjoiMzY1IiwiVG9wIjowLjAsIkxlZnQiOjAuMCwiUmlnaHQiOjAuMCwiQm90dG9tIjowLjB9LCJCYWNrZ3JvdW5kIjp7IiRpZCI6IjM2NiIsIkNvbG9yIjp7IiRpZCI6IjM2NyIsIkEiOjAsIlIiOjI1NSwiRyI6MjU1LCJCIjoyNTV9fSwiSXNWaXNpYmxlIjp0cnVlLCJXaWR0aCI6MC4wLCJIZWlnaHQiOjAuMCwiQm9yZGVyU3R5bGUiOnsiJGlkIjoiMzY4IiwiTGluZUNvbG9yIjpudWxsLCJMaW5lV2VpZ2h0IjowLjAsIkxpbmVUeXBlIjowLCJQYXJlbnRTdHlsZSI6bnVsbH0sIlBhcmVudFN0eWxlIjpudWxsfSwiRGF0ZVN0eWxlIjp7IiRpZCI6IjM2OSIsIkZvbnRTZXR0aW5ncyI6eyIkaWQiOiIzNzAiLCJGb250U2l6ZSI6OCwiRm9udE5hbWUiOiJDYWxpYnJpIiwiSXNCb2xkIjp0cnVlLCJJc0l0YWxpYyI6ZmFsc2UsIklzVW5kZXJsaW5lZCI6ZmFsc2UsIlBhcmVudFN0eWxlIjpudWxsfSwiQXV0b1NpemUiOjAsIkZvcmVncm91bmQiOnsiJGlkIjoiMzcxIiwiQ29sb3IiOnsiJGlkIjoiMzcy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M3MyIsIlRvcCI6MC4wLCJMZWZ0IjowLjAsIlJpZ2h0IjowLjAsIkJvdHRvbSI6MC4wfSwiUGFkZGluZyI6eyIkaWQiOiIzNzQiLCJUb3AiOjAuMCwiTGVmdCI6MC4wLCJSaWdodCI6MC4wLCJCb3R0b20iOjAuMH0sIkJhY2tncm91bmQiOnsiJGlkIjoiMzc1IiwiQ29sb3IiOnsiJGlkIjoiMzc2IiwiQSI6MCwiUiI6MjU1LCJHIjoyNTUsIkIiOjI1NX19LCJJc1Zpc2libGUiOnRydWUsIldpZHRoIjowLjAsIkhlaWdodCI6MC4wLCJCb3JkZXJTdHlsZSI6eyIkaWQiOiIzNzciLCJMaW5lQ29sb3IiOm51bGwsIkxpbmVXZWlnaHQiOjAuMCwiTGluZVR5cGUiOjAsIlBhcmVudFN0eWxlIjpudWxsfSwiUGFyZW50U3R5bGUiOm51bGx9LCJEYXRlRm9ybWF0Ijp7IiRpZCI6IjM3O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NzkiLCJGb3JtYXQiOjAsIklzVmlzaWJsZSI6ZmFsc2UsIkxhc3RLbm93blZpc2liaWxpdHlTdGF0ZSI6ZmFsc2V9LCJJc1Zpc2libGUiOnRydWUsIlBhcmVudFN0eWxlIjpudWxsfSwiSW5kZXgiOjksIlNtYXJ0RHVyYXRpb25BY3RpdmF0ZWQiOmZhbHNlLCJEYXRlRm9ybWF0Ijp7IiRyZWYiOiIzNzgifSwiV2Vla051bWJlcmluZyI6eyIkaWQiOiIzODAiLCJGb3JtYXQiOjAsIklzVmlzaWJsZSI6ZmFsc2UsIkxhc3RLbm93blZpc2liaWxpdHlTdGF0ZSI6ZmFsc2V9LCJJZCI6ImNmMjYwM2EyLWI1OGUtNGI1ZS1hYjNjLWYyNDkyMjFjOTk3NSIsIkltcG9ydElkIjpudWxsLCJUaXRsZSI6IlRhc2sgNSIsIk5vdGUiOm51bGwsIkh5cGVybGluayI6eyIkaWQiOiIzODEiLCJBZGRyZXNzIjoiIiwiU3ViQWRkcmVzcyI6IiJ9LCJJc0NoYW5nZWQiOmZhbHNlLCJJc05ldyI6ZmFsc2V9fSx7IiRpZCI6IjM4MiIsIl9hdHRhY2hlZE1pbGVzdG9uZXMiOltdLCJUYXNrRGVmaW5pdGlvbiI6eyIkaWQiOiIzODMiLCJHcm91cE5hbWUiOm51bGwsIlN0YXJ0RGF0ZSI6IjIwMjEtMTAtMTNUMDA6MDA6MDAiLCJFbmREYXRlIjoiMjAyMS0xMS0xMlQyMzo1OTowMCIsIlBlcmNlbnRhZ2VDb21wbGV0ZSI6MTUuMCwiU3R5bGUiOnsiJGlkIjoiMzg0IiwiU2hhcGUiOjQsIlNoYXBlVGhpY2tuZXNzIjoxLCJEdXJhdGlvbkZvcm1hdCI6MCwiSW5jbHVkZU5vbldvcmtpbmdEYXlzSW5EdXJhdGlvbiI6ZmFsc2UsIlBlcmNlbnRhZ2VDb21wbGV0ZVN0eWxlIjp7IiRpZCI6IjM4NSIsIkZvbnRTZXR0aW5ncyI6eyIkaWQiOiIzODYiLCJGb250U2l6ZSI6MTAsIkZvbnROYW1lIjoiQ2FsaWJyaSIsIklzQm9sZCI6ZmFsc2UsIklzSXRhbGljIjpmYWxzZSwiSXNVbmRlcmxpbmVkIjpmYWxzZSwiUGFyZW50U3R5bGUiOm51bGx9LCJBdXRvU2l6ZSI6MCwiRm9yZWdyb3VuZCI6eyIkaWQiOiIzODciLCJDb2xvciI6eyIkaWQiOiIzOD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4OSIsIlRvcCI6MC4wLCJMZWZ0IjowLjAsIlJpZ2h0IjowLjAsIkJvdHRvbSI6MC4wfSwiUGFkZGluZyI6eyIkaWQiOiIzOTAiLCJUb3AiOjAuMCwiTGVmdCI6MC4wLCJSaWdodCI6MC4wLCJCb3R0b20iOjAuMH0sIkJhY2tncm91bmQiOnsiJGlkIjoiMzkxIiwiQ29sb3IiOnsiJHJlZiI6IjE1In19LCJJc1Zpc2libGUiOnRydWUsIldpZHRoIjowLjAsIkhlaWdodCI6MC4wLCJCb3JkZXJTdHlsZSI6eyIkaWQiOiIzOTIiLCJMaW5lQ29sb3IiOm51bGwsIkxpbmVXZWlnaHQiOjAuMCwiTGluZVR5cGUiOjAsIlBhcmVudFN0eWxlIjpudWxsfSwiUGFyZW50U3R5bGUiOm51bGx9LCJEdXJhdGlvblN0eWxlIjp7IiRpZCI6IjM5MyIsIkZvbnRTZXR0aW5ncyI6eyIkaWQiOiIzOTQiLCJGb250U2l6ZSI6MTAsIkZvbnROYW1lIjoiQ2FsaWJyaSIsIklzQm9sZCI6ZmFsc2UsIklzSXRhbGljIjpmYWxzZSwiSXNVbmRlcmxpbmVkIjpmYWxzZSwiUGFyZW50U3R5bGUiOm51bGx9LCJBdXRvU2l6ZSI6MCwiRm9yZWdyb3VuZCI6eyIkaWQiOiIzOTUiLCJDb2xvciI6eyIkaWQiOiIzOTYiLCJBIjoyNTUsIlIiOjE2NSwiRyI6MTY1LCJCIjoxNjV9fSwiTWF4V2lkdGgiOjIwMC4wLCJNYXhIZWlnaHQiOiJJbmZpbml0eSIsIlNtYXJ0Rm9yZWdyb3VuZElzQWN0aXZlIjpmYWxzZSwiSG9yaXpvbnRhbEFsaWdubWVudCI6MCwiVmVydGljYWxBbGlnbm1lbnQiOjAsIlNtYXJ0Rm9yZWdyb3VuZCI6bnVsbCwiQmFja2dyb3VuZEZpbGxUeXBlIjowLCJNYXJnaW4iOnsiJGlkIjoiMzk3IiwiVG9wIjowLjAsIkxlZnQiOjAuMCwiUmlnaHQiOjAuMCwiQm90dG9tIjowLjB9LCJQYWRkaW5nIjp7IiRpZCI6IjM5OCIsIlRvcCI6MC4wLCJMZWZ0IjowLjAsIlJpZ2h0IjowLjAsIkJvdHRvbSI6MC4wfSwiQmFja2dyb3VuZCI6eyIkaWQiOiIzOTkiLCJDb2xvciI6eyIkaWQiOiI0MDAiLCJBIjowLCJSIjoyNTUsIkciOjI1NSwiQiI6MjU1fX0sIklzVmlzaWJsZSI6dHJ1ZSwiV2lkdGgiOjAuMCwiSGVpZ2h0IjowLjAsIkJvcmRlclN0eWxlIjp7IiRpZCI6IjQwMSIsIkxpbmVDb2xvciI6bnVsbCwiTGluZVdlaWdodCI6MC4wLCJMaW5lVHlwZSI6MCwiUGFyZW50U3R5bGUiOm51bGx9LCJQYXJlbnRTdHlsZSI6bnVsbH0sIkhvcml6b250YWxDb25uZWN0b3JTdHlsZSI6eyIkaWQiOiI0MDIiLCJMaW5lQ29sb3IiOnsiJHJlZiI6IjI3In0sIkxpbmVXZWlnaHQiOjAuOCwiTGluZVR5cGUiOjAsIlBhcmVudFN0eWxlIjpudWxsfSwiVmVydGljYWxDb25uZWN0b3JTdHlsZSI6eyIkaWQiOiI0MDMiLCJMaW5lQ29sb3IiOnsiJHJlZiI6IjMwIn0sIkxpbmVXZWlnaHQiOjEuMCwiTGluZVR5cGUiOjAsIlBhcmVudFN0eWxlIjpudWxsfSwiTWFyZ2luIjpudWxsLCJTdGFydERhdGVQb3NpdGlvbiI6MSwiRW5kRGF0ZVBvc2l0aW9uIjoxLCJEYXRlSXNWaXNpYmxlIjp0cnVlLCJUaXRsZVBvc2l0aW9uIjoyLCJEdXJhdGlvblBvc2l0aW9uIjo0LCJQZXJjZW50YWdlQ29tcGxldGVkUG9zaXRpb24iOjYsIlNwYWNpbmciOjUsIklzQmVsb3dUaW1lYmFuZCI6dHJ1ZSwiUGVyY2VudGFnZUNvbXBsZXRlU2hhcGVPcGFjaXR5IjozNSwiU2hhcGVTdHlsZSI6eyIkaWQiOiI0MDQiLCJNYXJnaW4iOnsiJGlkIjoiNDA1IiwiVG9wIjowLjAsIkxlZnQiOjQuMCwiUmlnaHQiOjQuMCwiQm90dG9tIjowLjB9LCJQYWRkaW5nIjp7IiRpZCI6IjQwNiIsIlRvcCI6MC4wLCJMZWZ0IjowLjAsIlJpZ2h0IjowLjAsIkJvdHRvbSI6MC4wfSwiQmFja2dyb3VuZCI6eyIkaWQiOiI0MDciLCJDb2xvciI6eyIkaWQiOiI0MDgiLCJBIjoyNTUsIlIiOjExMSwiRyI6NDksIkIiOjE1Mn19LCJJc1Zpc2libGUiOnRydWUsIldpZHRoIjowLjAsIkhlaWdodCI6MTYuMCwiQm9yZGVyU3R5bGUiOnsiJGlkIjoiNDA5IiwiTGluZUNvbG9yIjp7IiRyZWYiOiIzOCJ9LCJMaW5lV2VpZ2h0IjowLjAsIkxpbmVUeXBlIjowLCJQYXJlbnRTdHlsZSI6bnVsbH0sIlBhcmVudFN0eWxlIjpudWxsfSwiVGl0bGVTdHlsZSI6eyIkaWQiOiI0MTAiLCJGb250U2V0dGluZ3MiOnsiJGlkIjoiNDExIiwiRm9udFNpemUiOjEyLCJGb250TmFtZSI6IkNhbGlicmkiLCJJc0JvbGQiOnRydWUsIklzSXRhbGljIjpmYWxzZSwiSXNVbmRlcmxpbmVkIjpmYWxzZSwiUGFyZW50U3R5bGUiOm51bGx9LCJBdXRvU2l6ZSI6MCwiRm9yZWdyb3VuZCI6eyIkaWQiOiI0MTIiLCJDb2xvciI6eyIkaWQiOiI0MTMiLCJBIjoyNTUsIlIiOjI1NSwiRyI6MjU1LCJCIjoyNTV9fSwiTWF4V2lkdGgiOjk2MC4wLCJNYXhIZWlnaHQiOiJJbmZpbml0eSIsIlNtYXJ0Rm9yZWdyb3VuZElzQWN0aXZlIjpmYWxzZSwiSG9yaXpvbnRhbEFsaWdubWVudCI6MSwiVmVydGljYWxBbGlnbm1lbnQiOjAsIlNtYXJ0Rm9yZWdyb3VuZCI6bnVsbCwiQmFja2dyb3VuZEZpbGxUeXBlIjowLCJNYXJnaW4iOnsiJGlkIjoiNDE0IiwiVG9wIjowLjAsIkxlZnQiOjAuMCwiUmlnaHQiOjAuMCwiQm90dG9tIjowLjB9LCJQYWRkaW5nIjp7IiRpZCI6IjQxNSIsIlRvcCI6MC4wLCJMZWZ0IjowLjAsIlJpZ2h0IjowLjAsIkJvdHRvbSI6MC4wfSwiQmFja2dyb3VuZCI6eyIkaWQiOiI0MTYiLCJDb2xvciI6eyIkaWQiOiI0MTciLCJBIjowLCJSIjoyNTUsIkciOjI1NSwiQiI6MjU1fX0sIklzVmlzaWJsZSI6dHJ1ZSwiV2lkdGgiOjAuMCwiSGVpZ2h0IjowLjAsIkJvcmRlclN0eWxlIjp7IiRpZCI6IjQxOCIsIkxpbmVDb2xvciI6bnVsbCwiTGluZVdlaWdodCI6MC4wLCJMaW5lVHlwZSI6MCwiUGFyZW50U3R5bGUiOm51bGx9LCJQYXJlbnRTdHlsZSI6bnVsbH0sIkRhdGVTdHlsZSI6eyIkaWQiOiI0MTkiLCJGb250U2V0dGluZ3MiOnsiJGlkIjoiNDIwIiwiRm9udFNpemUiOjgsIkZvbnROYW1lIjoiQ2FsaWJyaSIsIklzQm9sZCI6dHJ1ZSwiSXNJdGFsaWMiOmZhbHNlLCJJc1VuZGVybGluZWQiOmZhbHNlLCJQYXJlbnRTdHlsZSI6bnVsbH0sIkF1dG9TaXplIjowLCJGb3JlZ3JvdW5kIjp7IiRpZCI6IjQyMSIsIkNvbG9yIjp7IiRpZCI6IjQyMiIsIkEiOjI1NSwiUiI6MTE1LCJHIjoxMTUsIkIiOjExNX19LCJNYXhXaWR0aCI6MjAwLjAsIk1heEhlaWdodCI6IkluZmluaXR5IiwiU21hcnRGb3JlZ3JvdW5kSXNBY3RpdmUiOmZhbHNlLCJIb3Jpem9udGFsQWxpZ25tZW50IjowLCJWZXJ0aWNhbEFsaWdubWVudCI6MCwiU21hcnRGb3JlZ3JvdW5kIjpudWxsLCJCYWNrZ3JvdW5kRmlsbFR5cGUiOjAsIk1hcmdpbiI6eyIkaWQiOiI0MjMiLCJUb3AiOjAuMCwiTGVmdCI6MC4wLCJSaWdodCI6MC4wLCJCb3R0b20iOjAuMH0sIlBhZGRpbmciOnsiJGlkIjoiNDI0IiwiVG9wIjowLjAsIkxlZnQiOjAuMCwiUmlnaHQiOjAuMCwiQm90dG9tIjowLjB9LCJCYWNrZ3JvdW5kIjp7IiRpZCI6IjQyNSIsIkNvbG9yIjp7IiRpZCI6IjQyNiIsIkEiOjAsIlIiOjI1NSwiRyI6MjU1LCJCIjoyNTV9fSwiSXNWaXNpYmxlIjp0cnVlLCJXaWR0aCI6MC4wLCJIZWlnaHQiOjAuMCwiQm9yZGVyU3R5bGUiOnsiJGlkIjoiNDI3IiwiTGluZUNvbG9yIjpudWxsLCJMaW5lV2VpZ2h0IjowLjAsIkxpbmVUeXBlIjowLCJQYXJlbnRTdHlsZSI6bnVsbH0sIlBhcmVudFN0eWxlIjpudWxsfSwiRGF0ZUZvcm1hdCI6eyIkaWQiOiI0Mj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DI5IiwiRm9ybWF0IjowLCJJc1Zpc2libGUiOmZhbHNlLCJMYXN0S25vd25WaXNpYmlsaXR5U3RhdGUiOmZhbHNlfSwiSXNWaXNpYmxlIjp0cnVlLCJQYXJlbnRTdHlsZSI6bnVsbH0sIkluZGV4IjoxMCwiU21hcnREdXJhdGlvbkFjdGl2YXRlZCI6ZmFsc2UsIkRhdGVGb3JtYXQiOnsiJHJlZiI6IjQyOCJ9LCJXZWVrTnVtYmVyaW5nIjp7IiRpZCI6IjQzMCIsIkZvcm1hdCI6MCwiSXNWaXNpYmxlIjpmYWxzZSwiTGFzdEtub3duVmlzaWJpbGl0eVN0YXRlIjpmYWxzZX0sIklkIjoiMDA2NjI0MDItMWNmNC00MmFjLTllM2YtM2U5N2FhNWUwOWUxIiwiSW1wb3J0SWQiOm51bGwsIlRpdGxlIjoiVGFzayA2IiwiTm90ZSI6bnVsbCwiSHlwZXJsaW5rIjp7IiRpZCI6IjQzMSIsIkFkZHJlc3MiOiIiLCJTdWJBZGRyZXNzIjoiIn0sIklzQ2hhbmdlZCI6ZmFsc2UsIklzTmV3IjpmYWxzZX19LHsiJGlkIjoiNDMyIiwiX2F0dGFjaGVkTWlsZXN0b25lcyI6W10sIlRhc2tEZWZpbml0aW9uIjp7IiRpZCI6IjQzMyIsIkdyb3VwTmFtZSI6bnVsbCwiU3RhcnREYXRlIjoiMjAyMS0xMi0xMFQwMDowMDowMCIsIkVuZERhdGUiOiIyMDIyLTAxLTA5VDIzOjU5OjAwIiwiUGVyY2VudGFnZUNvbXBsZXRlIjoxNS4wLCJTdHlsZSI6eyIkaWQiOiI0MzQiLCJTaGFwZSI6NCwiU2hhcGVUaGlja25lc3MiOjEsIkR1cmF0aW9uRm9ybWF0IjowLCJJbmNsdWRlTm9uV29ya2luZ0RheXNJbkR1cmF0aW9uIjpmYWxzZSwiUGVyY2VudGFnZUNvbXBsZXRlU3R5bGUiOnsiJGlkIjoiNDM1IiwiRm9udFNldHRpbmdzIjp7IiRpZCI6IjQzNiIsIkZvbnRTaXplIjoxMCwiRm9udE5hbWUiOiJDYWxpYnJpIiwiSXNCb2xkIjpmYWxzZSwiSXNJdGFsaWMiOmZhbHNlLCJJc1VuZGVybGluZWQiOmZhbHNlLCJQYXJlbnRTdHlsZSI6bnVsbH0sIkF1dG9TaXplIjowLCJGb3JlZ3JvdW5kIjp7IiRpZCI6IjQzNyIsIkNvbG9yIjp7IiRpZCI6IjQzO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M5IiwiVG9wIjowLjAsIkxlZnQiOjAuMCwiUmlnaHQiOjAuMCwiQm90dG9tIjowLjB9LCJQYWRkaW5nIjp7IiRpZCI6IjQ0MCIsIlRvcCI6MC4wLCJMZWZ0IjowLjAsIlJpZ2h0IjowLjAsIkJvdHRvbSI6MC4wfSwiQmFja2dyb3VuZCI6eyIkaWQiOiI0NDEiLCJDb2xvciI6eyIkcmVmIjoiMjQifX0sIklzVmlzaWJsZSI6dHJ1ZSwiV2lkdGgiOjAuMCwiSGVpZ2h0IjowLjAsIkJvcmRlclN0eWxlIjp7IiRpZCI6IjQ0MiIsIkxpbmVDb2xvciI6bnVsbCwiTGluZVdlaWdodCI6MC4wLCJMaW5lVHlwZSI6MCwiUGFyZW50U3R5bGUiOm51bGx9LCJQYXJlbnRTdHlsZSI6bnVsbH0sIkR1cmF0aW9uU3R5bGUiOnsiJGlkIjoiNDQzIiwiRm9udFNldHRpbmdzIjp7IiRpZCI6IjQ0NCIsIkZvbnRTaXplIjoxMCwiRm9udE5hbWUiOiJDYWxpYnJpIiwiSXNCb2xkIjpmYWxzZSwiSXNJdGFsaWMiOmZhbHNlLCJJc1VuZGVybGluZWQiOmZhbHNlLCJQYXJlbnRTdHlsZSI6bnVsbH0sIkF1dG9TaXplIjowLCJGb3JlZ3JvdW5kIjp7IiRpZCI6IjQ0NSIsIkNvbG9yIjp7IiRpZCI6IjQ0NiIsIkEiOjI1NSwiUiI6MTY1LCJHIjoxNjUsIkIiOjE2NX19LCJNYXhXaWR0aCI6MjAwLjAsIk1heEhlaWdodCI6IkluZmluaXR5IiwiU21hcnRGb3JlZ3JvdW5kSXNBY3RpdmUiOmZhbHNlLCJIb3Jpem9udGFsQWxpZ25tZW50IjowLCJWZXJ0aWNhbEFsaWdubWVudCI6MCwiU21hcnRGb3JlZ3JvdW5kIjpudWxsLCJCYWNrZ3JvdW5kRmlsbFR5cGUiOjAsIk1hcmdpbiI6eyIkaWQiOiI0NDciLCJUb3AiOjAuMCwiTGVmdCI6MC4wLCJSaWdodCI6MC4wLCJCb3R0b20iOjAuMH0sIlBhZGRpbmciOnsiJGlkIjoiNDQ4IiwiVG9wIjowLjAsIkxlZnQiOjAuMCwiUmlnaHQiOjAuMCwiQm90dG9tIjowLjB9LCJCYWNrZ3JvdW5kIjp7IiRpZCI6IjQ0OSIsIkNvbG9yIjp7IiRpZCI6IjQ1MCIsIkEiOjAsIlIiOjI1NSwiRyI6MjU1LCJCIjoyNTV9fSwiSXNWaXNpYmxlIjp0cnVlLCJXaWR0aCI6MC4wLCJIZWlnaHQiOjAuMCwiQm9yZGVyU3R5bGUiOnsiJGlkIjoiNDUxIiwiTGluZUNvbG9yIjpudWxsLCJMaW5lV2VpZ2h0IjowLjAsIkxpbmVUeXBlIjowLCJQYXJlbnRTdHlsZSI6bnVsbH0sIlBhcmVudFN0eWxlIjpudWxsfSwiSG9yaXpvbnRhbENvbm5lY3RvclN0eWxlIjp7IiRpZCI6IjQ1MiIsIkxpbmVDb2xvciI6eyIkcmVmIjoiMjcifSwiTGluZVdlaWdodCI6MS4wLCJMaW5lVHlwZSI6MCwiUGFyZW50U3R5bGUiOm51bGx9LCJWZXJ0aWNhbENvbm5lY3RvclN0eWxlIjp7IiRpZCI6IjQ1MyIsIkxpbmVDb2xvciI6eyIkcmVmIjoiMzAifSwiTGluZVdlaWdodCI6MC4wLCJMaW5lVHlwZSI6MCwiUGFyZW50U3R5bGUiOm51bGx9LCJNYXJnaW4iOm51bGwsIlN0YXJ0RGF0ZVBvc2l0aW9uIjoxLCJFbmREYXRlUG9zaXRpb24iOjEsIkRhdGVJc1Zpc2libGUiOnRydWUsIlRpdGxlUG9zaXRpb24iOjIsIkR1cmF0aW9uUG9zaXRpb24iOjQsIlBlcmNlbnRhZ2VDb21wbGV0ZWRQb3NpdGlvbiI6NiwiU3BhY2luZyI6NSwiSXNCZWxvd1RpbWViYW5kIjp0cnVlLCJQZXJjZW50YWdlQ29tcGxldGVTaGFwZU9wYWNpdHkiOjM1LCJTaGFwZVN0eWxlIjp7IiRpZCI6IjQ1NCIsIk1hcmdpbiI6eyIkaWQiOiI0NTUiLCJUb3AiOjAuMCwiTGVmdCI6NC4wLCJSaWdodCI6NC4wLCJCb3R0b20iOjAuMH0sIlBhZGRpbmciOnsiJGlkIjoiNDU2IiwiVG9wIjowLjAsIkxlZnQiOjAuMCwiUmlnaHQiOjAuMCwiQm90dG9tIjowLjB9LCJCYWNrZ3JvdW5kIjp7IiRpZCI6IjQ1NyIsIkNvbG9yIjp7IiRpZCI6IjQ1OCIsIkEiOjI1NSwiUiI6MTExLCJHIjo0OSwiQiI6MTUyfX0sIklzVmlzaWJsZSI6dHJ1ZSwiV2lkdGgiOjAuMCwiSGVpZ2h0IjoxNi4wLCJCb3JkZXJTdHlsZSI6eyIkaWQiOiI0NTkiLCJMaW5lQ29sb3IiOnsiJHJlZiI6IjM4In0sIkxpbmVXZWlnaHQiOjAuMCwiTGluZVR5cGUiOjAsIlBhcmVudFN0eWxlIjpudWxsfSwiUGFyZW50U3R5bGUiOm51bGx9LCJUaXRsZVN0eWxlIjp7IiRpZCI6IjQ2MCIsIkZvbnRTZXR0aW5ncyI6eyIkaWQiOiI0NjEiLCJGb250U2l6ZSI6MTIsIkZvbnROYW1lIjoiQ2FsaWJyaSIsIklzQm9sZCI6dHJ1ZSwiSXNJdGFsaWMiOmZhbHNlLCJJc1VuZGVybGluZWQiOmZhbHNlLCJQYXJlbnRTdHlsZSI6bnVsbH0sIkF1dG9TaXplIjowLCJGb3JlZ3JvdW5kIjp7IiRpZCI6IjQ2MiIsIkNvbG9yIjp7IiRpZCI6IjQ2My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0NjQiLCJUb3AiOjAuMCwiTGVmdCI6MC4wLCJSaWdodCI6MC4wLCJCb3R0b20iOjAuMH0sIlBhZGRpbmciOnsiJGlkIjoiNDY1IiwiVG9wIjowLjAsIkxlZnQiOjAuMCwiUmlnaHQiOjAuMCwiQm90dG9tIjowLjB9LCJCYWNrZ3JvdW5kIjp7IiRpZCI6IjQ2NiIsIkNvbG9yIjp7IiRpZCI6IjQ2NyIsIkEiOjAsIlIiOjI1NSwiRyI6MjU1LCJCIjoyNTV9fSwiSXNWaXNpYmxlIjp0cnVlLCJXaWR0aCI6MC4wLCJIZWlnaHQiOjAuMCwiQm9yZGVyU3R5bGUiOnsiJGlkIjoiNDY4IiwiTGluZUNvbG9yIjpudWxsLCJMaW5lV2VpZ2h0IjowLjAsIkxpbmVUeXBlIjowLCJQYXJlbnRTdHlsZSI6bnVsbH0sIlBhcmVudFN0eWxlIjpudWxsfSwiRGF0ZVN0eWxlIjp7IiRpZCI6IjQ2OSIsIkZvbnRTZXR0aW5ncyI6eyIkaWQiOiI0NzAiLCJGb250U2l6ZSI6OCwiRm9udE5hbWUiOiJDYWxpYnJpIiwiSXNCb2xkIjp0cnVlLCJJc0l0YWxpYyI6ZmFsc2UsIklzVW5kZXJsaW5lZCI6ZmFsc2UsIlBhcmVudFN0eWxlIjpudWxsfSwiQXV0b1NpemUiOjAsIkZvcmVncm91bmQiOnsiJGlkIjoiNDcxIiwiQ29sb3IiOnsiJGlkIjoiNDcy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Q3MyIsIlRvcCI6MC4wLCJMZWZ0IjowLjAsIlJpZ2h0IjowLjAsIkJvdHRvbSI6MC4wfSwiUGFkZGluZyI6eyIkaWQiOiI0NzQiLCJUb3AiOjAuMCwiTGVmdCI6MC4wLCJSaWdodCI6MC4wLCJCb3R0b20iOjAuMH0sIkJhY2tncm91bmQiOnsiJGlkIjoiNDc1IiwiQ29sb3IiOnsiJGlkIjoiNDc2IiwiQSI6MCwiUiI6MjU1LCJHIjoyNTUsIkIiOjI1NX19LCJJc1Zpc2libGUiOnRydWUsIldpZHRoIjowLjAsIkhlaWdodCI6MC4wLCJCb3JkZXJTdHlsZSI6eyIkaWQiOiI0NzciLCJMaW5lQ29sb3IiOm51bGwsIkxpbmVXZWlnaHQiOjAuMCwiTGluZVR5cGUiOjAsIlBhcmVudFN0eWxlIjpudWxsfSwiUGFyZW50U3R5bGUiOm51bGx9LCJEYXRlRm9ybWF0Ijp7IiRyZWYiOiI0MjgifSwiV2Vla051bWJlcmluZyI6eyIkaWQiOiI0NzgiLCJGb3JtYXQiOjAsIklzVmlzaWJsZSI6ZmFsc2UsIkxhc3RLbm93blZpc2liaWxpdHlTdGF0ZSI6ZmFsc2V9LCJJc1Zpc2libGUiOnRydWUsIlBhcmVudFN0eWxlIjpudWxsfSwiSW5kZXgiOjExLCJTbWFydER1cmF0aW9uQWN0aXZhdGVkIjpmYWxzZSwiRGF0ZUZvcm1hdCI6eyIkcmVmIjoiNDI4In0sIldlZWtOdW1iZXJpbmciOnsiJGlkIjoiNDc5IiwiRm9ybWF0IjowLCJJc1Zpc2libGUiOmZhbHNlLCJMYXN0S25vd25WaXNpYmlsaXR5U3RhdGUiOmZhbHNlfSwiSWQiOiJmOGJjOGFhMS02MmQzLTRjNWItOGI2Zi1kN2EyYTUyZDNhNDQiLCJJbXBvcnRJZCI6bnVsbCwiVGl0bGUiOiJUYXNrIDciLCJOb3RlIjpudWxsLCJIeXBlcmxpbmsiOnsiJGlkIjoiNDgwIiwiQWRkcmVzcyI6IiIsIlN1YkFkZHJlc3MiOiIifSwiSXNDaGFuZ2VkIjpmYWxzZSwiSXNOZXciOmZhbHNlfX1dLCJfbWlsZXN0b25lcyI6W10sIklkIjoiOTJkYTM3ZGQtYjgyYi00N2ZhLWI0MWQtZjlkODVjYzNmYjdhIiwiSXNTaW5nbGVJdGVtUm93IjpmYWxzZX1dLCJJbmRleCI6MCwiSWQiOiI5MTZmZjAzYi0xNGJhLTQ0MTMtOWE5Ny0zYWIxZjJiYjkwYzQiLCJIZWFkZXJUZXh0IjoiU3ViLXN3aW1sYW5lIDEiLCJJc0RlZmF1bHQiOmZhbHNlLCJTdHlsZSI6eyIkaWQiOiI0ODEiLCJIZWFkZXJTdHlsZSI6eyIkaWQiOiI0ODIiLCJUZXh0U3R5bGUiOnsiJGlkIjoiNDgzIiwiRm9udFNldHRpbmdzIjp7IiRpZCI6IjQ4NCIsIkZvbnRTaXplIjoxMSwiRm9udE5hbWUiOiJDYWxpYnJpIiwiSXNCb2xkIjpmYWxzZSwiSXNJdGFsaWMiOmZhbHNlLCJJc1VuZGVybGluZWQiOmZhbHNlLCJQYXJlbnRTdHlsZSI6bnVsbH0sIkF1dG9TaXplIjoyLCJGb3JlZ3JvdW5kIjp7IiRpZCI6IjQ4NSIsIkNvbG9yIjp7IiRpZCI6IjQ4NiIsIkEiOjI1NSwiUiI6MCwiRyI6MCwiQiI6MH19LCJNYXhXaWR0aCI6NzQuODM5OTA5ODA4MzQyNTgzLCJNYXhIZWlnaHQiOiJJbmZpbml0eSIsIlNtYXJ0Rm9yZWdyb3VuZElzQWN0aXZlIjpmYWxzZSwiSG9yaXpvbnRhbEFsaWdubWVudCI6MCwiVmVydGljYWxBbGlnbm1lbnQiOjAsIlNtYXJ0Rm9yZWdyb3VuZCI6bnVsbCwiQmFja2dyb3VuZEZpbGxUeXBlIjowLCJNYXJnaW4iOnsiJGlkIjoiNDg3IiwiVG9wIjowLjAsIkxlZnQiOjAuMCwiUmlnaHQiOjAuMCwiQm90dG9tIjowLjB9LCJQYWRkaW5nIjp7IiRpZCI6IjQ4OCIsIlRvcCI6MC4wLCJMZWZ0IjowLjAsIlJpZ2h0IjowLjAsIkJvdHRvbSI6MC4wfSwiQmFja2dyb3VuZCI6eyIkaWQiOiI0ODkiLCJDb2xvciI6eyIkaWQiOiI0OTAiLCJBIjowLCJSIjoyNTUsIkciOjI1NSwiQiI6MjU1fX0sIklzVmlzaWJsZSI6dHJ1ZSwiV2lkdGgiOjAuMCwiSGVpZ2h0IjowLjAsIkJvcmRlclN0eWxlIjpudWxsLCJQYXJlbnRTdHlsZSI6bnVsbH0sIlJlY3RhbmdsZVN0eWxlIjp7IiRpZCI6IjQ5MSIsIk1hcmdpbiI6eyIkaWQiOiI0OTIiLCJUb3AiOjAuMCwiTGVmdCI6MC4wLCJSaWdodCI6MC4wLCJCb3R0b20iOjAuMH0sIlBhZGRpbmciOnsiJGlkIjoiNDkzIiwiVG9wIjowLjAsIkxlZnQiOjAuMCwiUmlnaHQiOjAuMCwiQm90dG9tIjowLjB9LCJCYWNrZ3JvdW5kIjp7IiRpZCI6IjQ5NCIsIkNvbG9yIjp7IiRpZCI6IjQ5NSIsIkEiOjYzLCJSIjoxMTEsIkciOjQ5LCJCIjoxNTJ9fSwiSXNWaXNpYmxlIjp0cnVlLCJXaWR0aCI6MC4wLCJIZWlnaHQiOjAuMCwiQm9yZGVyU3R5bGUiOnsiJGlkIjoiNDk2IiwiTGluZUNvbG9yIjp7IiRpZCI6IjQ5NyIsIiR0eXBlIjoiTkxSRS5Db21tb24uRG9tLlNvbGlkQ29sb3JCcnVzaCwgTkxSRS5Db21tb24iLCJDb2xvciI6eyIkaWQiOiI0OTgiLCJBIjoyNTUsIlIiOjI1NSwiRyI6MCwiQiI6MH19LCJMaW5lV2VpZ2h0IjowLjAsIkxpbmVUeXBlIjowLCJQYXJlbnRTdHlsZSI6bnVsbH0sIlBhcmVudFN0eWxlIjpudWxsfSwiTWFyZ2luIjp7IiRpZCI6IjQ5OSIsIlRvcCI6MC4wLCJMZWZ0IjowLjAsIlJpZ2h0IjowLjAsIkJvdHRvbSI6MC4wfSwiUGFkZGluZyI6eyIkaWQiOiI1MDAiLCJUb3AiOjAuMCwiTGVmdCI6MC4wLCJSaWdodCI6MC4wLCJCb3R0b20iOjAuMH0sIkJhY2tncm91bmQiOm51bGwsIklzVmlzaWJsZSI6dHJ1ZSwiV2lkdGgiOjAuMCwiSGVpZ2h0IjowLjAsIkJvcmRlclN0eWxlIjpudWxsLCJQYXJlbnRTdHlsZSI6bnVsbH0sIkJhY2tncm91bmRTdHlsZSI6eyIkaWQiOiI1MDEiLCJNYXJnaW4iOnsiJGlkIjoiNTAyIiwiVG9wIjowLjAsIkxlZnQiOjAuMCwiUmlnaHQiOjAuMCwiQm90dG9tIjowLjB9LCJQYWRkaW5nIjp7IiRpZCI6IjUwMyIsIlRvcCI6MC4wLCJMZWZ0IjowLjAsIlJpZ2h0IjowLjAsIkJvdHRvbSI6MC4wfSwiQmFja2dyb3VuZCI6eyIkaWQiOiI1MDQiLCJDb2xvciI6eyIkaWQiOiI1MDUiLCJBIjo1MSwiUiI6OTEsIkciOjE1NSwiQiI6MjEzfX0sIklzVmlzaWJsZSI6dHJ1ZSwiV2lkdGgiOjAuMCwiSGVpZ2h0IjowLjAsIkJvcmRlclN0eWxlIjp7IiRpZCI6IjUwNiIsIkxpbmVDb2xvciI6eyIkaWQiOiI1MDciLCIkdHlwZSI6Ik5MUkUuQ29tbW9uLkRvbS5Tb2xpZENvbG9yQnJ1c2gsIE5MUkUuQ29tbW9uIiwiQ29sb3IiOnsiJGlkIjoiNTA4IiwiQSI6MjU1LCJSIjo0NywiRyI6ODIsIkIiOjE0M319LCJMaW5lV2VpZ2h0IjowLjAsIkxpbmVUeXBlIjowLCJQYXJlbnRTdHlsZSI6bnVsbH0sIlBhcmVudFN0eWxlIjpudWxsfSwiTWFyZ2luIjp7IiRpZCI6IjUwOSIsIlRvcCI6MC4wLCJMZWZ0IjowLjAsIlJpZ2h0IjowLjAsIkJvdHRvbSI6MC4wfSwiUGFkZGluZyI6eyIkaWQiOiI1MTAiLCJUb3AiOjAuMCwiTGVmdCI6MC4wLCJSaWdodCI6MC4wLCJCb3R0b20iOjAuMH0sIklzVmlzaWJsZSI6dHJ1ZSwiV2lkdGgiOjAuMCwiSGVpZ2h0IjowLjAsIkJvcmRlclN0eWxlIjpudWxsLCJQYXJlbnRTdHlsZSI6bnVsbH19LHsiJGlkIjoiNTExIiwiX3Jvd3MiOlt7IiRpZCI6IjUxMiIsIl90YXNrcyI6W10sIl9taWxlc3RvbmVzIjpbeyIkaWQiOiI1MTMiLCJJZCI6ImJmMjA3MzVhLTc3Y2QtNDhiNy1hZDJjLTk0OWZlOTFlODk2NSIsIkluZGV4IjoxMiwiR3JvdXBJZCI6bnVsbCwiVGl0bGUiOiJNaWxlc3RvbmUgNSIsIkRhdGVUaW1lIjoiMjAyMS0wOS0yMFQyMzo1OTowMCIsIlBlcmNlbnRhZ2VDb21wbGV0ZSI6bnVsbCwiTm90ZSI6bnVsbCwiU3R5bGUiOnsiJGlkIjoiNTE0IiwiVGl0bGVQb3NpdGlvbiI6IkxlZnQiLCJEYXRlUG9zaXRpb24iOiJMZWZ0IiwiU2hhcGVUeXBlIjoxNCwiU2hhcGVTaXplIjoxLCJTaGFwZVN0eWxlIjp7IiRpZCI6IjUxNSIsIk1hcmdpbiI6eyIkaWQiOiI1MTYiLCJUb3AiOjUuMCwiTGVmdCI6MC4wLCJSaWdodCI6MC4wLCJCb3R0b20iOjAuMH0sIlBhZGRpbmciOnsiJGlkIjoiNTE3IiwiVG9wIjowLjAsIkxlZnQiOjAuMCwiUmlnaHQiOjAuMCwiQm90dG9tIjowLjB9LCJCYWNrZ3JvdW5kIjp7IiRpZCI6IjUxOCIsIkNvbG9yIjp7IiRpZCI6IjUxOSIsIkEiOjI1NSwiUiI6NDcsIkciOjU0LCJCIjoxNTN9fSwiSXNWaXNpYmxlIjp0cnVlLCJXaWR0aCI6MTguMCwiSGVpZ2h0IjoyMC4wLCJCb3JkZXJTdHlsZSI6eyIkaWQiOiI1MjAiLCJMaW5lQ29sb3IiOnsiJGlkIjoiNTIxIiwiJHR5cGUiOiJOTFJFLkNvbW1vbi5Eb20uU29saWRDb2xvckJydXNoLCBOTFJFLkNvbW1vbiIsIkNvbG9yIjp7IiRpZCI6IjUyMiIsIkEiOjI1NSwiUiI6MjU1LCJHIjowLCJCIjowfX0sIkxpbmVXZWlnaHQiOjAuMCwiTGluZVR5cGUiOjAsIlBhcmVudFN0eWxlIjpudWxsfSwiUGFyZW50U3R5bGUiOm51bGx9LCJUaXRsZVN0eWxlIjp7IiRpZCI6IjUyMyIsIkZvbnRTZXR0aW5ncyI6eyIkaWQiOiI1MjQiLCJGb250U2l6ZSI6MTEsIkZvbnROYW1lIjoiQ2FsaWJyaSIsIklzQm9sZCI6dHJ1ZSwiSXNJdGFsaWMiOmZhbHNlLCJJc1VuZGVybGluZWQiOmZhbHNlLCJQYXJlbnRTdHlsZSI6bnVsbH0sIkF1dG9TaXplIjowLCJGb3JlZ3JvdW5kIjp7IiRpZCI6IjUyNSIsIkNvbG9yIjp7IiRpZCI6IjUyNi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1MjciLCJUb3AiOjAuMCwiTGVmdCI6MC4wLCJSaWdodCI6MC4wLCJCb3R0b20iOjAuMH0sIlBhZGRpbmciOnsiJGlkIjoiNTI4IiwiVG9wIjowLjAsIkxlZnQiOjAuMCwiUmlnaHQiOjAuMCwiQm90dG9tIjowLjB9LCJCYWNrZ3JvdW5kIjp7IiRpZCI6IjUyOSIsIkNvbG9yIjp7IiRpZCI6IjUzMCIsIkEiOjAsIlIiOjI1NSwiRyI6MjU1LCJCIjoyNTV9fSwiSXNWaXNpYmxlIjp0cnVlLCJXaWR0aCI6MC4wLCJIZWlnaHQiOjAuMCwiQm9yZGVyU3R5bGUiOm51bGwsIlBhcmVudFN0eWxlIjpudWxsfSwiRGF0ZVN0eWxlIjp7IiRpZCI6IjUzMSIsIkZvbnRTZXR0aW5ncyI6eyIkaWQiOiI1MzIiLCJGb250U2l6ZSI6OCwiRm9udE5hbWUiOiJDYWxpYnJpIiwiSXNCb2xkIjp0cnVlLCJJc0l0YWxpYyI6ZmFsc2UsIklzVW5kZXJsaW5lZCI6ZmFsc2UsIlBhcmVudFN0eWxlIjpudWxsfSwiQXV0b1NpemUiOjAsIkZvcmVncm91bmQiOnsiJGlkIjoiNTMzIiwiQ29sb3IiOnsiJGlkIjoiNTM0IiwiQSI6MjU1LCJSIjoxMTUsIkciOjExNSwiQiI6MTE1fX0sIk1heFdpZHRoIjoyMDAuMCwiTWF4SGVpZ2h0IjoiSW5maW5pdHkiLCJTbWFydEZvcmVncm91bmRJc0FjdGl2ZSI6ZmFsc2UsIkhvcml6b250YWxBbGlnbm1lbnQiOjIsIlZlcnRpY2FsQWxpZ25tZW50IjowLCJTbWFydEZvcmVncm91bmQiOm51bGwsIkJhY2tncm91bmRGaWxsVHlwZSI6MCwiTWFyZ2luIjp7IiRpZCI6IjUzNSIsIlRvcCI6MC4wLCJMZWZ0IjowLjAsIlJpZ2h0IjowLjAsIkJvdHRvbSI6MC4wfSwiUGFkZGluZyI6eyIkaWQiOiI1MzYiLCJUb3AiOjAuMCwiTGVmdCI6MC4wLCJSaWdodCI6MC4wLCJCb3R0b20iOjAuMH0sIkJhY2tncm91bmQiOnsiJGlkIjoiNTM3IiwiQ29sb3IiOnsiJGlkIjoiNTM4IiwiQSI6MCwiUiI6MjU1LCJHIjoyNTUsIkIiOjI1NX19LCJJc1Zpc2libGUiOnRydWUsIldpZHRoIjowLjAsIkhlaWdodCI6MC4wLCJCb3JkZXJTdHlsZSI6bnVsbCwiUGFyZW50U3R5bGUiOm51bGx9LCJEYXRlRm9ybWF0Ijp7IiRpZCI6IjUzOSIsIkZvcm1hdFN0cmluZyI6Ik1NTSBkIiwiU2VwYXJhdG9yIjoiLyIsIlVzZUludGVybmF0aW9uYWxEYXRlRm9ybWF0IjpmYWxzZSwiRGF0ZUlzVmlzaWJsZSI6dHJ1ZSwiVGltZUlzVmlzaWJsZSI6ZmFsc2UsIkhvdXJEaWdpdHMiOjEsIkFtUG1EZXNpZ25hdG9yIjoyLCJUcmltMDBNaW51dGVzIjpmYWxzZSwiTGFzdEtub3duVmlzaWJpbGl0eVN0YXRlIjp7IiRpZCI6IjU0MCIsIkRhdGVQYXJ0SXNWaXNpYmxlIjp0cnVlLCJUaW1lUGFydElzVmlzaWJsZSI6ZmFsc2V9fSwiV2Vla051bWJlcmluZyI6eyIkaWQiOiI1NDEiLCJGb3JtYXQiOjAsIklzVmlzaWJsZSI6ZmFsc2UsIkxhc3RLbm93blZpc2liaWxpdHlTdGF0ZSI6ZmFsc2V9LCJJc1Zpc2libGUiOnRydWUsIlBhcmVudFN0eWxlIjpudWxsfSwiSHlwZXJsaW5rIjpudWxsLCJJbXBvcnRJZCI6bnVsbH0seyIkaWQiOiI1NDIiLCJJZCI6Ijc3ZDE0ZjI1LTIyNWEtNDhkZC1iOWQ0LWU0OWE1M2I2YzRjMCIsIkluZGV4IjoxMywiR3JvdXBJZCI6bnVsbCwiVGl0bGUiOiJNaWxlc3RvbmUgNCIsIkRhdGVUaW1lIjoiMjAyMS0wOC0xMlQyMzo1OTowMCIsIlBlcmNlbnRhZ2VDb21wbGV0ZSI6bnVsbCwiTm90ZSI6bnVsbCwiU3R5bGUiOnsiJGlkIjoiNTQzIiwiVGl0bGVQb3NpdGlvbiI6IkxlZnQiLCJEYXRlUG9zaXRpb24iOiJMZWZ0IiwiU2hhcGVUeXBlIjoxNCwiU2hhcGVTaXplIjoxLCJTaGFwZVN0eWxlIjp7IiRpZCI6IjU0NCIsIk1hcmdpbiI6eyIkaWQiOiI1NDUiLCJUb3AiOjUuMCwiTGVmdCI6MC4wLCJSaWdodCI6MC4wLCJCb3R0b20iOjAuMH0sIlBhZGRpbmciOnsiJGlkIjoiNTQ2IiwiVG9wIjowLjAsIkxlZnQiOjAuMCwiUmlnaHQiOjAuMCwiQm90dG9tIjowLjB9LCJCYWNrZ3JvdW5kIjp7IiRpZCI6IjU0NyIsIkNvbG9yIjp7IiRpZCI6IjU0OCIsIkEiOjI1NSwiUiI6NDcsIkciOjU0LCJCIjoxNTN9fSwiSXNWaXNpYmxlIjp0cnVlLCJXaWR0aCI6MTguMCwiSGVpZ2h0IjoyMC4wLCJCb3JkZXJTdHlsZSI6eyIkaWQiOiI1NDkiLCJMaW5lQ29sb3IiOnsiJHJlZiI6IjUyMSJ9LCJMaW5lV2VpZ2h0IjowLjAsIkxpbmVUeXBlIjowLCJQYXJlbnRTdHlsZSI6bnVsbH0sIlBhcmVudFN0eWxlIjpudWxsfSwiVGl0bGVTdHlsZSI6eyIkaWQiOiI1NTAiLCJGb250U2V0dGluZ3MiOnsiJGlkIjoiNTUxIiwiRm9udFNpemUiOjExLCJGb250TmFtZSI6IkNhbGlicmkiLCJJc0JvbGQiOnRydWUsIklzSXRhbGljIjpmYWxzZSwiSXNVbmRlcmxpbmVkIjpmYWxzZSwiUGFyZW50U3R5bGUiOm51bGx9LCJBdXRvU2l6ZSI6MCwiRm9yZWdyb3VuZCI6eyIkaWQiOiI1NTIiLCJDb2xvciI6eyIkaWQiOiI1NTM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NTU0IiwiVG9wIjowLjAsIkxlZnQiOjAuMCwiUmlnaHQiOjAuMCwiQm90dG9tIjowLjB9LCJQYWRkaW5nIjp7IiRpZCI6IjU1NSIsIlRvcCI6MC4wLCJMZWZ0IjowLjAsIlJpZ2h0IjowLjAsIkJvdHRvbSI6MC4wfSwiQmFja2dyb3VuZCI6eyIkaWQiOiI1NTYiLCJDb2xvciI6eyIkaWQiOiI1NTciLCJBIjowLCJSIjoyNTUsIkciOjI1NSwiQiI6MjU1fX0sIklzVmlzaWJsZSI6dHJ1ZSwiV2lkdGgiOjAuMCwiSGVpZ2h0IjowLjAsIkJvcmRlclN0eWxlIjpudWxsLCJQYXJlbnRTdHlsZSI6bnVsbH0sIkRhdGVTdHlsZSI6eyIkaWQiOiI1NTgiLCJGb250U2V0dGluZ3MiOnsiJGlkIjoiNTU5IiwiRm9udFNpemUiOjgsIkZvbnROYW1lIjoiQ2FsaWJyaSIsIklzQm9sZCI6dHJ1ZSwiSXNJdGFsaWMiOmZhbHNlLCJJc1VuZGVybGluZWQiOmZhbHNlLCJQYXJlbnRTdHlsZSI6bnVsbH0sIkF1dG9TaXplIjowLCJGb3JlZ3JvdW5kIjp7IiRpZCI6IjU2MCIsIkNvbG9yIjp7IiRpZCI6IjU2MSIsIkEiOjI1NSwiUiI6MTE1LCJHIjoxMTUsIkIiOjExNX19LCJNYXhXaWR0aCI6MjAwLjAsIk1heEhlaWdodCI6IkluZmluaXR5IiwiU21hcnRGb3JlZ3JvdW5kSXNBY3RpdmUiOmZhbHNlLCJIb3Jpem9udGFsQWxpZ25tZW50IjoyLCJWZXJ0aWNhbEFsaWdubWVudCI6MCwiU21hcnRGb3JlZ3JvdW5kIjpudWxsLCJCYWNrZ3JvdW5kRmlsbFR5cGUiOjAsIk1hcmdpbiI6eyIkaWQiOiI1NjIiLCJUb3AiOjAuMCwiTGVmdCI6MC4wLCJSaWdodCI6MC4wLCJCb3R0b20iOjAuMH0sIlBhZGRpbmciOnsiJGlkIjoiNTYzIiwiVG9wIjowLjAsIkxlZnQiOjAuMCwiUmlnaHQiOjAuMCwiQm90dG9tIjowLjB9LCJCYWNrZ3JvdW5kIjp7IiRpZCI6IjU2NCIsIkNvbG9yIjp7IiRpZCI6IjU2NSIsIkEiOjAsIlIiOjI1NSwiRyI6MjU1LCJCIjoyNTV9fSwiSXNWaXNpYmxlIjp0cnVlLCJXaWR0aCI6MC4wLCJIZWlnaHQiOjAuMCwiQm9yZGVyU3R5bGUiOm51bGwsIlBhcmVudFN0eWxlIjpudWxsfSwiRGF0ZUZvcm1hdCI6eyIkaWQiOiI1NjY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1NjciLCJEYXRlUGFydElzVmlzaWJsZSI6dHJ1ZSwiVGltZVBhcnRJc1Zpc2libGUiOmZhbHNlfX0sIldlZWtOdW1iZXJpbmciOnsiJGlkIjoiNTY4IiwiRm9ybWF0IjowLCJJc1Zpc2libGUiOmZhbHNlLCJMYXN0S25vd25WaXNpYmlsaXR5U3RhdGUiOmZhbHNlfSwiSXNWaXNpYmxlIjp0cnVlLCJQYXJlbnRTdHlsZSI6bnVsbH0sIkh5cGVybGluayI6bnVsbCwiSW1wb3J0SWQiOm51bGx9LHsiJGlkIjoiNTY5IiwiSWQiOiI3ZTdkMmFiYS05M2QyLTQyMzMtYWNkYS1jODFhNDA0MDA2YmUiLCJJbmRleCI6MTQsIkdyb3VwSWQiOm51bGwsIlRpdGxlIjoiTWlsZXN0b25lIDYiLCJEYXRlVGltZSI6IjIwMjEtMTAtMzBUMjM6NTk6MDAiLCJQZXJjZW50YWdlQ29tcGxldGUiOm51bGwsIk5vdGUiOm51bGwsIlN0eWxlIjp7IiRpZCI6IjU3MCIsIlRpdGxlUG9zaXRpb24iOiJMZWZ0IiwiRGF0ZVBvc2l0aW9uIjoiTGVmdCIsIlNoYXBlVHlwZSI6MTQsIlNoYXBlU2l6ZSI6MSwiU2hhcGVTdHlsZSI6eyIkaWQiOiI1NzEiLCJNYXJnaW4iOnsiJGlkIjoiNTcyIiwiVG9wIjo1LjAsIkxlZnQiOjAuMCwiUmlnaHQiOjAuMCwiQm90dG9tIjowLjB9LCJQYWRkaW5nIjp7IiRpZCI6IjU3MyIsIlRvcCI6MC4wLCJMZWZ0IjowLjAsIlJpZ2h0IjowLjAsIkJvdHRvbSI6MC4wfSwiQmFja2dyb3VuZCI6eyIkaWQiOiI1NzQiLCJDb2xvciI6eyIkaWQiOiI1NzUiLCJBIjoyNTUsIlIiOjQ3LCJHIjo1NCwiQiI6MTUzfX0sIklzVmlzaWJsZSI6dHJ1ZSwiV2lkdGgiOjE4LjAsIkhlaWdodCI6MjAuMCwiQm9yZGVyU3R5bGUiOnsiJGlkIjoiNTc2IiwiTGluZUNvbG9yIjp7IiRyZWYiOiI1MjEifSwiTGluZVdlaWdodCI6MC4wLCJMaW5lVHlwZSI6MCwiUGFyZW50U3R5bGUiOm51bGx9LCJQYXJlbnRTdHlsZSI6bnVsbH0sIlRpdGxlU3R5bGUiOnsiJGlkIjoiNTc3IiwiRm9udFNldHRpbmdzIjp7IiRpZCI6IjU3OCIsIkZvbnRTaXplIjoxMSwiRm9udE5hbWUiOiJDYWxpYnJpIiwiSXNCb2xkIjp0cnVlLCJJc0l0YWxpYyI6ZmFsc2UsIklzVW5kZXJsaW5lZCI6ZmFsc2UsIlBhcmVudFN0eWxlIjpudWxsfSwiQXV0b1NpemUiOjAsIkZvcmVncm91bmQiOnsiJGlkIjoiNTc5IiwiQ29sb3IiOnsiJGlkIjoiNTgw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U4MSIsIlRvcCI6MC4wLCJMZWZ0IjowLjAsIlJpZ2h0IjowLjAsIkJvdHRvbSI6MC4wfSwiUGFkZGluZyI6eyIkaWQiOiI1ODIiLCJUb3AiOjAuMCwiTGVmdCI6MC4wLCJSaWdodCI6MC4wLCJCb3R0b20iOjAuMH0sIkJhY2tncm91bmQiOnsiJGlkIjoiNTgzIiwiQ29sb3IiOnsiJGlkIjoiNTg0IiwiQSI6MCwiUiI6MjU1LCJHIjoyNTUsIkIiOjI1NX19LCJJc1Zpc2libGUiOnRydWUsIldpZHRoIjowLjAsIkhlaWdodCI6MC4wLCJCb3JkZXJTdHlsZSI6bnVsbCwiUGFyZW50U3R5bGUiOm51bGx9LCJEYXRlU3R5bGUiOnsiJGlkIjoiNTg1IiwiRm9udFNldHRpbmdzIjp7IiRpZCI6IjU4NiIsIkZvbnRTaXplIjo4LCJGb250TmFtZSI6IkNhbGlicmkiLCJJc0JvbGQiOnRydWUsIklzSXRhbGljIjpmYWxzZSwiSXNVbmRlcmxpbmVkIjpmYWxzZSwiUGFyZW50U3R5bGUiOm51bGx9LCJBdXRvU2l6ZSI6MCwiRm9yZWdyb3VuZCI6eyIkaWQiOiI1ODciLCJDb2xvciI6eyIkaWQiOiI1ODgiLCJBIjoyNTUsIlIiOjExNSwiRyI6MTE1LCJCIjoxMTV9fSwiTWF4V2lkdGgiOjIwMC4wLCJNYXhIZWlnaHQiOiJJbmZpbml0eSIsIlNtYXJ0Rm9yZWdyb3VuZElzQWN0aXZlIjpmYWxzZSwiSG9yaXpvbnRhbEFsaWdubWVudCI6MiwiVmVydGljYWxBbGlnbm1lbnQiOjAsIlNtYXJ0Rm9yZWdyb3VuZCI6bnVsbCwiQmFja2dyb3VuZEZpbGxUeXBlIjowLCJNYXJnaW4iOnsiJGlkIjoiNTg5IiwiVG9wIjowLjAsIkxlZnQiOjAuMCwiUmlnaHQiOjAuMCwiQm90dG9tIjowLjB9LCJQYWRkaW5nIjp7IiRpZCI6IjU5MCIsIlRvcCI6MC4wLCJMZWZ0IjowLjAsIlJpZ2h0IjowLjAsIkJvdHRvbSI6MC4wfSwiQmFja2dyb3VuZCI6eyIkaWQiOiI1OTEiLCJDb2xvciI6eyIkaWQiOiI1OTIiLCJBIjowLCJSIjoyNTUsIkciOjI1NSwiQiI6MjU1fX0sIklzVmlzaWJsZSI6dHJ1ZSwiV2lkdGgiOjAuMCwiSGVpZ2h0IjowLjAsIkJvcmRlclN0eWxlIjpudWxsLCJQYXJlbnRTdHlsZSI6bnVsbH0sIkRhdGVGb3JtYXQiOnsiJGlkIjoiNTkz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NTk0IiwiRGF0ZVBhcnRJc1Zpc2libGUiOnRydWUsIlRpbWVQYXJ0SXNWaXNpYmxlIjpmYWxzZX19LCJXZWVrTnVtYmVyaW5nIjp7IiRpZCI6IjU5NSIsIkZvcm1hdCI6MCwiSXNWaXNpYmxlIjpmYWxzZSwiTGFzdEtub3duVmlzaWJpbGl0eVN0YXRlIjpmYWxzZX0sIklzVmlzaWJsZSI6dHJ1ZSwiUGFyZW50U3R5bGUiOm51bGx9LCJIeXBlcmxpbmsiOm51bGwsIkltcG9ydElkIjpudWxsfV0sIklkIjoiNWYwNzQwYTItNmIwZC00YjZkLTgzNmUtOTA5NDZkYjJmZDBiIiwiSXNTaW5nbGVJdGVtUm93IjpmYWxzZX0seyIkaWQiOiI1OTYiLCJfdGFza3MiOltdLCJfbWlsZXN0b25lcyI6W3siJGlkIjoiNTk3IiwiSWQiOiI5OTBlMjBmMC02ZmZjLTQxYjEtYWI1OC1iYWJiNmE0OTQ5ZGMiLCJJbmRleCI6MTUsIkdyb3VwSWQiOm51bGwsIlRpdGxlIjoiVW50aXRsZWQgbWlsZXN0b25lIiwiRGF0ZVRpbWUiOiIyMDIxLTA5LTIxVDIzOjU5OjAwIiwiUGVyY2VudGFnZUNvbXBsZXRlIjpudWxsLCJOb3RlIjpudWxsLCJTdHlsZSI6eyIkaWQiOiI1OTgiLCJUaXRsZVBvc2l0aW9uIjoiTGVmdCIsIkRhdGVQb3NpdGlvbiI6IkxlZnQiLCJTaGFwZVR5cGUiOjAsIlNoYXBlU2l6ZSI6MSwiU2hhcGVTdHlsZSI6eyIkaWQiOiI1OTkiLCJNYXJnaW4iOnsiJGlkIjoiNjAwIiwiVG9wIjo1LjAsIkxlZnQiOjAuMCwiUmlnaHQiOjAuMCwiQm90dG9tIjowLjB9LCJQYWRkaW5nIjp7IiRpZCI6IjYwMSIsIlRvcCI6MC4wLCJMZWZ0IjowLjAsIlJpZ2h0IjowLjAsIkJvdHRvbSI6MC4wfSwiQmFja2dyb3VuZCI6eyIkaWQiOiI2MDIiLCJDb2xvciI6eyIkaWQiOiI2MDMiLCJBIjoyNTUsIlIiOjQ3LCJHIjo1NCwiQiI6MTUzfX0sIklzVmlzaWJsZSI6dHJ1ZSwiV2lkdGgiOjE4LjAsIkhlaWdodCI6MjAuMCwiQm9yZGVyU3R5bGUiOnsiJGlkIjoiNjA0IiwiTGluZUNvbG9yIjp7IiRyZWYiOiI1MjEifSwiTGluZVdlaWdodCI6MC4wLCJMaW5lVHlwZSI6MCwiUGFyZW50U3R5bGUiOm51bGx9LCJQYXJlbnRTdHlsZSI6bnVsbH0sIlRpdGxlU3R5bGUiOnsiJGlkIjoiNjA1IiwiRm9udFNldHRpbmdzIjp7IiRpZCI6IjYwNiIsIkZvbnRTaXplIjoxMSwiRm9udE5hbWUiOiJDYWxpYnJpIiwiSXNCb2xkIjp0cnVlLCJJc0l0YWxpYyI6ZmFsc2UsIklzVW5kZXJsaW5lZCI6ZmFsc2UsIlBhcmVudFN0eWxlIjpudWxsfSwiQXV0b1NpemUiOjAsIkZvcmVncm91bmQiOnsiJGlkIjoiNjA3IiwiQ29sb3IiOnsiJGlkIjoiNjA4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YwOSIsIlRvcCI6MC4wLCJMZWZ0IjowLjAsIlJpZ2h0IjowLjAsIkJvdHRvbSI6MC4wfSwiUGFkZGluZyI6eyIkaWQiOiI2MTAiLCJUb3AiOjAuMCwiTGVmdCI6MC4wLCJSaWdodCI6MC4wLCJCb3R0b20iOjAuMH0sIkJhY2tncm91bmQiOnsiJGlkIjoiNjExIiwiQ29sb3IiOnsiJGlkIjoiNjEyIiwiQSI6MCwiUiI6MjU1LCJHIjoyNTUsIkIiOjI1NX19LCJJc1Zpc2libGUiOnRydWUsIldpZHRoIjowLjAsIkhlaWdodCI6MC4wLCJCb3JkZXJTdHlsZSI6bnVsbCwiUGFyZW50U3R5bGUiOm51bGx9LCJEYXRlU3R5bGUiOnsiJGlkIjoiNjEzIiwiRm9udFNldHRpbmdzIjp7IiRpZCI6IjYxNCIsIkZvbnRTaXplIjo4LCJGb250TmFtZSI6IkNhbGlicmkiLCJJc0JvbGQiOnRydWUsIklzSXRhbGljIjpmYWxzZSwiSXNVbmRlcmxpbmVkIjpmYWxzZSwiUGFyZW50U3R5bGUiOm51bGx9LCJBdXRvU2l6ZSI6MCwiRm9yZWdyb3VuZCI6eyIkaWQiOiI2MTUiLCJDb2xvciI6eyIkaWQiOiI2MTYiLCJBIjoyNTUsIlIiOjExNSwiRyI6MTE1LCJCIjoxMTV9fSwiTWF4V2lkdGgiOjIwMC4wLCJNYXhIZWlnaHQiOiJJbmZpbml0eSIsIlNtYXJ0Rm9yZWdyb3VuZElzQWN0aXZlIjpmYWxzZSwiSG9yaXpvbnRhbEFsaWdubWVudCI6MiwiVmVydGljYWxBbGlnbm1lbnQiOjAsIlNtYXJ0Rm9yZWdyb3VuZCI6bnVsbCwiQmFja2dyb3VuZEZpbGxUeXBlIjowLCJNYXJnaW4iOnsiJGlkIjoiNjE3IiwiVG9wIjowLjAsIkxlZnQiOjAuMCwiUmlnaHQiOjAuMCwiQm90dG9tIjowLjB9LCJQYWRkaW5nIjp7IiRpZCI6IjYxOCIsIlRvcCI6MC4wLCJMZWZ0IjowLjAsIlJpZ2h0IjowLjAsIkJvdHRvbSI6MC4wfSwiQmFja2dyb3VuZCI6eyIkaWQiOiI2MTkiLCJDb2xvciI6eyIkaWQiOiI2MjAiLCJBIjowLCJSIjoyNTUsIkciOjI1NSwiQiI6MjU1fX0sIklzVmlzaWJsZSI6dHJ1ZSwiV2lkdGgiOjAuMCwiSGVpZ2h0IjowLjAsIkJvcmRlclN0eWxlIjpudWxsLCJQYXJlbnRTdHlsZSI6bnVsbH0sIkRhdGVGb3JtYXQiOnsiJGlkIjoiNjIx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NjIyIiwiRGF0ZVBhcnRJc1Zpc2libGUiOnRydWUsIlRpbWVQYXJ0SXNWaXNpYmxlIjpmYWxzZX19LCJXZWVrTnVtYmVyaW5nIjp7IiRpZCI6IjYyMyIsIkZvcm1hdCI6MCwiSXNWaXNpYmxlIjpmYWxzZSwiTGFzdEtub3duVmlzaWJpbGl0eVN0YXRlIjpmYWxzZX0sIklzVmlzaWJsZSI6ZmFsc2UsIlBhcmVudFN0eWxlIjpudWxsfSwiSHlwZXJsaW5rIjpudWxsLCJJbXBvcnRJZCI6bnVsbH1dLCJJZCI6IjAwMDAwMDAwLTAwMDAtMDAwMC0wMDAwLTAwMDAwMDAwMDAwMCIsIklzU2luZ2xlSXRlbVJvdyI6dHJ1ZX1dLCJJbmRleCI6MSwiSWQiOiIzYTY1MzQzMi02NmUyLTRkMWItYjFkMy03NmJhZWQ0NjRhNzYiLCJIZWFkZXJUZXh0IjoiU3ViLXN3aW1sYW5lIDIiLCJJc0RlZmF1bHQiOmZhbHNlLCJTdHlsZSI6eyIkaWQiOiI2MjQiLCJIZWFkZXJTdHlsZSI6eyIkaWQiOiI2MjUiLCJUZXh0U3R5bGUiOnsiJGlkIjoiNjI2IiwiRm9udFNldHRpbmdzIjp7IiRpZCI6IjYyNyIsIkZvbnRTaXplIjoxMSwiRm9udE5hbWUiOiJDYWxpYnJpIiwiSXNCb2xkIjpmYWxzZSwiSXNJdGFsaWMiOmZhbHNlLCJJc1VuZGVybGluZWQiOmZhbHNlLCJQYXJlbnRTdHlsZSI6bnVsbH0sIkF1dG9TaXplIjoyLCJGb3JlZ3JvdW5kIjp7IiRpZCI6IjYyOCIsIkNvbG9yIjp7IiRpZCI6IjYyOSIsIkEiOjI1NSwiUiI6MCwiRyI6MCwiQiI6MH19LCJNYXhXaWR0aCI6NzQuODM5OTA5ODA4MzQyNTgzLCJNYXhIZWlnaHQiOiJJbmZpbml0eSIsIlNtYXJ0Rm9yZWdyb3VuZElzQWN0aXZlIjpmYWxzZSwiSG9yaXpvbnRhbEFsaWdubWVudCI6MCwiVmVydGljYWxBbGlnbm1lbnQiOjAsIlNtYXJ0Rm9yZWdyb3VuZCI6bnVsbCwiQmFja2dyb3VuZEZpbGxUeXBlIjowLCJNYXJnaW4iOnsiJGlkIjoiNjMwIiwiVG9wIjowLjAsIkxlZnQiOjAuMCwiUmlnaHQiOjAuMCwiQm90dG9tIjowLjB9LCJQYWRkaW5nIjp7IiRpZCI6IjYzMSIsIlRvcCI6MC4wLCJMZWZ0IjowLjAsIlJpZ2h0IjowLjAsIkJvdHRvbSI6MC4wfSwiQmFja2dyb3VuZCI6eyIkaWQiOiI2MzIiLCJDb2xvciI6eyIkaWQiOiI2MzMiLCJBIjowLCJSIjoyNTUsIkciOjI1NSwiQiI6MjU1fX0sIklzVmlzaWJsZSI6dHJ1ZSwiV2lkdGgiOjAuMCwiSGVpZ2h0IjowLjAsIkJvcmRlclN0eWxlIjpudWxsLCJQYXJlbnRTdHlsZSI6bnVsbH0sIlJlY3RhbmdsZVN0eWxlIjp7IiRpZCI6IjYzNCIsIk1hcmdpbiI6eyIkaWQiOiI2MzUiLCJUb3AiOjAuMCwiTGVmdCI6MC4wLCJSaWdodCI6MC4wLCJCb3R0b20iOjAuMH0sIlBhZGRpbmciOnsiJGlkIjoiNjM2IiwiVG9wIjowLjAsIkxlZnQiOjAuMCwiUmlnaHQiOjAuMCwiQm90dG9tIjowLjB9LCJCYWNrZ3JvdW5kIjp7IiRpZCI6IjYzNyIsIkNvbG9yIjp7IiRpZCI6IjYzOCIsIkEiOjYzLCJSIjo0NywiRyI6NTQsIkIiOjE1M319LCJJc1Zpc2libGUiOnRydWUsIldpZHRoIjowLjAsIkhlaWdodCI6MC4wLCJCb3JkZXJTdHlsZSI6eyIkaWQiOiI2MzkiLCJMaW5lQ29sb3IiOnsiJGlkIjoiNjQwIiwiJHR5cGUiOiJOTFJFLkNvbW1vbi5Eb20uU29saWRDb2xvckJydXNoLCBOTFJFLkNvbW1vbiIsIkNvbG9yIjp7IiRpZCI6IjY0MSIsIkEiOjI1NSwiUiI6MjU1LCJHIjowLCJCIjowfX0sIkxpbmVXZWlnaHQiOjAuMCwiTGluZVR5cGUiOjAsIlBhcmVudFN0eWxlIjpudWxsfSwiUGFyZW50U3R5bGUiOm51bGx9LCJNYXJnaW4iOnsiJGlkIjoiNjQyIiwiVG9wIjowLjAsIkxlZnQiOjAuMCwiUmlnaHQiOjAuMCwiQm90dG9tIjowLjB9LCJQYWRkaW5nIjp7IiRpZCI6IjY0MyIsIlRvcCI6MC4wLCJMZWZ0IjowLjAsIlJpZ2h0IjowLjAsIkJvdHRvbSI6MC4wfSwiQmFja2dyb3VuZCI6bnVsbCwiSXNWaXNpYmxlIjp0cnVlLCJXaWR0aCI6MC4wLCJIZWlnaHQiOjAuMCwiQm9yZGVyU3R5bGUiOm51bGwsIlBhcmVudFN0eWxlIjpudWxsfSwiQmFja2dyb3VuZFN0eWxlIjp7IiRpZCI6IjY0NCIsIk1hcmdpbiI6eyIkaWQiOiI2NDUiLCJUb3AiOjAuMCwiTGVmdCI6MC4wLCJSaWdodCI6MC4wLCJCb3R0b20iOjAuMH0sIlBhZGRpbmciOnsiJGlkIjoiNjQ2IiwiVG9wIjowLjAsIkxlZnQiOjAuMCwiUmlnaHQiOjAuMCwiQm90dG9tIjowLjB9LCJCYWNrZ3JvdW5kIjp7IiRpZCI6IjY0NyIsIkNvbG9yIjp7IiRpZCI6IjY0OCIsIkEiOjUxLCJSIjo5MSwiRyI6MTU1LCJCIjoyMTN9fSwiSXNWaXNpYmxlIjp0cnVlLCJXaWR0aCI6MC4wLCJIZWlnaHQiOjAuMCwiQm9yZGVyU3R5bGUiOnsiJGlkIjoiNjQ5IiwiTGluZUNvbG9yIjp7IiRpZCI6IjY1MCIsIiR0eXBlIjoiTkxSRS5Db21tb24uRG9tLlNvbGlkQ29sb3JCcnVzaCwgTkxSRS5Db21tb24iLCJDb2xvciI6eyIkaWQiOiI2NTEiLCJBIjoyNTUsIlIiOjQ3LCJHIjo4MiwiQiI6MTQzfX0sIkxpbmVXZWlnaHQiOjAuMCwiTGluZVR5cGUiOjAsIlBhcmVudFN0eWxlIjpudWxsfSwiUGFyZW50U3R5bGUiOm51bGx9LCJNYXJnaW4iOnsiJGlkIjoiNjUyIiwiVG9wIjowLjAsIkxlZnQiOjAuMCwiUmlnaHQiOjAuMCwiQm90dG9tIjowLjB9LCJQYWRkaW5nIjp7IiRpZCI6IjY1MyIsIlRvcCI6MC4wLCJMZWZ0IjowLjAsIlJpZ2h0IjowLjAsIkJvdHRvbSI6MC4wfSwiSXNWaXNpYmxlIjp0cnVlLCJXaWR0aCI6MC4wLCJIZWlnaHQiOjAuMCwiQm9yZGVyU3R5bGUiOm51bGwsIlBhcmVudFN0eWxlIjpudWxsfX0seyIkaWQiOiI2NTQiLCJfcm93cyI6W10sIkluZGV4IjoxMSwiSWQiOiIxNzc3YjNmOC0wZWQ1LTRhNGItOWU4Zi1kZGMxYTg5NjM3ZWYiLCJIZWFkZXJUZXh0IjpudWxsLCJJc0RlZmF1bHQiOnRydWUsIlN0eWxlIjp7IiRpZCI6IjY1NSIsIkhlYWRlclN0eWxlIjp7IiRpZCI6IjY1NiIsIlRleHRTdHlsZSI6eyIkaWQiOiI2NTciLCJGb250U2V0dGluZ3MiOnsiJGlkIjoiNjU4IiwiRm9udFNpemUiOjExLCJGb250TmFtZSI6IkNhbGlicmkiLCJJc0JvbGQiOmZhbHNlLCJJc0l0YWxpYyI6ZmFsc2UsIklzVW5kZXJsaW5lZCI6ZmFsc2UsIlBhcmVudFN0eWxlIjpudWxsfSwiQXV0b1NpemUiOjIsIkZvcmVncm91bmQiOnsiJGlkIjoiNjU5IiwiQ29sb3IiOnsiJGlkIjoiNjYwIiwiQSI6MjU1LCJSIjowLCJHIjowLCJCIjowfX0sIk1heFdpZHRoIjowLjAsIk1heEhlaWdodCI6IkluZmluaXR5IiwiU21hcnRGb3JlZ3JvdW5kSXNBY3RpdmUiOmZhbHNlLCJIb3Jpem9udGFsQWxpZ25tZW50IjowLCJWZXJ0aWNhbEFsaWdubWVudCI6MCwiU21hcnRGb3JlZ3JvdW5kIjpudWxsLCJCYWNrZ3JvdW5kRmlsbFR5cGUiOjAsIk1hcmdpbiI6eyIkaWQiOiI2NjEiLCJUb3AiOjAuMCwiTGVmdCI6MC4wLCJSaWdodCI6MC4wLCJCb3R0b20iOjAuMH0sIlBhZGRpbmciOnsiJGlkIjoiNjYyIiwiVG9wIjowLjAsIkxlZnQiOjAuMCwiUmlnaHQiOjAuMCwiQm90dG9tIjowLjB9LCJCYWNrZ3JvdW5kIjp7IiRpZCI6IjY2MyIsIkNvbG9yIjp7IiRpZCI6IjY2NCIsIkEiOjAsIlIiOjI1NSwiRyI6MjU1LCJCIjoyNTV9fSwiSXNWaXNpYmxlIjp0cnVlLCJXaWR0aCI6MC4wLCJIZWlnaHQiOjAuMCwiQm9yZGVyU3R5bGUiOm51bGwsIlBhcmVudFN0eWxlIjpudWxsfSwiUmVjdGFuZ2xlU3R5bGUiOnsiJGlkIjoiNjY1IiwiTWFyZ2luIjp7IiRpZCI6IjY2NiIsIlRvcCI6MC4wLCJMZWZ0IjowLjAsIlJpZ2h0IjowLjAsIkJvdHRvbSI6MC4wfSwiUGFkZGluZyI6eyIkaWQiOiI2NjciLCJUb3AiOjAuMCwiTGVmdCI6MC4wLCJSaWdodCI6MC4wLCJCb3R0b20iOjAuMH0sIkJhY2tncm91bmQiOnsiJGlkIjoiNjY4IiwiQ29sb3IiOnsiJGlkIjoiNjY5IiwiQSI6NjMsIlIiOjE2NSwiRyI6MTY1LCJCIjoxNjV9fSwiSXNWaXNpYmxlIjp0cnVlLCJXaWR0aCI6MC4wLCJIZWlnaHQiOjAuMCwiQm9yZGVyU3R5bGUiOnsiJGlkIjoiNjcwIiwiTGluZUNvbG9yIjp7IiRpZCI6IjY3MSIsIiR0eXBlIjoiTkxSRS5Db21tb24uRG9tLlNvbGlkQ29sb3JCcnVzaCwgTkxSRS5Db21tb24iLCJDb2xvciI6eyIkaWQiOiI2NzIiLCJBIjoyNTUsIlIiOjI1NSwiRyI6MCwiQiI6MH19LCJMaW5lV2VpZ2h0IjowLjAsIkxpbmVUeXBlIjowLCJQYXJlbnRTdHlsZSI6bnVsbH0sIlBhcmVudFN0eWxlIjpudWxsfSwiTWFyZ2luIjp7IiRpZCI6IjY3MyIsIlRvcCI6MC4wLCJMZWZ0IjowLjAsIlJpZ2h0IjowLjAsIkJvdHRvbSI6MC4wfSwiUGFkZGluZyI6eyIkaWQiOiI2NzQiLCJUb3AiOjAuMCwiTGVmdCI6MC4wLCJSaWdodCI6MC4wLCJCb3R0b20iOjAuMH0sIkJhY2tncm91bmQiOm51bGwsIklzVmlzaWJsZSI6dHJ1ZSwiV2lkdGgiOjAuMCwiSGVpZ2h0IjowLjAsIkJvcmRlclN0eWxlIjpudWxsLCJQYXJlbnRTdHlsZSI6bnVsbH0sIkJhY2tncm91bmRTdHlsZSI6eyIkaWQiOiI2NzUiLCJNYXJnaW4iOnsiJGlkIjoiNjc2IiwiVG9wIjowLjAsIkxlZnQiOjAuMCwiUmlnaHQiOjAuMCwiQm90dG9tIjowLjB9LCJQYWRkaW5nIjp7IiRpZCI6IjY3NyIsIlRvcCI6MC4wLCJMZWZ0IjowLjAsIlJpZ2h0IjowLjAsIkJvdHRvbSI6MC4wfSwiQmFja2dyb3VuZCI6eyIkaWQiOiI2NzgiLCJDb2xvciI6eyIkaWQiOiI2NzkiLCJBIjo1MSwiUiI6MTY1LCJHIjoxNjUsIkIiOjE2NX19LCJJc1Zpc2libGUiOnRydWUsIldpZHRoIjowLjAsIkhlaWdodCI6MC4wLCJCb3JkZXJTdHlsZSI6eyIkaWQiOiI2ODAiLCJMaW5lQ29sb3IiOnsiJGlkIjoiNjgxIiwiJHR5cGUiOiJOTFJFLkNvbW1vbi5Eb20uU29saWRDb2xvckJydXNoLCBOTFJFLkNvbW1vbiIsIkNvbG9yIjp7IiRpZCI6IjY4MiIsIkEiOjI1NSwiUiI6MjU1LCJHIjowLCJCIjowfX0sIkxpbmVXZWlnaHQiOjAuMCwiTGluZVR5cGUiOjAsIlBhcmVudFN0eWxlIjpudWxsfSwiUGFyZW50U3R5bGUiOm51bGx9LCJNYXJnaW4iOnsiJGlkIjoiNjgzIiwiVG9wIjowLjAsIkxlZnQiOjAuMCwiUmlnaHQiOjAuMCwiQm90dG9tIjowLjB9LCJQYWRkaW5nIjp7IiRpZCI6IjY4NCIsIlRvcCI6MC4wLCJMZWZ0IjowLjAsIlJpZ2h0IjowLjAsIkJvdHRvbSI6MC4wfSwiSXNWaXNpYmxlIjpmYWxzZSwiV2lkdGgiOjAuMCwiSGVpZ2h0IjowLjAsIkJvcmRlclN0eWxlIjpudWxsLCJQYXJlbnRTdHlsZSI6bnVsbH19XSwiSWQiOiI4YWU5MjA4Yy1mZWUxLTQwODEtYmNjOS03MzUzNGYwYTI1MDEiLCJJbmRleCI6MiwiSGVhZGVyVGV4dCI6IlN3aW1sYW5lIDMiLCJTdHlsZSI6eyIkaWQiOiI2ODUiLCJIZWFkZXJTdHlsZSI6eyIkaWQiOiI2ODYiLCJUZXh0SXNWZXJ0aWNhbCI6dHJ1ZSwiVGV4dFN0eWxlIjp7IiRpZCI6IjY4NyIsIkZvbnRTZXR0aW5ncyI6eyIkaWQiOiI2ODgiLCJGb250U2l6ZSI6MTIsIkZvbnROYW1lIjoiQ2FsaWJyaSIsIklzQm9sZCI6ZmFsc2UsIklzSXRhbGljIjpmYWxzZSwiSXNVbmRlcmxpbmVkIjpmYWxzZSwiUGFyZW50U3R5bGUiOm51bGx9LCJBdXRvU2l6ZSI6MiwiRm9yZWdyb3VuZCI6eyIkaWQiOiI2ODkiLCJDb2xvciI6eyIkaWQiOiI2OTAiLCJBIjoyNTUsIlIiOjI1NSwiRyI6MjU1LCJCIjoyNTV9fSwiTWF4V2lkdGgiOjYwLjk2LCJNYXhIZWlnaHQiOiJJbmZpbml0eSIsIlNtYXJ0Rm9yZWdyb3VuZElzQWN0aXZlIjpmYWxzZSwiSG9yaXpvbnRhbEFsaWdubWVudCI6MCwiVmVydGljYWxBbGlnbm1lbnQiOjAsIlNtYXJ0Rm9yZWdyb3VuZCI6bnVsbCwiQmFja2dyb3VuZEZpbGxUeXBlIjowLCJNYXJnaW4iOnsiJGlkIjoiNjkxIiwiVG9wIjowLjAsIkxlZnQiOjAuMCwiUmlnaHQiOjAuMCwiQm90dG9tIjowLjB9LCJQYWRkaW5nIjp7IiRpZCI6IjY5MiIsIlRvcCI6MC4wLCJMZWZ0IjowLjAsIlJpZ2h0IjowLjAsIkJvdHRvbSI6MC4wfSwiQmFja2dyb3VuZCI6eyIkaWQiOiI2OTMiLCJDb2xvciI6eyIkaWQiOiI2OTQiLCJBIjowLCJSIjoyNTUsIkciOjI1NSwiQiI6MjU1fX0sIklzVmlzaWJsZSI6dHJ1ZSwiV2lkdGgiOjAuMCwiSGVpZ2h0IjowLjAsIkJvcmRlclN0eWxlIjpudWxsLCJQYXJlbnRTdHlsZSI6bnVsbH0sIlJlY3RhbmdsZVN0eWxlIjp7IiRpZCI6IjY5NSIsIk1hcmdpbiI6eyIkaWQiOiI2OTYiLCJUb3AiOjAuMCwiTGVmdCI6MC4wLCJSaWdodCI6MC4wLCJCb3R0b20iOjAuMH0sIlBhZGRpbmciOnsiJGlkIjoiNjk3IiwiVG9wIjowLjAsIkxlZnQiOjAuMCwiUmlnaHQiOjAuMCwiQm90dG9tIjowLjB9LCJCYWNrZ3JvdW5kIjp7IiRpZCI6IjY5OCIsIkNvbG9yIjp7IiRpZCI6IjY5OSIsIkEiOjI1NSwiUiI6NjgsIkciOjExNCwiQiI6MTk2fX0sIklzVmlzaWJsZSI6dHJ1ZSwiV2lkdGgiOjAuMCwiSGVpZ2h0IjowLjAsIkJvcmRlclN0eWxlIjp7IiRpZCI6IjcwMCIsIkxpbmVDb2xvciI6eyIkaWQiOiI3MDEiLCIkdHlwZSI6Ik5MUkUuQ29tbW9uLkRvbS5Tb2xpZENvbG9yQnJ1c2gsIE5MUkUuQ29tbW9uIiwiQ29sb3IiOnsiJGlkIjoiNzAyIiwiQSI6MjU1LCJSIjoyNTUsIkciOjAsIkIiOjB9fSwiTGluZVdlaWdodCI6MC4wLCJMaW5lVHlwZSI6MCwiUGFyZW50U3R5bGUiOm51bGx9LCJQYXJlbnRTdHlsZSI6bnVsbH0sIk1hcmdpbiI6eyIkaWQiOiI3MDMiLCJUb3AiOjAuMCwiTGVmdCI6MC4wLCJSaWdodCI6MC4wLCJCb3R0b20iOjAuMH0sIlBhZGRpbmciOnsiJGlkIjoiNzA0IiwiVG9wIjowLjAsIkxlZnQiOjAuMCwiUmlnaHQiOjAuMCwiQm90dG9tIjowLjB9LCJCYWNrZ3JvdW5kIjpudWxsLCJJc1Zpc2libGUiOnRydWUsIldpZHRoIjowLjAsIkhlaWdodCI6MC4wLCJCb3JkZXJTdHlsZSI6bnVsbCwiUGFyZW50U3R5bGUiOm51bGx9LCJCYWNrZ3JvdW5kU3R5bGUiOnsiJGlkIjoiNzA1IiwiTWFyZ2luIjp7IiRpZCI6IjcwNiIsIlRvcCI6MC4wLCJMZWZ0IjowLjAsIlJpZ2h0IjowLjAsIkJvdHRvbSI6MC4wfSwiUGFkZGluZyI6eyIkaWQiOiI3MDciLCJUb3AiOjAuMCwiTGVmdCI6MC4wLCJSaWdodCI6MC4wLCJCb3R0b20iOjAuMH0sIkJhY2tncm91bmQiOnsiJGlkIjoiNzA4IiwiQ29sb3IiOnsiJGlkIjoiNzA5IiwiQSI6NTEsIlIiOjE2NSwiRyI6MTY1LCJCIjoxNjV9fSwiSXNWaXNpYmxlIjp0cnVlLCJXaWR0aCI6MC4wLCJIZWlnaHQiOjAuMCwiQm9yZGVyU3R5bGUiOnsiJGlkIjoiNzEwIiwiTGluZUNvbG9yIjp7IiRpZCI6IjcxMSIsIiR0eXBlIjoiTkxSRS5Db21tb24uRG9tLlNvbGlkQ29sb3JCcnVzaCwgTkxSRS5Db21tb24iLCJDb2xvciI6eyIkaWQiOiI3MTIiLCJBIjoyNTUsIlIiOjI1NSwiRyI6MCwiQiI6MH19LCJMaW5lV2VpZ2h0IjowLjAsIkxpbmVUeXBlIjowLCJQYXJlbnRTdHlsZSI6bnVsbH0sIlBhcmVudFN0eWxlIjpudWxsfSwiSXNBYm92ZVRpbWViYW5kIjpmYWxzZSwiTWFyZ2luIjp7IiRpZCI6IjcxMyIsIlRvcCI6MC4wLCJMZWZ0IjowLjAsIlJpZ2h0IjowLjAsIkJvdHRvbSI6MC4wfSwiUGFkZGluZyI6eyIkaWQiOiI3MTQiLCJUb3AiOjAuMCwiTGVmdCI6MC4wLCJSaWdodCI6MC4wLCJCb3R0b20iOjAuMH0sIklzVmlzaWJsZSI6dHJ1ZSwiV2lkdGgiOjAuMCwiSGVpZ2h0IjowLjAsIkJvcmRlclN0eWxlIjp7IiRpZCI6IjcxNSIsIkxpbmVDb2xvciI6bnVsbCwiTGluZVdlaWdodCI6MC4wLCJMaW5lVHlwZSI6MCwiUGFyZW50U3R5bGUiOm51bGx9LCJQYXJlbnRTdHlsZSI6bnVsbH19LHsiJGlkIjoiNzE2IiwiX2FjdGl2aXRpZXMiOlt7IiRpZCI6IjcxNyIsIl9yb3dzIjpbXSwiSW5kZXgiOjIwLCJJZCI6IjhiZDg0MGE4LWI0MmQtNDI4Ny1hODkzLWE4ZDE2ZDlmMWM2NSIsIkhlYWRlclRleHQiOm51bGwsIklzRGVmYXVsdCI6dHJ1ZSwiU3R5bGUiOnsiJGlkIjoiNzE4IiwiSGVhZGVyU3R5bGUiOnsiJGlkIjoiNzE5IiwiVGV4dFN0eWxlIjp7IiRpZCI6IjcyMCIsIkZvbnRTZXR0aW5ncyI6eyIkaWQiOiI3MjEiLCJGb250U2l6ZSI6MTEsIkZvbnROYW1lIjoiQ2FsaWJyaSIsIklzQm9sZCI6ZmFsc2UsIklzSXRhbGljIjpmYWxzZSwiSXNVbmRlcmxpbmVkIjpmYWxzZSwiUGFyZW50U3R5bGUiOm51bGx9LCJBdXRvU2l6ZSI6MiwiRm9yZWdyb3VuZCI6eyIkaWQiOiI3MjIiLCJDb2xvciI6eyIkaWQiOiI3MjMiLCJBIjoyNTUsIlIiOjAsIkciOjAsIkIiOjB9fSwiTWF4V2lkdGgiOjAuMCwiTWF4SGVpZ2h0IjoiSW5maW5pdHkiLCJTbWFydEZvcmVncm91bmRJc0FjdGl2ZSI6ZmFsc2UsIkhvcml6b250YWxBbGlnbm1lbnQiOjAsIlZlcnRpY2FsQWxpZ25tZW50IjowLCJTbWFydEZvcmVncm91bmQiOm51bGwsIkJhY2tncm91bmRGaWxsVHlwZSI6MCwiTWFyZ2luIjp7IiRpZCI6IjcyNCIsIlRvcCI6MC4wLCJMZWZ0IjowLjAsIlJpZ2h0IjowLjAsIkJvdHRvbSI6MC4wfSwiUGFkZGluZyI6eyIkaWQiOiI3MjUiLCJUb3AiOjAuMCwiTGVmdCI6MC4wLCJSaWdodCI6MC4wLCJCb3R0b20iOjAuMH0sIkJhY2tncm91bmQiOnsiJGlkIjoiNzI2IiwiQ29sb3IiOnsiJGlkIjoiNzI3IiwiQSI6MCwiUiI6MjU1LCJHIjoyNTUsIkIiOjI1NX19LCJJc1Zpc2libGUiOnRydWUsIldpZHRoIjowLjAsIkhlaWdodCI6MC4wLCJCb3JkZXJTdHlsZSI6bnVsbCwiUGFyZW50U3R5bGUiOm51bGx9LCJSZWN0YW5nbGVTdHlsZSI6eyIkaWQiOiI3MjgiLCJNYXJnaW4iOnsiJGlkIjoiNzI5IiwiVG9wIjowLjAsIkxlZnQiOjAuMCwiUmlnaHQiOjAuMCwiQm90dG9tIjowLjB9LCJQYWRkaW5nIjp7IiRpZCI6IjczMCIsIlRvcCI6MC4wLCJMZWZ0IjowLjAsIlJpZ2h0IjowLjAsIkJvdHRvbSI6MC4wfSwiQmFja2dyb3VuZCI6eyIkaWQiOiI3MzEiLCJDb2xvciI6eyIkaWQiOiI3MzIiLCJBIjo2MywiUiI6MjU1LCJHIjoxOTIsIkIiOjB9fSwiSXNWaXNpYmxlIjp0cnVlLCJXaWR0aCI6MC4wLCJIZWlnaHQiOjAuMCwiQm9yZGVyU3R5bGUiOnsiJGlkIjoiNzMzIiwiTGluZUNvbG9yIjp7IiRpZCI6IjczNCIsIiR0eXBlIjoiTkxSRS5Db21tb24uRG9tLlNvbGlkQ29sb3JCcnVzaCwgTkxSRS5Db21tb24iLCJDb2xvciI6eyIkaWQiOiI3MzUiLCJBIjoyNTUsIlIiOjI1NSwiRyI6MCwiQiI6MH19LCJMaW5lV2VpZ2h0IjowLjAsIkxpbmVUeXBlIjowLCJQYXJlbnRTdHlsZSI6bnVsbH0sIlBhcmVudFN0eWxlIjpudWxsfSwiTWFyZ2luIjp7IiRpZCI6IjczNiIsIlRvcCI6MC4wLCJMZWZ0IjowLjAsIlJpZ2h0IjowLjAsIkJvdHRvbSI6MC4wfSwiUGFkZGluZyI6eyIkaWQiOiI3MzciLCJUb3AiOjAuMCwiTGVmdCI6MC4wLCJSaWdodCI6MC4wLCJCb3R0b20iOjAuMH0sIkJhY2tncm91bmQiOm51bGwsIklzVmlzaWJsZSI6dHJ1ZSwiV2lkdGgiOjAuMCwiSGVpZ2h0IjowLjAsIkJvcmRlclN0eWxlIjpudWxsLCJQYXJlbnRTdHlsZSI6bnVsbH0sIkJhY2tncm91bmRTdHlsZSI6eyIkaWQiOiI3MzgiLCJNYXJnaW4iOnsiJGlkIjoiNzM5IiwiVG9wIjowLjAsIkxlZnQiOjAuMCwiUmlnaHQiOjAuMCwiQm90dG9tIjowLjB9LCJQYWRkaW5nIjp7IiRpZCI6Ijc0MCIsIlRvcCI6MC4wLCJMZWZ0IjowLjAsIlJpZ2h0IjowLjAsIkJvdHRvbSI6MC4wfSwiQmFja2dyb3VuZCI6eyIkaWQiOiI3NDEiLCJDb2xvciI6eyIkaWQiOiI3NDIiLCJBIjo1MSwiUiI6MTY1LCJHIjoxNjUsIkIiOjE2NX19LCJJc1Zpc2libGUiOnRydWUsIldpZHRoIjowLjAsIkhlaWdodCI6MC4wLCJCb3JkZXJTdHlsZSI6eyIkaWQiOiI3NDMiLCJMaW5lQ29sb3IiOnsiJGlkIjoiNzQ0IiwiJHR5cGUiOiJOTFJFLkNvbW1vbi5Eb20uU29saWRDb2xvckJydXNoLCBOTFJFLkNvbW1vbiIsIkNvbG9yIjp7IiRpZCI6Ijc0NSIsIkEiOjI1NSwiUiI6MjU1LCJHIjowLCJCIjowfX0sIkxpbmVXZWlnaHQiOjAuMCwiTGluZVR5cGUiOjAsIlBhcmVudFN0eWxlIjpudWxsfSwiUGFyZW50U3R5bGUiOm51bGx9LCJNYXJnaW4iOnsiJGlkIjoiNzQ2IiwiVG9wIjowLjAsIkxlZnQiOjAuMCwiUmlnaHQiOjAuMCwiQm90dG9tIjowLjB9LCJQYWRkaW5nIjp7IiRpZCI6Ijc0NyIsIlRvcCI6MC4wLCJMZWZ0IjowLjAsIlJpZ2h0IjowLjAsIkJvdHRvbSI6MC4wfSwiSXNWaXNpYmxlIjpmYWxzZSwiV2lkdGgiOjAuMCwiSGVpZ2h0IjowLjAsIkJvcmRlclN0eWxlIjpudWxsLCJQYXJlbnRTdHlsZSI6bnVsbH19XSwiSWQiOiJmZTBiMmViZC1mNzRkLTRlZjktODNkZC1iOWM2NDc3YWEwMzkiLCJJbmRleCI6MjAsIkhlYWRlclRleHQiOiJVbnRpdGxlZCIsIlN0eWxlIjp7IiRpZCI6Ijc0OCIsIkhlYWRlclN0eWxlIjp7IiRpZCI6Ijc0OSIsIlRleHRJc1ZlcnRpY2FsIjpmYWxzZSwiVGV4dFN0eWxlIjp7IiRpZCI6Ijc1MCIsIkZvbnRTZXR0aW5ncyI6eyIkaWQiOiI3NTEiLCJGb250U2l6ZSI6MTIsIkZvbnROYW1lIjoiQ2FsaWJyaSIsIklzQm9sZCI6ZmFsc2UsIklzSXRhbGljIjpmYWxzZSwiSXNVbmRlcmxpbmVkIjpmYWxzZSwiUGFyZW50U3R5bGUiOm51bGx9LCJBdXRvU2l6ZSI6MiwiRm9yZWdyb3VuZCI6eyIkaWQiOiI3NTIiLCJDb2xvciI6eyIkaWQiOiI3NTMiLCJBIjoyNTUsIlIiOjI1NSwiRyI6MjU1LCJCIjoyNTV9fSwiTWF4V2lkdGgiOjExMS4xNDk5NDM2MzAyMTM5NSwiTWF4SGVpZ2h0IjoiSW5maW5pdHkiLCJTbWFydEZvcmVncm91bmRJc0FjdGl2ZSI6ZmFsc2UsIkhvcml6b250YWxBbGlnbm1lbnQiOjAsIlZlcnRpY2FsQWxpZ25tZW50IjowLCJTbWFydEZvcmVncm91bmQiOm51bGwsIkJhY2tncm91bmRGaWxsVHlwZSI6MCwiTWFyZ2luIjp7IiRpZCI6Ijc1NCIsIlRvcCI6MC4wLCJMZWZ0IjowLjAsIlJpZ2h0IjowLjAsIkJvdHRvbSI6MC4wfSwiUGFkZGluZyI6eyIkaWQiOiI3NTUiLCJUb3AiOjAuMCwiTGVmdCI6MC4wLCJSaWdodCI6MC4wLCJCb3R0b20iOjAuMH0sIkJhY2tncm91bmQiOnsiJGlkIjoiNzU2IiwiQ29sb3IiOnsiJGlkIjoiNzU3IiwiQSI6MCwiUiI6MjU1LCJHIjoyNTUsIkIiOjI1NX19LCJJc1Zpc2libGUiOnRydWUsIldpZHRoIjowLjAsIkhlaWdodCI6MC4wLCJCb3JkZXJTdHlsZSI6bnVsbCwiUGFyZW50U3R5bGUiOm51bGx9LCJSZWN0YW5nbGVTdHlsZSI6eyIkaWQiOiI3NTgiLCJNYXJnaW4iOnsiJGlkIjoiNzU5IiwiVG9wIjowLjAsIkxlZnQiOjAuMCwiUmlnaHQiOjAuMCwiQm90dG9tIjowLjB9LCJQYWRkaW5nIjp7IiRpZCI6Ijc2MCIsIlRvcCI6MC4wLCJMZWZ0IjowLjAsIlJpZ2h0IjowLjAsIkJvdHRvbSI6MC4wfSwiQmFja2dyb3VuZCI6eyIkaWQiOiI3NjEiLCJDb2xvciI6eyIkaWQiOiI3NjIiLCJBIjoyNTUsIlIiOjI1NSwiRyI6MTkyLCJCIjowfX0sIklzVmlzaWJsZSI6dHJ1ZSwiV2lkdGgiOjAuMCwiSGVpZ2h0IjowLjAsIkJvcmRlclN0eWxlIjp7IiRpZCI6Ijc2MyIsIkxpbmVDb2xvciI6eyIkaWQiOiI3NjQiLCIkdHlwZSI6Ik5MUkUuQ29tbW9uLkRvbS5Tb2xpZENvbG9yQnJ1c2gsIE5MUkUuQ29tbW9uIiwiQ29sb3IiOnsiJGlkIjoiNzY1IiwiQSI6MjU1LCJSIjoyNTUsIkciOjAsIkIiOjB9fSwiTGluZVdlaWdodCI6MC4wLCJMaW5lVHlwZSI6MCwiUGFyZW50U3R5bGUiOm51bGx9LCJQYXJlbnRTdHlsZSI6bnVsbH0sIk1hcmdpbiI6eyIkaWQiOiI3NjYiLCJUb3AiOjAuMCwiTGVmdCI6MC4wLCJSaWdodCI6MC4wLCJCb3R0b20iOjAuMH0sIlBhZGRpbmciOnsiJGlkIjoiNzY3IiwiVG9wIjowLjAsIkxlZnQiOjAuMCwiUmlnaHQiOjAuMCwiQm90dG9tIjowLjB9LCJCYWNrZ3JvdW5kIjpudWxsLCJJc1Zpc2libGUiOnRydWUsIldpZHRoIjowLjAsIkhlaWdodCI6MC4wLCJCb3JkZXJTdHlsZSI6bnVsbCwiUGFyZW50U3R5bGUiOm51bGx9LCJCYWNrZ3JvdW5kU3R5bGUiOnsiJGlkIjoiNzY4IiwiTWFyZ2luIjp7IiRpZCI6Ijc2OSIsIlRvcCI6MC4wLCJMZWZ0IjowLjAsIlJpZ2h0IjowLjAsIkJvdHRvbSI6MC4wfSwiUGFkZGluZyI6eyIkaWQiOiI3NzAiLCJUb3AiOjAuMCwiTGVmdCI6MC4wLCJSaWdodCI6MC4wLCJCb3R0b20iOjAuMH0sIkJhY2tncm91bmQiOnsiJGlkIjoiNzcxIiwiQ29sb3IiOnsiJGlkIjoiNzcyIiwiQSI6NTEsIlIiOjE2NSwiRyI6MTY1LCJCIjoxNjV9fSwiSXNWaXNpYmxlIjp0cnVlLCJXaWR0aCI6MC4wLCJIZWlnaHQiOjAuMCwiQm9yZGVyU3R5bGUiOnsiJGlkIjoiNzczIiwiTGluZUNvbG9yIjp7IiRpZCI6Ijc3NCIsIiR0eXBlIjoiTkxSRS5Db21tb24uRG9tLlNvbGlkQ29sb3JCcnVzaCwgTkxSRS5Db21tb24iLCJDb2xvciI6eyIkaWQiOiI3NzUiLCJBIjoyNTUsIlIiOjI1NSwiRyI6MCwiQiI6MH19LCJMaW5lV2VpZ2h0IjowLjAsIkxpbmVUeXBlIjowLCJQYXJlbnRTdHlsZSI6bnVsbH0sIlBhcmVudFN0eWxlIjpudWxsfSwiSXNBYm92ZVRpbWViYW5kIjpmYWxzZSwiTWFyZ2luIjp7IiRpZCI6Ijc3NiIsIlRvcCI6MC4wLCJMZWZ0IjowLjAsIlJpZ2h0IjowLjAsIkJvdHRvbSI6MC4wfSwiUGFkZGluZyI6eyIkaWQiOiI3NzciLCJUb3AiOjAuMCwiTGVmdCI6MC4wLCJSaWdodCI6MC4wLCJCb3R0b20iOjAuMH0sIklzVmlzaWJsZSI6ZmFsc2UsIldpZHRoIjowLjAsIkhlaWdodCI6MC4wLCJCb3JkZXJTdHlsZSI6eyIkaWQiOiI3NzgiLCJMaW5lQ29sb3IiOm51bGwsIkxpbmVXZWlnaHQiOjAuMCwiTGluZVR5cGUiOjAsIlBhcmVudFN0eWxlIjpudWxsfSwiUGFyZW50U3R5bGUiOm51bGx9fV0sIkN1bHR1cmVJbmZvTmFtZSI6ImVuLVVTIiwiU3R5bGVOYW1lIjpudWxsLCJWZXJzaW9uIjp7IiRpZCI6Ijc3OSIsIlZlcnNpb24iOiIzLjYuMSIsIk9yaWdpbmFsQXNzZW1ibHlWZXJzaW9uIjoiNi4wNi4wMi4wMCIsIkVkaXRpb24iOm51bGwsIkxhc3RTYXZlZEVkaXRpb24iOjMsIklzUGx1c0VkaXRpb24iOmZhbHNlLCJJc1Byb0VkaXRpb24iOmZhbHNlfSwiRWZmZWN0IjowLCJTdHlsZSI6eyIkaWQiOiI3ODAiLCJUaW1lYmFuZFN0eWxlIjp7IiRpZCI6Ijc4MSIsIlNjYWxlTWFya2luZyI6MCwiU2hhcGUiOjAsIlNoYXBlU3R5bGUiOnsiJGlkIjoiNzgyIiwiTWFyZ2luIjp7IiRpZCI6Ijc4MyIsIlRvcCI6MC4wLCJMZWZ0IjoxMC4wLCJSaWdodCI6MTAuMCwiQm90dG9tIjowLjB9LCJQYWRkaW5nIjp7IiRpZCI6Ijc4NCIsIlRvcCI6Ni4wLCJMZWZ0IjowLjAsIlJpZ2h0IjowLjAsIkJvdHRvbSI6Ni4wfSwiQmFja2dyb3VuZCI6eyIkaWQiOiI3ODUiLCJDb2xvciI6eyIkaWQiOiI3ODYiLCJBIjoyNTUsIlIiOjkxLCJHIjoxNTUsIkIiOjIxM319LCJJc1Zpc2libGUiOnRydWUsIldpZHRoIjo4NTguMCwiSGVpZ2h0IjoxNC4zOTk5OTk2MTg1MzAyNzMsIkJvcmRlclN0eWxlIjp7IiRpZCI6Ijc4NyIsIkxpbmVDb2xvciI6eyIkaWQiOiI3ODgiLCIkdHlwZSI6Ik5MUkUuQ29tbW9uLkRvbS5Tb2xpZENvbG9yQnJ1c2gsIE5MUkUuQ29tbW9uIiwiQ29sb3IiOnsiJGlkIjoiNzg5IiwiQSI6MjU1LCJSIjoyNTUsIkciOjAsIkIiOjB9fSwiTGluZVdlaWdodCI6MC4wLCJMaW5lVHlwZSI6MCwiUGFyZW50U3R5bGUiOm51bGx9LCJQYXJlbnRTdHlsZSI6bnVsbH0sIk1pZGRsZVRpZXJTaGFwZVN0eWxlIjp7IiRpZCI6Ijc5MCIsIk1hcmdpbiI6eyIkaWQiOiI3OTEiLCJUb3AiOjAuMCwiTGVmdCI6MTAuMCwiUmlnaHQiOjEwLjAsIkJvdHRvbSI6MC4wfSwiUGFkZGluZyI6eyIkaWQiOiI3OTIiLCJUb3AiOjYuMCwiTGVmdCI6MC4wLCJSaWdodCI6MC4wLCJCb3R0b20iOjYuMH0sIkJhY2tncm91bmQiOnsiJGlkIjoiNzkzIiwiQ29sb3IiOnsiJGlkIjoiNzk0IiwiQSI6MjU1LCJSIjowLCJHIjoxMTQsIkIiOjE4OH19LCJJc1Zpc2libGUiOnRydWUsIldpZHRoIjo4NTguMCwiSGVpZ2h0IjoxNC4zOTk5OTk2MTg1MzAyNzMsIkJvcmRlclN0eWxlIjp7IiRpZCI6Ijc5NSIsIkxpbmVDb2xvciI6eyIkaWQiOiI3OTYiLCIkdHlwZSI6Ik5MUkUuQ29tbW9uLkRvbS5Tb2xpZENvbG9yQnJ1c2gsIE5MUkUuQ29tbW9uIiwiQ29sb3IiOnsiJGlkIjoiNzk3IiwiQSI6MjU1LCJSIjoyNTUsIkciOjAsIkIiOjB9fSwiTGluZVdlaWdodCI6MC4wLCJMaW5lVHlwZSI6MCwiUGFyZW50U3R5bGUiOm51bGx9LCJQYXJlbnRTdHlsZSI6bnVsbH0sIkJvdHRvbVRpZXJTaGFwZVN0eWxlIjp7IiRpZCI6Ijc5OCIsIk1hcmdpbiI6eyIkaWQiOiI3OTkiLCJUb3AiOjAuMCwiTGVmdCI6MTAuMCwiUmlnaHQiOjEwLjAsIkJvdHRvbSI6MC4wfSwiUGFkZGluZyI6eyIkaWQiOiI4MDAiLCJUb3AiOjYuMCwiTGVmdCI6MC4wLCJSaWdodCI6MC4wLCJCb3R0b20iOjYuMH0sIkJhY2tncm91bmQiOnsiJGlkIjoiODAxIiwiQ29sb3IiOnsiJGlkIjoiODAyIiwiQSI6MjU1LCJSIjozMSwiRyI6NzMsIkIiOjEyNX19LCJJc1Zpc2libGUiOnRydWUsIldpZHRoIjo4NTguMCwiSGVpZ2h0IjoxNC4zOTk5OTk2MTg1MzAyNzMsIkJvcmRlclN0eWxlIjp7IiRpZCI6IjgwMyIsIkxpbmVDb2xvciI6eyIkaWQiOiI4MDQiLCIkdHlwZSI6Ik5MUkUuQ29tbW9uLkRvbS5Tb2xpZENvbG9yQnJ1c2gsIE5MUkUuQ29tbW9uIiwiQ29sb3IiOnsiJGlkIjoiODA1IiwiQSI6MjU1LCJSIjoyNTUsIkciOjAsIkIiOjB9fSwiTGluZVdlaWdodCI6MC4wLCJMaW5lVHlwZSI6MCwiUGFyZW50U3R5bGUiOm51bGx9LCJQYXJlbnRTdHlsZSI6bnVsbH0sIlJpZ2h0RW5kQ2Fwc1N0eWxlIjp7IiRpZCI6IjgwNiIsIkZvbnRTZXR0aW5ncyI6eyIkaWQiOiI4MDciLCJGb250U2l6ZSI6MTgsIkZvbnROYW1lIjoiQ2FsaWJyaSIsIklzQm9sZCI6dHJ1ZSwiSXNJdGFsaWMiOmZhbHNlLCJJc1VuZGVybGluZWQiOmZhbHNlLCJQYXJlbnRTdHlsZSI6bnVsbH0sIkF1dG9TaXplIjowLCJGb3JlZ3JvdW5kIjp7IiRpZCI6IjgwOCIsIkNvbG9yIjp7IiRpZCI6IjgwOS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ODEwIiwiVG9wIjowLjAsIkxlZnQiOjAuMCwiUmlnaHQiOjIwLjAsIkJvdHRvbSI6MC4wfSwiUGFkZGluZyI6eyIkaWQiOiI4MTEiLCJUb3AiOjAuMCwiTGVmdCI6MC4wLCJSaWdodCI6MC4wLCJCb3R0b20iOjAuMH0sIkJhY2tncm91bmQiOnsiJGlkIjoiODEyIiwiQ29sb3IiOnsiJHJlZiI6IjI0In19LCJJc1Zpc2libGUiOmZhbHNlLCJXaWR0aCI6MC4wLCJIZWlnaHQiOjAuMCwiQm9yZGVyU3R5bGUiOm51bGwsIlBhcmVudFN0eWxlIjpudWxsfSwiTGVmdEVuZENhcHNTdHlsZSI6eyIkaWQiOiI4MTMiLCJGb250U2V0dGluZ3MiOnsiJGlkIjoiODE0IiwiRm9udFNpemUiOjE4LCJGb250TmFtZSI6IkNhbGlicmkiLCJJc0JvbGQiOnRydWUsIklzSXRhbGljIjpmYWxzZSwiSXNVbmRlcmxpbmVkIjpmYWxzZSwiUGFyZW50U3R5bGUiOm51bGx9LCJBdXRvU2l6ZSI6MCwiRm9yZWdyb3VuZCI6eyIkaWQiOiI4MTUiLCJDb2xvciI6eyIkaWQiOiI4MTY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gxNyIsIlRvcCI6MC4wLCJMZWZ0Ijo3Mi4zNDY1NzY0NzUwMDkyNDMsIlJpZ2h0IjowLjAsIkJvdHRvbSI6MC4wfSwiUGFkZGluZyI6eyIkaWQiOiI4MTgiLCJUb3AiOjAuMCwiTGVmdCI6MC4wLCJSaWdodCI6MC4wLCJCb3R0b20iOjAuMH0sIkJhY2tncm91bmQiOnsiJGlkIjoiODE5IiwiQ29sb3IiOnsiJHJlZiI6IjI0In19LCJJc1Zpc2libGUiOmZhbHNlLCJXaWR0aCI6MC4wLCJIZWlnaHQiOjAuMCwiQm9yZGVyU3R5bGUiOm51bGwsIlBhcmVudFN0eWxlIjpudWxsfSwiVG9kYXlUZXh0U3R5bGUiOnsiJGlkIjoiODIwIiwiRm9udFNldHRpbmdzIjp7IiRpZCI6IjgyMSIsIkZvbnRTaXplIjoxMiwiRm9udE5hbWUiOiJDYWxpYnJpIiwiSXNCb2xkIjpmYWxzZSwiSXNJdGFsaWMiOmZhbHNlLCJJc1VuZGVybGluZWQiOmZhbHNlLCJQYXJlbnRTdHlsZSI6bnVsbH0sIkF1dG9TaXplIjowLCJGb3JlZ3JvdW5kIjp7IiRpZCI6IjgyMiIsIkNvbG9yIjp7IiRpZCI6IjgyMy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4MjQiLCJUb3AiOjAuMCwiTGVmdCI6MC4wLCJSaWdodCI6MC4wLCJCb3R0b20iOjAuMH0sIlBhZGRpbmciOnsiJGlkIjoiODI1IiwiVG9wIjowLjAsIkxlZnQiOjAuMCwiUmlnaHQiOjAuMCwiQm90dG9tIjowLjB9LCJCYWNrZ3JvdW5kIjp7IiRpZCI6IjgyNiIsIkNvbG9yIjp7IiRyZWYiOiIyNCJ9fSwiSXNWaXNpYmxlIjpmYWxzZSwiV2lkdGgiOjAuMCwiSGVpZ2h0IjowLjAsIkJvcmRlclN0eWxlIjpudWxsLCJQYXJlbnRTdHlsZSI6bnVsbH0sIlRvZGF5TWFya2VyU3R5bGUiOnsiJGlkIjoiODI3IiwiTWFyZ2luIjp7IiRpZCI6IjgyOCIsIlRvcCI6MC4wLCJMZWZ0IjowLjAsIlJpZ2h0IjowLjAsIkJvdHRvbSI6MC4wfSwiUGFkZGluZyI6eyIkaWQiOiI4MjkiLCJUb3AiOjAuMCwiTGVmdCI6MC4wLCJSaWdodCI6MC4wLCJCb3R0b20iOjAuMH0sIkJhY2tncm91bmQiOnsiJGlkIjoiODMwIiwiQ29sb3IiOnsiJGlkIjoiODMxIiwiQSI6MjU1LCJSIjoyNTUsIkciOjAsIkIiOjB9fSwiSXNWaXNpYmxlIjp0cnVlLCJXaWR0aCI6MC4wLCJIZWlnaHQiOjAuMCwiQm9yZGVyU3R5bGUiOm51bGwsIlBhcmVudFN0eWxlIjpudWxsfSwiU2NhbGVTdHlsZSI6eyIkaWQiOiI4MzIiLCJTaGFwZSI6MCwiU2hvd1NlZ21lbnRTZXBhcmF0b3JzIjp0cnVlLCJTZWdtZW50U2VwYXJhdG9yT3BhY2l0eSI6MzAsIkhhc0JlZW5WaXNpYmxlQmVmb3JlIjp0cnVlLCJGb250U2V0dGluZ3MiOnsiJGlkIjoiODMzIiwiRm9udFNpemUiOjEyLCJGb250TmFtZSI6IkNhbGlicmkiLCJJc0JvbGQiOmZhbHNlLCJJc0l0YWxpYyI6ZmFsc2UsIklzVW5kZXJsaW5lZCI6ZmFsc2UsIlBhcmVudFN0eWxlIjpudWxsfSwiQXV0b1NpemUiOjAsIkZvcmVncm91bmQiOnsiJGlkIjoiODM0IiwiQ29sb3IiOnsiJGlkIjoiODM1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gzNiIsIlRvcCI6MC4wLCJMZWZ0Ijo1LjAsIlJpZ2h0IjowLjAsIkJvdHRvbSI6MC4wfSwiUGFkZGluZyI6eyIkaWQiOiI4MzciLCJUb3AiOjAuMCwiTGVmdCI6MC4wLCJSaWdodCI6MC4wLCJCb3R0b20iOjAuMH0sIkJhY2tncm91bmQiOnsiJGlkIjoiODM4IiwiQ29sb3IiOnsiJHJlZiI6IjI0In19LCJJc1Zpc2libGUiOnRydWUsIldpZHRoIjowLjAsIkhlaWdodCI6MC4wLCJCb3JkZXJTdHlsZSI6bnVsbCwiUGFyZW50U3R5bGUiOm51bGx9LCJTaW5nbGVTY2FsZVNoYXBlU3R5bGUiOnsiJGlkIjoiODM5IiwiU2hhcGUiOjAsIkhlaWdodCI6MzAuMH0sIk1pZGRsZVRpZXJTY2FsZVN0eWxlIjp7IiRpZCI6Ijg0MCIsIlNoYXBlIjowLCJTaG93U2VnbWVudFNlcGFyYXRvcnMiOnRydWUsIlNlZ21lbnRTZXBhcmF0b3JPcGFjaXR5IjozMCwiSGFzQmVlblZpc2libGVCZWZvcmUiOnRydWUsIkZvbnRTZXR0aW5ncyI6eyIkaWQiOiI4NDEiLCJGb250U2l6ZSI6MTIsIkZvbnROYW1lIjoiQ2FsaWJyaSIsIklzQm9sZCI6ZmFsc2UsIklzSXRhbGljIjpmYWxzZSwiSXNVbmRlcmxpbmVkIjpmYWxzZSwiUGFyZW50U3R5bGUiOm51bGx9LCJBdXRvU2l6ZSI6MCwiRm9yZWdyb3VuZCI6eyIkcmVmIjoiODM0In0sIk1heFdpZHRoIjoyMDAuMCwiTWF4SGVpZ2h0IjoiSW5maW5pdHkiLCJTbWFydEZvcmVncm91bmRJc0FjdGl2ZSI6ZmFsc2UsIkhvcml6b250YWxBbGlnbm1lbnQiOjAsIlZlcnRpY2FsQWxpZ25tZW50IjoxLCJTbWFydEZvcmVncm91bmQiOm51bGwsIkJhY2tncm91bmRGaWxsVHlwZSI6MCwiTWFyZ2luIjp7IiRpZCI6Ijg0MiIsIlRvcCI6MC4wLCJMZWZ0Ijo1LjAsIlJpZ2h0IjowLjAsIkJvdHRvbSI6MC4wfSwiUGFkZGluZyI6eyIkaWQiOiI4NDMiLCJUb3AiOjAuMCwiTGVmdCI6MC4wLCJSaWdodCI6MC4wLCJCb3R0b20iOjAuMH0sIkJhY2tncm91bmQiOnsiJGlkIjoiODQ0IiwiQ29sb3IiOnsiJGlkIjoiODQ1IiwiQSI6ODksIlIiOjAsIkciOjAsIkIiOjB9fSwiSXNWaXNpYmxlIjp0cnVlLCJXaWR0aCI6MC4wLCJIZWlnaHQiOjAuMCwiQm9yZGVyU3R5bGUiOm51bGwsIlBhcmVudFN0eWxlIjpudWxsfSwiQm90dG9tVGllclNjYWxlU3R5bGUiOnsiJGlkIjoiODQ2IiwiU2hhcGUiOjAsIlNob3dTZWdtZW50U2VwYXJhdG9ycyI6dHJ1ZSwiU2VnbWVudFNlcGFyYXRvck9wYWNpdHkiOjMwLCJIYXNCZWVuVmlzaWJsZUJlZm9yZSI6dHJ1ZSwiRm9udFNldHRpbmdzIjp7IiRpZCI6Ijg0NyIsIkZvbnRTaXplIjoxMiwiRm9udE5hbWUiOiJDYWxpYnJpIiwiSXNCb2xkIjpmYWxzZSwiSXNJdGFsaWMiOmZhbHNlLCJJc1VuZGVybGluZWQiOmZhbHNlLCJQYXJlbnRTdHlsZSI6bnVsbH0sIkF1dG9TaXplIjowLCJGb3JlZ3JvdW5kIjp7IiRyZWYiOiI4MzQifSwiTWF4V2lkdGgiOjIwMC4wLCJNYXhIZWlnaHQiOiJJbmZpbml0eSIsIlNtYXJ0Rm9yZWdyb3VuZElzQWN0aXZlIjpmYWxzZSwiSG9yaXpvbnRhbEFsaWdubWVudCI6MCwiVmVydGljYWxBbGlnbm1lbnQiOjEsIlNtYXJ0Rm9yZWdyb3VuZCI6bnVsbCwiQmFja2dyb3VuZEZpbGxUeXBlIjowLCJNYXJnaW4iOnsiJGlkIjoiODQ4IiwiVG9wIjowLjAsIkxlZnQiOjUuMCwiUmlnaHQiOjAuMCwiQm90dG9tIjowLjB9LCJQYWRkaW5nIjp7IiRpZCI6Ijg0OSIsIlRvcCI6MC4wLCJMZWZ0IjowLjAsIlJpZ2h0IjowLjAsIkJvdHRvbSI6MC4wfSwiQmFja2dyb3VuZCI6eyIkaWQiOiI4NTAiLCJDb2xvciI6eyIkaWQiOiI4NTEiLCJBIjo4OSwiUiI6MCwiRyI6MCwiQiI6MH19LCJJc1Zpc2libGUiOnRydWUsIldpZHRoIjowLjAsIkhlaWdodCI6MC4wLCJCb3JkZXJTdHlsZSI6bnVsbCwiUGFyZW50U3R5bGUiOm51bGx9LCJFbGFwc2VkVGltZUJhY2tncm91bmQiOnsiJGlkIjoiODUyIiwiQ29sb3IiOnsiJGlkIjoiODUzIiwiQSI6MTkxLCJSIjoyNTUsIkciOjAsIkIiOjB9fSwiQXBwZW5kWWVhck9uWWVhckNoYW5nZSI6dHJ1ZSwiRWxhcHNlZFRpbWVGb3JtYXQiOjAsIlRvZGF5TWFya2VyUG9zaXRpb24iOjAsIlF1aWNrUG9zaXRpb24iOjMsIkFic29sdXRlUG9zaXRpb24iOjE4OS4wLCJNYXJnaW4iOnsiJGlkIjoiODU0IiwiVG9wIjowLjAsIkxlZnQiOjEwLjAsIlJpZ2h0IjoxMC4wLCJCb3R0b20iOjAuMH0sIlBhZGRpbmciOnsiJGlkIjoiODU1IiwiVG9wIjowLjAsIkxlZnQiOjAuMCwiUmlnaHQiOjAuMCwiQm90dG9tIjowLjB9LCJCYWNrZ3JvdW5kIjp7IiRpZCI6Ijg1NiIsIkNvbG9yIjp7IiRpZCI6Ijg1NyIsIkEiOjI1NSwiUiI6MzEsIkciOjczLCJCIjoxMjV9fSwiSXNWaXNpYmxlIjp0cnVlLCJXaWR0aCI6MC4wLCJIZWlnaHQiOjAuMCwiQm9yZGVyU3R5bGUiOm51bGwsIlBhcmVudFN0eWxlIjpudWxsfSwiRGVmYXVsdE1pbGVzdG9uZVN0eWxlIjp7IiRpZCI6Ijg1OCIsIlNoYXBlIjoyLCJDb25uZWN0b3JNYXJnaW4iOnsiJGlkIjoiODU5IiwiVG9wIjowLjAsIkxlZnQiOjIuMCwiUmlnaHQiOjIuMCwiQm90dG9tIjowLjB9LCJDb25uZWN0b3JTdHlsZSI6eyIkaWQiOiI4NjAiLCJMaW5lQ29sb3IiOnsiJGlkIjoiODYxIiwiJHR5cGUiOiJOTFJFLkNvbW1vbi5Eb20uU29saWRDb2xvckJydXNoLCBOTFJFLkNvbW1vbiIsIkNvbG9yIjp7IiRpZCI6Ijg2MiIsIkEiOjEyNywiUiI6MCwiRyI6MCwiQiI6MH19LCJMaW5lV2VpZ2h0IjowLjgsIkxpbmVUeXBlIjowLCJQYXJlbnRTdHlsZSI6bnVsbH0sIklzQmVsb3dUaW1lYmFuZCI6ZmFsc2UsIlBvc2l0aW9uT25UYXNrIjowLCJIaWRlRGF0ZSI6ZmFsc2UsIlNoYXBlU2l6ZSI6MSwiU3BhY2luZyI6MS4wLCJQYWRkaW5nIjp7IiRpZCI6Ijg2MyIsIlRvcCI6Ny4wLCJMZWZ0IjozLjAsIlJpZ2h0IjowLjAsIkJvdHRvbSI6Mi4wfSwiU2hhcGVTdHlsZSI6eyIkaWQiOiI4NjQiLCJNYXJnaW4iOnsiJHJlZiI6IjYwMCJ9LCJQYWRkaW5nIjp7IiRyZWYiOiI2MDEifSwiQmFja2dyb3VuZCI6eyIkaWQiOiI4NjUiLCJDb2xvciI6eyIkaWQiOiI4NjYiLCJBIjoyNTUsIlIiOjIzNywiRyI6MTI1LCJCIjo0OX19LCJJc1Zpc2libGUiOnRydWUsIldpZHRoIjoxOC4wLCJIZWlnaHQiOjIwLjAsIkJvcmRlclN0eWxlIjp7IiRpZCI6Ijg2NyIsIkxpbmVDb2xvciI6eyIkcmVmIjoiNTIxIn0sIkxpbmVXZWlnaHQiOjAuMCwiTGluZVR5cGUiOjAsIlBhcmVudFN0eWxlIjpudWxsfSwiUGFyZW50U3R5bGUiOm51bGx9LCJUaXRsZVN0eWxlIjp7IiRpZCI6Ijg2OCIsIkZvbnRTZXR0aW5ncyI6eyIkaWQiOiI4NjkiLCJGb250U2l6ZSI6MTEsIkZvbnROYW1lIjoiQ2FsaWJyaSIsIklzQm9sZCI6dHJ1ZSwiSXNJdGFsaWMiOmZhbHNlLCJJc1VuZGVybGluZWQiOmZhbHNlLCJQYXJlbnRTdHlsZSI6bnVsbH0sIkF1dG9TaXplIjowLCJGb3JlZ3JvdW5kIjp7IiRyZWYiOiI2MDcifSwiTWF4V2lkdGgiOjIwMC4wLCJNYXhIZWlnaHQiOiJJbmZpbml0eSIsIlNtYXJ0Rm9yZWdyb3VuZElzQWN0aXZlIjpmYWxzZSwiSG9yaXpvbnRhbEFsaWdubWVudCI6MSwiVmVydGljYWxBbGlnbm1lbnQiOjAsIlNtYXJ0Rm9yZWdyb3VuZCI6bnVsbCwiQmFja2dyb3VuZEZpbGxUeXBlIjowLCJNYXJnaW4iOnsiJHJlZiI6IjYwOSJ9LCJQYWRkaW5nIjp7IiRyZWYiOiI2MTAifSwiQmFja2dyb3VuZCI6eyIkaWQiOiI4NzAiLCJDb2xvciI6eyIkcmVmIjoiMjQifX0sIklzVmlzaWJsZSI6dHJ1ZSwiV2lkdGgiOjAuMCwiSGVpZ2h0IjowLjAsIkJvcmRlclN0eWxlIjpudWxsLCJQYXJlbnRTdHlsZSI6bnVsbH0sIkRhdGVTdHlsZSI6eyIkaWQiOiI4NzEiLCJGb250U2V0dGluZ3MiOnsiJGlkIjoiODcyIiwiRm9udFNpemUiOjgsIkZvbnROYW1lIjoiQ2FsaWJyaSIsIklzQm9sZCI6dHJ1ZSwiSXNJdGFsaWMiOmZhbHNlLCJJc1VuZGVybGluZWQiOmZhbHNlLCJQYXJlbnRTdHlsZSI6bnVsbH0sIkF1dG9TaXplIjowLCJGb3JlZ3JvdW5kIjp7IiRyZWYiOiI2MTUifSwiTWF4V2lkdGgiOjIwMC4wLCJNYXhIZWlnaHQiOiJJbmZpbml0eSIsIlNtYXJ0Rm9yZWdyb3VuZElzQWN0aXZlIjpmYWxzZSwiSG9yaXpvbnRhbEFsaWdubWVudCI6MCwiVmVydGljYWxBbGlnbm1lbnQiOjAsIlNtYXJ0Rm9yZWdyb3VuZCI6bnVsbCwiQmFja2dyb3VuZEZpbGxUeXBlIjowLCJNYXJnaW4iOnsiJHJlZiI6IjYxNyJ9LCJQYWRkaW5nIjp7IiRyZWYiOiI2MTgifSwiQmFja2dyb3VuZCI6eyIkaWQiOiI4NzMiLCJDb2xvciI6eyIkcmVmIjoiMjQifX0sIklzVmlzaWJsZSI6dHJ1ZSwiV2lkdGgiOjAuMCwiSGVpZ2h0IjowLjAsIkJvcmRlclN0eWxlIjpudWxsLCJQYXJlbnRTdHlsZSI6bnVsbH0sIkRhdGVGb3JtYXQiOnsiJGlkIjoiODc0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ODc1IiwiRGF0ZVBhcnRJc1Zpc2libGUiOnRydWUsIlRpbWVQYXJ0SXNWaXNpYmxlIjpmYWxzZX19LCJXZWVrTnVtYmVyaW5nIjp7IiRpZCI6Ijg3NiIsIkZvcm1hdCI6MCwiSXNWaXNpYmxlIjpmYWxzZSwiTGFzdEtub3duVmlzaWJpbGl0eVN0YXRlIjpmYWxzZX0sIklzVmlzaWJsZSI6dHJ1ZSwiUGFyZW50U3R5bGUiOm51bGx9LCJEZWZhdWx0VGFza1N0eWxlIjp7IiRpZCI6Ijg3NyIsIlNoYXBlIjo0LCJTaGFwZVRoaWNrbmVzcyI6MSwiRHVyYXRpb25Gb3JtYXQiOjAsIkluY2x1ZGVOb25Xb3JraW5nRGF5c0luRHVyYXRpb24iOmZhbHNlLCJQZXJjZW50YWdlQ29tcGxldGVTdHlsZSI6eyIkaWQiOiI4NzgiLCJGb250U2V0dGluZ3MiOnsiJGlkIjoiODc5IiwiRm9udFNpemUiOjEwLCJGb250TmFtZSI6IkNhbGlicmkiLCJJc0JvbGQiOmZhbHNlLCJJc0l0YWxpYyI6ZmFsc2UsIklzVW5kZXJsaW5lZCI6ZmFsc2UsIlBhcmVudFN0eWxlIjpudWxsfSwiQXV0b1NpemUiOjAsIkZvcmVncm91bmQiOnsiJHJlZiI6IjQzNyJ9LCJNYXhXaWR0aCI6MjAwLjAsIk1heEhlaWdodCI6IkluZmluaXR5IiwiU21hcnRGb3JlZ3JvdW5kSXNBY3RpdmUiOmZhbHNlLCJIb3Jpem9udGFsQWxpZ25tZW50IjowLCJWZXJ0aWNhbEFsaWdubWVudCI6MCwiU21hcnRGb3JlZ3JvdW5kIjpudWxsLCJCYWNrZ3JvdW5kRmlsbFR5cGUiOjAsIk1hcmdpbiI6eyIkcmVmIjoiNDM5In0sIlBhZGRpbmciOnsiJHJlZiI6IjQ0MCJ9LCJCYWNrZ3JvdW5kIjp7IiRyZWYiOiI0NDEifSwiSXNWaXNpYmxlIjp0cnVlLCJXaWR0aCI6MC4wLCJIZWlnaHQiOjAuMCwiQm9yZGVyU3R5bGUiOm51bGwsIlBhcmVudFN0eWxlIjpudWxsfSwiRHVyYXRpb25TdHlsZSI6eyIkaWQiOiI4ODAiLCJGb250U2V0dGluZ3MiOnsiJGlkIjoiODgxIiwiRm9udFNpemUiOjEwLCJGb250TmFtZSI6IkNhbGlicmkiLCJJc0JvbGQiOmZhbHNlLCJJc0l0YWxpYyI6ZmFsc2UsIklzVW5kZXJsaW5lZCI6ZmFsc2UsIlBhcmVudFN0eWxlIjpudWxsfSwiQXV0b1NpemUiOjAsIkZvcmVncm91bmQiOnsiJGlkIjoiODgyIiwiQ29sb3IiOnsiJHJlZiI6IjIwIn19LCJNYXhXaWR0aCI6MjAwLjAsIk1heEhlaWdodCI6IkluZmluaXR5IiwiU21hcnRGb3JlZ3JvdW5kSXNBY3RpdmUiOmZhbHNlLCJIb3Jpem9udGFsQWxpZ25tZW50IjowLCJWZXJ0aWNhbEFsaWdubWVudCI6MCwiU21hcnRGb3JlZ3JvdW5kIjpudWxsLCJCYWNrZ3JvdW5kRmlsbFR5cGUiOjAsIk1hcmdpbiI6eyIkcmVmIjoiNDQ3In0sIlBhZGRpbmciOnsiJHJlZiI6IjQ0OCJ9LCJCYWNrZ3JvdW5kIjp7IiRyZWYiOiIyMyJ9LCJJc1Zpc2libGUiOnRydWUsIldpZHRoIjowLjAsIkhlaWdodCI6MC4wLCJCb3JkZXJTdHlsZSI6bnVsbCwiUGFyZW50U3R5bGUiOm51bGx9LCJIb3Jpem9udGFsQ29ubmVjdG9yU3R5bGUiOnsiJGlkIjoiODgzIiwiTGluZUNvbG9yIjp7IiRyZWYiOiIyNyJ9LCJMaW5lV2VpZ2h0IjoxLjAsIkxpbmVUeXBlIjowLCJQYXJlbnRTdHlsZSI6bnVsbH0sIlZlcnRpY2FsQ29ubmVjdG9yU3R5bGUiOnsiJGlkIjoiODg0IiwiTGluZUNvbG9yIjp7IiRyZWYiOiIzMCJ9LCJMaW5lV2VpZ2h0IjowLjAsIkxpbmVUeXBlIjowLCJQYXJlbnRTdHlsZSI6bnVsbH0sIk1hcmdpbiI6bnVsbCwiU3RhcnREYXRlUG9zaXRpb24iOjQsIkVuZERhdGVQb3NpdGlvbiI6NCwiRGF0ZUlzVmlzaWJsZSI6dHJ1ZSwiVGl0bGVQb3NpdGlvbiI6MywiRHVyYXRpb25Qb3NpdGlvbiI6NiwiUGVyY2VudGFnZUNvbXBsZXRlZFBvc2l0aW9uIjo2LCJTcGFjaW5nIjo1LCJJc0JlbG93VGltZWJhbmQiOnRydWUsIlBlcmNlbnRhZ2VDb21wbGV0ZVNoYXBlT3BhY2l0eSI6MzUsIlNoYXBlU3R5bGUiOnsiJGlkIjoiODg1IiwiTWFyZ2luIjp7IiRyZWYiOiI0NTUifSwiUGFkZGluZyI6eyIkcmVmIjoiNDU2In0sIkJhY2tncm91bmQiOnsiJGlkIjoiODg2IiwiQ29sb3IiOnsiJGlkIjoiODg3IiwiQSI6MjU1LCJSIjo5MSwiRyI6MTU1LCJCIjoyMTN9fSwiSXNWaXNpYmxlIjp0cnVlLCJXaWR0aCI6MC4wLCJIZWlnaHQiOjE2LjAsIkJvcmRlclN0eWxlIjp7IiRpZCI6Ijg4OCIsIkxpbmVDb2xvciI6eyIkaWQiOiI4ODkiLCIkdHlwZSI6Ik5MUkUuQ29tbW9uLkRvbS5Tb2xpZENvbG9yQnJ1c2gsIE5MUkUuQ29tbW9uIiwiQ29sb3IiOnsiJGlkIjoiODkwIiwiQSI6MjU1LCJSIjoyNTUsIkciOjAsIkIiOjB9fSwiTGluZVdlaWdodCI6MC4wLCJMaW5lVHlwZSI6MCwiUGFyZW50U3R5bGUiOm51bGx9LCJQYXJlbnRTdHlsZSI6bnVsbH0sIlRpdGxlU3R5bGUiOnsiJGlkIjoiODkxIiwiRm9udFNldHRpbmdzIjp7IiRpZCI6Ijg5MiIsIkZvbnRTaXplIjoxMiwiRm9udE5hbWUiOiJDYWxpYnJpIiwiSXNCb2xkIjp0cnVlLCJJc0l0YWxpYyI6ZmFsc2UsIklzVW5kZXJsaW5lZCI6ZmFsc2UsIlBhcmVudFN0eWxlIjpudWxsfSwiQXV0b1NpemUiOjAsIkZvcmVncm91bmQiOnsiJGlkIjoiODkzIiwiQ29sb3IiOnsiJGlkIjoiODk0IiwiQSI6MjU1LCJSIjoyNTUsIkciOjI1NSwiQiI6MjU1fX0sIk1heFdpZHRoIjo5NjAuMCwiTWF4SGVpZ2h0IjoiSW5maW5pdHkiLCJTbWFydEZvcmVncm91bmRJc0FjdGl2ZSI6ZmFsc2UsIkhvcml6b250YWxBbGlnbm1lbnQiOjIsIlZlcnRpY2FsQWxpZ25tZW50IjowLCJTbWFydEZvcmVncm91bmQiOm51bGwsIkJhY2tncm91bmRGaWxsVHlwZSI6MCwiTWFyZ2luIjp7IiRyZWYiOiI0NjQifSwiUGFkZGluZyI6eyIkcmVmIjoiNDY1In0sIkJhY2tncm91bmQiOnsiJGlkIjoiODk1IiwiQ29sb3IiOnsiJHJlZiI6IjI0In19LCJJc1Zpc2libGUiOnRydWUsIldpZHRoIjowLjAsIkhlaWdodCI6MC4wLCJCb3JkZXJTdHlsZSI6bnVsbCwiUGFyZW50U3R5bGUiOm51bGx9LCJEYXRlU3R5bGUiOnsiJGlkIjoiODk2IiwiRm9udFNldHRpbmdzIjp7IiRpZCI6Ijg5NyIsIkZvbnRTaXplIjo4LCJGb250TmFtZSI6IkNhbGlicmkiLCJJc0JvbGQiOnRydWUsIklzSXRhbGljIjpmYWxzZSwiSXNVbmRlcmxpbmVkIjpmYWxzZSwiUGFyZW50U3R5bGUiOm51bGx9LCJBdXRvU2l6ZSI6MCwiRm9yZWdyb3VuZCI6eyIkaWQiOiI4OTgiLCJDb2xvciI6eyIkaWQiOiI4OTkiLCJBIjoyNTUsIlIiOjExNSwiRyI6MTE1LCJCIjoxMTV9fSwiTWF4V2lkdGgiOjIwMC4wLCJNYXhIZWlnaHQiOiJJbmZpbml0eSIsIlNtYXJ0Rm9yZWdyb3VuZElzQWN0aXZlIjpmYWxzZSwiSG9yaXpvbnRhbEFsaWdubWVudCI6MCwiVmVydGljYWxBbGlnbm1lbnQiOjAsIlNtYXJ0Rm9yZWdyb3VuZCI6bnVsbCwiQmFja2dyb3VuZEZpbGxUeXBlIjowLCJNYXJnaW4iOnsiJHJlZiI6IjQ3MyJ9LCJQYWRkaW5nIjp7IiRyZWYiOiI0NzQifSwiQmFja2dyb3VuZCI6eyIkaWQiOiI5MDAiLCJDb2xvciI6eyIkcmVmIjoiMjQifX0sIklzVmlzaWJsZSI6dHJ1ZSwiV2lkdGgiOjAuMCwiSGVpZ2h0IjowLjAsIkJvcmRlclN0eWxlIjpudWxsLCJQYXJlbnRTdHlsZSI6bnVsbH0sIkRhdGVGb3JtYXQiOnsiJGlkIjoiOTA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kwMiIsIkZvcm1hdCI6MCwiSXNWaXNpYmxlIjpmYWxzZSwiTGFzdEtub3duVmlzaWJpbGl0eVN0YXRlIjpmYWxzZX0sIklzVmlzaWJsZSI6dHJ1ZSwiUGFyZW50U3R5bGUiOm51bGwsIl9leHBsaWNpdGx5U2V0Ijp7IiRpZCI6IjkwMyIsIlNoYXBlU3R5bGUiOmZhbHNlLCJUaXRsZVN0eWxlIjpmYWxzZSwiRGF0ZVN0eWxlIjpmYWxzZSwiSG9yaXpvbnRhbENvbm5lY3RvclN0eWxlIjpmYWxzZSwiVmVydGljYWxDb25uZWN0b3JTdHlsZSI6ZmFsc2UsIlBlcmNlbnRhZ2VDb21wbGV0ZVNoYXBlT3BhY2l0eSI6ZmFsc2UsIlNoYXBlIjpmYWxzZSwiU2hhcGVUaGlja25lc3MiOmZhbHNlLCJEdXJhdGlvbkZvcm1hdCI6ZmFsc2UsIkluY2x1ZGVOb25Xb3JraW5nRGF5c0luRHVyYXRpb24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XZWVrTnVtYmVyaW5nIjpmYWxzZSwiSXNWaXNpYmxlIjpmYWxzZX19LCJHcmlkbGluZVBhbmVsU3R5bGUiOnsiJGlkIjoiOTA0IiwiR3JpZGxpbmVTdHlsZSI6eyIkaWQiOiI5MDUiLCJMaW5lQ29sb3IiOnsiJGlkIjoiOTA2IiwiJHR5cGUiOiJOTFJFLkNvbW1vbi5Eb20uU29saWRDb2xvckJydXNoLCBOTFJFLkNvbW1vbiIsIkNvbG9yIjp7IiRpZCI6IjkwNyIsIkEiOjM4LCJSIjo5MSwiRyI6MTU1LCJCIjoyMTN9fSwiTGluZVdlaWdodCI6MS4wLCJMaW5lVHlwZSI6MCwiUGFyZW50U3R5bGUiOm51bGx9LCJNYXJnaW4iOnsiJGlkIjoiOTA4IiwiVG9wIjowLjAsIkxlZnQiOjAuMCwiUmlnaHQiOjAuMCwiQm90dG9tIjowLjB9LCJQYWRkaW5nIjp7IiRpZCI6IjkwOSIsIlRvcCI6MC4wLCJMZWZ0IjowLjAsIlJpZ2h0IjowLjAsIkJvdHRvbSI6MC4wfSwiQmFja2dyb3VuZCI6bnVsbCwiSXNWaXNpYmxlIjp0cnVlLCJXaWR0aCI6MC4wLCJIZWlnaHQiOjAuMCwiQm9yZGVyU3R5bGUiOnsiJGlkIjoiOTEwIiwiTGluZUNvbG9yIjpudWxsLCJMaW5lV2VpZ2h0IjowLjAsIkxpbmVUeXBlIjowLCJQYXJlbnRTdHlsZSI6bnVsbH0sIlBhcmVudFN0eWxlIjpudWxsfSwiQWN0aXZpdHlMaW5lUGFuZWxTdHlsZSI6eyIkaWQiOiI5MTEiLCJBY3Rpdml0eUxpbmVTdHlsZSI6eyIkaWQiOiI5MTIiLCJMaW5lQ29sb3IiOnsiJGlkIjoiOTEzIiwiJHR5cGUiOiJOTFJFLkNvbW1vbi5Eb20uU29saWRDb2xvckJydXNoLCBOTFJFLkNvbW1vbiIsIkNvbG9yIjp7IiRpZCI6IjkxNCIsIkEiOjM4LCJSIjo2OCwiRyI6MTE0LCJCIjoxOTZ9fSwiTGluZVdlaWdodCI6MS4wLCJMaW5lVHlwZSI6MCwiUGFyZW50U3R5bGUiOm51bGx9LCJNYXJnaW4iOnsiJGlkIjoiOTE1IiwiVG9wIjowLjAsIkxlZnQiOjAuMCwiUmlnaHQiOjAuMCwiQm90dG9tIjowLjB9LCJQYWRkaW5nIjp7IiRpZCI6IjkxNiIsIlRvcCI6MC4wLCJMZWZ0IjowLjAsIlJpZ2h0IjowLjAsIkJvdHRvbSI6MC4wfSwiQmFja2dyb3VuZCI6bnVsbCwiSXNWaXNpYmxlIjp0cnVlLCJXaWR0aCI6MC4wLCJIZWlnaHQiOjAuMCwiQm9yZGVyU3R5bGUiOnsiJGlkIjoiOTE3IiwiTGluZUNvbG9yIjpudWxsLCJMaW5lV2VpZ2h0IjowLjAsIkxpbmVUeXBlIjowLCJQYXJlbnRTdHlsZSI6bnVsbH0sIlBhcmVudFN0eWxlIjpudWxsfSwiU2hvd0VsYXBzZWRUaW1lR3JhZGllbnRTdHlsZSI6ZmFsc2UsIlRpbWViYW5kUmVzZXJ2ZWRMZWZ0QXJlYVN0eWxlIjp7IiRpZCI6IjkxOCIsIkFjdGl2aXR5SGVhZGVyV2lkdGgiOjg0LjgzOTkwOTgwODM0MjU4MywiSXNTZXQiOnRydWV9LCJEZWZhdWx0U3dpbWxhbmVTdHlsZSI6bnVsbH0sIlNjYWxlIjpudWxsLCJTY2FsZVYyIjp7IiRpZCI6IjkxOSIsIlN0YXJ0RGF0ZSI6IjIwMTgtMDUtMTBUMjM6NTk6MDAiLCJFbmREYXRlIjoiMjAyMi0wMS0zMFQyMzo1OTowMCIsIkF1dG9EYXRlUmFuZ2UiOnRydWUsIldvcmtpbmdEYXlzIjozMSwiRmlzY2FsWWVhciI6eyIkaWQiOiI5MjAiLCJTdGFydE1vbnRoIjoxLCJVc2VTdGFydGluZ1llYXJGb3JOdW1iZXJpbmciOnRydWUsIlNob3dGaXNjYWxZZWFyTGFiZWwiOnRydWV9LCJUb2RheU1hcmtlclRleHQiOiJUb2RheSIsIkF1dG9TY2FsZVR5cGUiOmZhbHNlLCJUaW1lYmFuZFNjYWxlcyI6eyIkaWQiOiI5MjEiLCJUb3BTY2FsZUxheWVyIjp7IiRpZCI6IjkyMiIsIkZvcm1hdCI6Ik1NTSIsIlR5cGUiOjJ9LCJNaWRkbGVTY2FsZUxheWVyIjp7IiRpZCI6IjkyMyIsIkZvcm1hdCI6Ik1NTSIsIlR5cGUiOjN9LCJCb3R0b21TY2FsZUxheWVyIjp7IiRpZCI6IjkyNCIsIkZvcm1hdCI6Ik1NTSIsIlR5cGUiOjV9fX0sIk1pbGVzdG9uZXMiOlt7IiRpZCI6IjkyNSIsIkRhdGUiOiIyMDIxLTA1LTEwVDIzOjU5OjAwIiwiU3R5bGUiOnsiJGlkIjoiOTI2IiwiU2hhcGUiOjEsIkNvbm5lY3Rvck1hcmdpbiI6eyIkaWQiOiI5MjciLCJUb3AiOjAuMCwiTGVmdCI6Mi4wLCJSaWdodCI6Mi4wLCJCb3R0b20iOjAuMH0sIkNvbm5lY3RvclN0eWxlIjp7IiRpZCI6IjkyOCIsIkxpbmVDb2xvciI6eyIkaWQiOiI5MjkiLCIkdHlwZSI6Ik5MUkUuQ29tbW9uLkRvbS5Tb2xpZENvbG9yQnJ1c2gsIE5MUkUuQ29tbW9uIiwiQ29sb3IiOnsiJGlkIjoiOTMwIiwiQSI6MTI3LCJSIjoyMzcsIkciOjEyNSwiQiI6NDl9fSwiTGluZVdlaWdodCI6MC44LCJMaW5lVHlwZSI6MCwiUGFyZW50U3R5bGUiOm51bGx9LCJJc0JlbG93VGltZWJhbmQiOmZhbHNlLCJQb3NpdGlvbk9uVGFzayI6MCwiSGlkZURhdGUiOmZhbHNlLCJTaGFwZVNpemUiOjEsIlNwYWNpbmciOjEuMCwiUGFkZGluZyI6eyIkaWQiOiI5MzEiLCJUb3AiOjcuMCwiTGVmdCI6My4wLCJSaWdodCI6MC4wLCJCb3R0b20iOjIuMH0sIlNoYXBlU3R5bGUiOnsiJGlkIjoiOTMyIiwiTWFyZ2luIjp7IiRpZCI6IjkzMyIsIlRvcCI6NS4wLCJMZWZ0IjowLjAsIlJpZ2h0IjowLjAsIkJvdHRvbSI6MC4wfSwiUGFkZGluZyI6eyIkaWQiOiI5MzQiLCJUb3AiOjAuMCwiTGVmdCI6MC4wLCJSaWdodCI6MC4wLCJCb3R0b20iOjAuMH0sIkJhY2tncm91bmQiOnsiJGlkIjoiOTM1IiwiQ29sb3IiOnsiJGlkIjoiOTM2IiwiQSI6MjU1LCJSIjoyMzcsIkciOjEyNSwiQiI6NDl9fSwiSXNWaXNpYmxlIjp0cnVlLCJXaWR0aCI6MTguMCwiSGVpZ2h0IjoyMC4wLCJCb3JkZXJTdHlsZSI6eyIkaWQiOiI5MzciLCJMaW5lQ29sb3IiOnsiJHJlZiI6IjUyMSJ9LCJMaW5lV2VpZ2h0IjowLjAsIkxpbmVUeXBlIjowLCJQYXJlbnRTdHlsZSI6bnVsbH0sIlBhcmVudFN0eWxlIjpudWxsfSwiVGl0bGVTdHlsZSI6eyIkaWQiOiI5MzgiLCJGb250U2V0dGluZ3MiOnsiJGlkIjoiOTM5IiwiRm9udFNpemUiOjExLCJGb250TmFtZSI6IkNhbGlicmkiLCJJc0JvbGQiOnRydWUsIklzSXRhbGljIjpmYWxzZSwiSXNVbmRlcmxpbmVkIjpmYWxzZSwiUGFyZW50U3R5bGUiOm51bGx9LCJBdXRvU2l6ZSI6MCwiRm9yZWdyb3VuZCI6eyIkaWQiOiI5NDAiLCJDb2xvciI6eyIkaWQiOiI5NDE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TQyIiwiVG9wIjowLjAsIkxlZnQiOjAuMCwiUmlnaHQiOjAuMCwiQm90dG9tIjowLjB9LCJQYWRkaW5nIjp7IiRpZCI6Ijk0MyIsIlRvcCI6MC4wLCJMZWZ0IjowLjAsIlJpZ2h0IjowLjAsIkJvdHRvbSI6MC4wfSwiQmFja2dyb3VuZCI6eyIkaWQiOiI5NDQiLCJDb2xvciI6eyIkaWQiOiI5NDUiLCJBIjowLCJSIjoyNTUsIkciOjI1NSwiQiI6MjU1fX0sIklzVmlzaWJsZSI6dHJ1ZSwiV2lkdGgiOjAuMCwiSGVpZ2h0IjowLjAsIkJvcmRlclN0eWxlIjp7IiRpZCI6Ijk0NiIsIkxpbmVDb2xvciI6bnVsbCwiTGluZVdlaWdodCI6MC4wLCJMaW5lVHlwZSI6MCwiUGFyZW50U3R5bGUiOm51bGx9LCJQYXJlbnRTdHlsZSI6bnVsbH0sIkRhdGVTdHlsZSI6eyIkaWQiOiI5NDciLCJGb250U2V0dGluZ3MiOnsiJGlkIjoiOTQ4IiwiRm9udFNpemUiOjgsIkZvbnROYW1lIjoiQ2FsaWJyaSIsIklzQm9sZCI6dHJ1ZSwiSXNJdGFsaWMiOmZhbHNlLCJJc1VuZGVybGluZWQiOmZhbHNlLCJQYXJlbnRTdHlsZSI6bnVsbH0sIkF1dG9TaXplIjowLCJGb3JlZ3JvdW5kIjp7IiRpZCI6Ijk0OSIsIkNvbG9yIjp7IiRpZCI6Ijk1MC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5NTEiLCJUb3AiOjAuMCwiTGVmdCI6MC4wLCJSaWdodCI6MC4wLCJCb3R0b20iOjAuMH0sIlBhZGRpbmciOnsiJGlkIjoiOTUyIiwiVG9wIjowLjAsIkxlZnQiOjAuMCwiUmlnaHQiOjAuMCwiQm90dG9tIjowLjB9LCJCYWNrZ3JvdW5kIjp7IiRpZCI6Ijk1MyIsIkNvbG9yIjp7IiRpZCI6Ijk1NCIsIkEiOjAsIlIiOjI1NSwiRyI6MjU1LCJCIjoyNTV9fSwiSXNWaXNpYmxlIjp0cnVlLCJXaWR0aCI6MC4wLCJIZWlnaHQiOjAuMCwiQm9yZGVyU3R5bGUiOnsiJGlkIjoiOTU1IiwiTGluZUNvbG9yIjpudWxsLCJMaW5lV2VpZ2h0IjowLjAsIkxpbmVUeXBlIjowLCJQYXJlbnRTdHlsZSI6bnVsbH0sIlBhcmVudFN0eWxlIjpudWxsfSwiRGF0ZUZvcm1hdCI6eyIkaWQiOiI5NTY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5NTciLCJEYXRlUGFydElzVmlzaWJsZSI6dHJ1ZSwiVGltZVBhcnRJc1Zpc2libGUiOmZhbHNlfX0sIldlZWtOdW1iZXJpbmciOnsiJGlkIjoiOTU4IiwiRm9ybWF0IjowLCJJc1Zpc2libGUiOmZhbHNlLCJMYXN0S25vd25WaXNpYmlsaXR5U3RhdGUiOmZhbHNlfSwiSXNWaXNpYmxlIjp0cnVlLCJQYXJlbnRTdHlsZSI6bnVsbH0sIkluZGV4IjowLCJQZXJjZW50YWdlQ29tcGxldGUiOm51bGwsIlBvc2l0aW9uIjp7IlJhdGlvIjowLjA4NTU0MzIwOTg3NjU0MzI1LCJJc0N1c3RvbSI6dHJ1ZX0sIkRhdGVGb3JtYXQiOnsiJHJlZiI6Ijk1NiJ9LCJXZWVrTnVtYmVyaW5nIjp7IiRpZCI6Ijk1OSIsIkZvcm1hdCI6MCwiSXNWaXNpYmxlIjpmYWxzZSwiTGFzdEtub3duVmlzaWJpbGl0eVN0YXRlIjpmYWxzZX0sIlJlbGF0ZWRUYXNrSWQiOiIwMDAwMDAwMC0wMDAwLTAwMDAtMDAwMC0wMDAwMDAwMDAwMDAiLCJJZCI6ImYwZTIzNWYyLTM4YzYtNDczMy04ZjUyLWI1NzE4YjI3N2NkNCIsIkltcG9ydElkIjpudWxsLCJUaXRsZSI6Ik1pbGVzdG9uZSAxIiwiTm90ZSI6bnVsbCwiSHlwZXJsaW5rIjp7IiRpZCI6Ijk2MCIsIkFkZHJlc3MiOiIiLCJTdWJBZGRyZXNzIjoiIn0sIklzQ2hhbmdlZCI6ZmFsc2UsIklzTmV3IjpmYWxzZX0seyIkaWQiOiI5NjEiLCJEYXRlIjoiMjAyMS0wNy0yMVQyMzo1OTowMCIsIlN0eWxlIjp7IiRpZCI6Ijk2MiIsIlNoYXBlIjowLCJDb25uZWN0b3JNYXJnaW4iOnsiJGlkIjoiOTYzIiwiVG9wIjowLjAsIkxlZnQiOjIuMCwiUmlnaHQiOjIuMCwiQm90dG9tIjowLjB9LCJDb25uZWN0b3JTdHlsZSI6eyIkaWQiOiI5NjQiLCJMaW5lQ29sb3IiOnsiJHJlZiI6Ijg2MSJ9LCJMaW5lV2VpZ2h0IjowLjgsIkxpbmVUeXBlIjowLCJQYXJlbnRTdHlsZSI6bnVsbH0sIklzQmVsb3dUaW1lYmFuZCI6dHJ1ZSwiUG9zaXRpb25PblRhc2siOjEsIkhpZGVEYXRlIjpmYWxzZSwiU2hhcGVTaXplIjoxLCJTcGFjaW5nIjoxLjAsIlBhZGRpbmciOnsiJGlkIjoiOTY1IiwiVG9wIjo3LjAsIkxlZnQiOjMuMCwiUmlnaHQiOjAuMCwiQm90dG9tIjoyLjB9LCJTaGFwZVN0eWxlIjp7IiRpZCI6Ijk2NiIsIk1hcmdpbiI6eyIkaWQiOiI5NjciLCJUb3AiOjUuMCwiTGVmdCI6MC4wLCJSaWdodCI6MC4wLCJCb3R0b20iOjAuMH0sIlBhZGRpbmciOnsiJGlkIjoiOTY4IiwiVG9wIjowLjAsIkxlZnQiOjAuMCwiUmlnaHQiOjAuMCwiQm90dG9tIjowLjB9LCJCYWNrZ3JvdW5kIjp7IiRpZCI6Ijk2OSIsIkNvbG9yIjp7IiRpZCI6Ijk3MCIsIkEiOjI1NSwiUiI6MjYsIkciOjE3MCwiQiI6NjZ9fSwiSXNWaXNpYmxlIjp0cnVlLCJXaWR0aCI6MTguMCwiSGVpZ2h0IjoyMC4wLCJCb3JkZXJTdHlsZSI6eyIkaWQiOiI5NzEiLCJMaW5lQ29sb3IiOnsiJHJlZiI6IjUyMSJ9LCJMaW5lV2VpZ2h0IjowLjAsIkxpbmVUeXBlIjowLCJQYXJlbnRTdHlsZSI6bnVsbH0sIlBhcmVudFN0eWxlIjpudWxsfSwiVGl0bGVTdHlsZSI6eyIkaWQiOiI5NzIiLCJGb250U2V0dGluZ3MiOnsiJGlkIjoiOTczIiwiRm9udFNpemUiOjExLCJGb250TmFtZSI6IkNhbGlicmkiLCJJc0JvbGQiOnRydWUsIklzSXRhbGljIjpmYWxzZSwiSXNVbmRlcmxpbmVkIjpmYWxzZSwiUGFyZW50U3R5bGUiOm51bGx9LCJBdXRvU2l6ZSI6MCwiRm9yZWdyb3VuZCI6eyIkaWQiOiI5NzQiLCJDb2xvciI6eyIkaWQiOiI5NzU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Tc2IiwiVG9wIjowLjAsIkxlZnQiOjAuMCwiUmlnaHQiOjAuMCwiQm90dG9tIjowLjB9LCJQYWRkaW5nIjp7IiRpZCI6Ijk3NyIsIlRvcCI6MC4wLCJMZWZ0IjowLjAsIlJpZ2h0IjowLjAsIkJvdHRvbSI6MC4wfSwiQmFja2dyb3VuZCI6eyIkaWQiOiI5NzgiLCJDb2xvciI6eyIkaWQiOiI5NzkiLCJBIjowLCJSIjoyNTUsIkciOjI1NSwiQiI6MjU1fX0sIklzVmlzaWJsZSI6dHJ1ZSwiV2lkdGgiOjAuMCwiSGVpZ2h0IjowLjAsIkJvcmRlclN0eWxlIjp7IiRpZCI6Ijk4MCIsIkxpbmVDb2xvciI6bnVsbCwiTGluZVdlaWdodCI6MC4wLCJMaW5lVHlwZSI6MCwiUGFyZW50U3R5bGUiOm51bGx9LCJQYXJlbnRTdHlsZSI6bnVsbH0sIkRhdGVTdHlsZSI6eyIkaWQiOiI5ODEiLCJGb250U2V0dGluZ3MiOnsiJGlkIjoiOTgyIiwiRm9udFNpemUiOjgsIkZvbnROYW1lIjoiQ2FsaWJyaSIsIklzQm9sZCI6dHJ1ZSwiSXNJdGFsaWMiOmZhbHNlLCJJc1VuZGVybGluZWQiOmZhbHNlLCJQYXJlbnRTdHlsZSI6bnVsbH0sIkF1dG9TaXplIjowLCJGb3JlZ3JvdW5kIjp7IiRpZCI6Ijk4MyIsIkNvbG9yIjp7IiRpZCI6Ijk4NC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5ODUiLCJUb3AiOjAuMCwiTGVmdCI6MC4wLCJSaWdodCI6MC4wLCJCb3R0b20iOjAuMH0sIlBhZGRpbmciOnsiJGlkIjoiOTg2IiwiVG9wIjowLjAsIkxlZnQiOjAuMCwiUmlnaHQiOjAuMCwiQm90dG9tIjowLjB9LCJCYWNrZ3JvdW5kIjp7IiRpZCI6Ijk4NyIsIkNvbG9yIjp7IiRpZCI6Ijk4OCIsIkEiOjAsIlIiOjI1NSwiRyI6MjU1LCJCIjoyNTV9fSwiSXNWaXNpYmxlIjp0cnVlLCJXaWR0aCI6MC4wLCJIZWlnaHQiOjAuMCwiQm9yZGVyU3R5bGUiOnsiJGlkIjoiOTg5IiwiTGluZUNvbG9yIjpudWxsLCJMaW5lV2VpZ2h0IjowLjAsIkxpbmVUeXBlIjowLCJQYXJlbnRTdHlsZSI6bnVsbH0sIlBhcmVudFN0eWxlIjpudWxsfSwiRGF0ZUZvcm1hdCI6eyIkaWQiOiI5OTA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5OTEiLCJEYXRlUGFydElzVmlzaWJsZSI6dHJ1ZSwiVGltZVBhcnRJc1Zpc2libGUiOmZhbHNlfX0sIldlZWtOdW1iZXJpbmciOnsiJGlkIjoiOTkyIiwiRm9ybWF0IjowLCJJc1Zpc2libGUiOmZhbHNlLCJMYXN0S25vd25WaXNpYmlsaXR5U3RhdGUiOmZhbHNlfSwiSXNWaXNpYmxlIjp0cnVlLCJQYXJlbnRTdHlsZSI6bnVsbH0sIkluZGV4IjoxLCJQZXJjZW50YWdlQ29tcGxldGUiOm51bGwsIlBvc2l0aW9uIjp7IlJhdGlvIjowLjE2NDQ2MDkwOTk4OTI4Mjg0LCJJc0N1c3RvbSI6ZmFsc2V9LCJEYXRlRm9ybWF0Ijp7IiRyZWYiOiI5OTAifSwiV2Vla051bWJlcmluZyI6eyIkaWQiOiI5OTMiLCJGb3JtYXQiOjAsIklzVmlzaWJsZSI6ZmFsc2UsIkxhc3RLbm93blZpc2liaWxpdHlTdGF0ZSI6ZmFsc2V9LCJSZWxhdGVkVGFza0lkIjoiMDAwMDAwMDAtMDAwMC0wMDAwLTAwMDAtMDAwMDAwMDAwMDAwIiwiSWQiOiI1Njk4OTE3MC1hMTI0LTQzZTYtOGMyMC02NDg1YjY2ZjBhNmMiLCJJbXBvcnRJZCI6bnVsbCwiVGl0bGUiOiJNaWxlc3RvbmUgMyIsIk5vdGUiOm51bGwsIkh5cGVybGluayI6eyIkaWQiOiI5OTQiLCJBZGRyZXNzIjoiIiwiU3ViQWRkcmVzcyI6IiJ9LCJJc0NoYW5nZWQiOmZhbHNlLCJJc05ldyI6ZmFsc2V9LHsiJGlkIjoiOTk1IiwiRGF0ZSI6IjIwMjEtMTItMjBUMjM6NTk6MDAiLCJTdHlsZSI6eyIkaWQiOiI5OTYiLCJTaGFwZSI6MCwiQ29ubmVjdG9yTWFyZ2luIjp7IiRpZCI6Ijk5NyIsIlRvcCI6MC4wLCJMZWZ0IjoyLjAsIlJpZ2h0IjoyLjAsIkJvdHRvbSI6MC4wfSwiQ29ubmVjdG9yU3R5bGUiOnsiJGlkIjoiOTk4IiwiTGluZUNvbG9yIjp7IiRyZWYiOiI4NjEifSwiTGluZVdlaWdodCI6MC44LCJMaW5lVHlwZSI6MCwiUGFyZW50U3R5bGUiOm51bGx9LCJJc0JlbG93VGltZWJhbmQiOnRydWUsIlBvc2l0aW9uT25UYXNrIjowLCJIaWRlRGF0ZSI6ZmFsc2UsIlNoYXBlU2l6ZSI6MSwiU3BhY2luZyI6MS4wLCJQYWRkaW5nIjp7IiRpZCI6Ijk5OSIsIlRvcCI6Ny4wLCJMZWZ0IjozLjAsIlJpZ2h0IjowLjAsIkJvdHRvbSI6Mi4wfSwiU2hhcGVTdHlsZSI6eyIkaWQiOiIxMDAwIiwiTWFyZ2luIjp7IiRpZCI6IjEwMDEiLCJUb3AiOjUuMCwiTGVmdCI6MC4wLCJSaWdodCI6MC4wLCJCb3R0b20iOjAuMH0sIlBhZGRpbmciOnsiJGlkIjoiMTAwMiIsIlRvcCI6MC4wLCJMZWZ0IjowLjAsIlJpZ2h0IjowLjAsIkJvdHRvbSI6MC4wfSwiQmFja2dyb3VuZCI6eyIkaWQiOiIxMDAzIiwiQ29sb3IiOnsiJGlkIjoiMTAwNCIsIkEiOjI1NSwiUiI6MjU0LCJHIjoxODYsIkIiOjEwfX0sIklzVmlzaWJsZSI6dHJ1ZSwiV2lkdGgiOjE4LjAsIkhlaWdodCI6MjAuMCwiQm9yZGVyU3R5bGUiOnsiJGlkIjoiMTAwNSIsIkxpbmVDb2xvciI6eyIkcmVmIjoiNTIxIn0sIkxpbmVXZWlnaHQiOjAuMCwiTGluZVR5cGUiOjAsIlBhcmVudFN0eWxlIjpudWxsfSwiUGFyZW50U3R5bGUiOm51bGx9LCJUaXRsZVN0eWxlIjp7IiRpZCI6IjEwMDYiLCJGb250U2V0dGluZ3MiOnsiJGlkIjoiMTAwNyIsIkZvbnRTaXplIjoxMSwiRm9udE5hbWUiOiJDYWxpYnJpIiwiSXNCb2xkIjp0cnVlLCJJc0l0YWxpYyI6ZmFsc2UsIklzVW5kZXJsaW5lZCI6ZmFsc2UsIlBhcmVudFN0eWxlIjpudWxsfSwiQXV0b1NpemUiOjAsIkZvcmVncm91bmQiOnsiJGlkIjoiMTAwOCIsIkNvbG9yIjp7IiRpZCI6IjEwMDk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TAxMCIsIlRvcCI6MC4wLCJMZWZ0IjowLjAsIlJpZ2h0IjowLjAsIkJvdHRvbSI6MC4wfSwiUGFkZGluZyI6eyIkaWQiOiIxMDExIiwiVG9wIjowLjAsIkxlZnQiOjAuMCwiUmlnaHQiOjAuMCwiQm90dG9tIjowLjB9LCJCYWNrZ3JvdW5kIjp7IiRpZCI6IjEwMTIiLCJDb2xvciI6eyIkaWQiOiIxMDEzIiwiQSI6MCwiUiI6MjU1LCJHIjoyNTUsIkIiOjI1NX19LCJJc1Zpc2libGUiOnRydWUsIldpZHRoIjowLjAsIkhlaWdodCI6MC4wLCJCb3JkZXJTdHlsZSI6eyIkaWQiOiIxMDE0IiwiTGluZUNvbG9yIjpudWxsLCJMaW5lV2VpZ2h0IjowLjAsIkxpbmVUeXBlIjowLCJQYXJlbnRTdHlsZSI6bnVsbH0sIlBhcmVudFN0eWxlIjpudWxsfSwiRGF0ZVN0eWxlIjp7IiRpZCI6IjEwMTUiLCJGb250U2V0dGluZ3MiOnsiJGlkIjoiMTAxNiIsIkZvbnRTaXplIjo4LCJGb250TmFtZSI6IkNhbGlicmkiLCJJc0JvbGQiOnRydWUsIklzSXRhbGljIjpmYWxzZSwiSXNVbmRlcmxpbmVkIjpmYWxzZSwiUGFyZW50U3R5bGUiOm51bGx9LCJBdXRvU2l6ZSI6MCwiRm9yZWdyb3VuZCI6eyIkaWQiOiIxMDE3IiwiQ29sb3IiOnsiJGlkIjoiMTAxOC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xMDE5IiwiVG9wIjowLjAsIkxlZnQiOjAuMCwiUmlnaHQiOjAuMCwiQm90dG9tIjowLjB9LCJQYWRkaW5nIjp7IiRpZCI6IjEwMjAiLCJUb3AiOjAuMCwiTGVmdCI6MC4wLCJSaWdodCI6MC4wLCJCb3R0b20iOjAuMH0sIkJhY2tncm91bmQiOnsiJGlkIjoiMTAyMSIsIkNvbG9yIjp7IiRpZCI6IjEwMjIiLCJBIjowLCJSIjoyNTUsIkciOjI1NSwiQiI6MjU1fX0sIklzVmlzaWJsZSI6dHJ1ZSwiV2lkdGgiOjAuMCwiSGVpZ2h0IjowLjAsIkJvcmRlclN0eWxlIjp7IiRpZCI6IjEwMjMiLCJMaW5lQ29sb3IiOm51bGwsIkxpbmVXZWlnaHQiOjAuMCwiTGluZVR5cGUiOjAsIlBhcmVudFN0eWxlIjpudWxsfSwiUGFyZW50U3R5bGUiOm51bGx9LCJEYXRlRm9ybWF0Ijp7IiRpZCI6IjEwMjQ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xMDI1IiwiRGF0ZVBhcnRJc1Zpc2libGUiOnRydWUsIlRpbWVQYXJ0SXNWaXNpYmxlIjpmYWxzZX19LCJXZWVrTnVtYmVyaW5nIjp7IiRpZCI6IjEwMjYiLCJGb3JtYXQiOjAsIklzVmlzaWJsZSI6ZmFsc2UsIkxhc3RLbm93blZpc2liaWxpdHlTdGF0ZSI6ZmFsc2V9LCJJc1Zpc2libGUiOnRydWUsIlBhcmVudFN0eWxlIjpudWxsfSwiSW5kZXgiOjIsIlBlcmNlbnRhZ2VDb21wbGV0ZSI6bnVsbCwiUG9zaXRpb24iOnsiUmF0aW8iOjAuMDg1NTQzMjA5ODc2NTQzNDE2LCJJc0N1c3RvbSI6dHJ1ZX0sIkRhdGVGb3JtYXQiOnsiJHJlZiI6IjEwMjQifSwiV2Vla051bWJlcmluZyI6eyIkaWQiOiIxMDI3IiwiRm9ybWF0IjowLCJJc1Zpc2libGUiOmZhbHNlLCJMYXN0S25vd25WaXNpYmlsaXR5U3RhdGUiOmZhbHNlfSwiUmVsYXRlZFRhc2tJZCI6IjAwMDAwMDAwLTAwMDAtMDAwMC0wMDAwLTAwMDAwMDAwMDAwMCIsIklkIjoiYTkxZTBiMDItNzI0Mi00NjI2LWI4YjEtNTYwMWJhN2Y4MGZjIiwiSW1wb3J0SWQiOm51bGwsIlRpdGxlIjoiTWlsZXN0b25lIDciLCJOb3RlIjpudWxsLCJIeXBlcmxpbmsiOnsiJGlkIjoiMTAyOCIsIkFkZHJlc3MiOiIiLCJTdWJBZGRyZXNzIjoiIn0sIklzQ2hhbmdlZCI6ZmFsc2UsIklzTmV3IjpmYWxzZX0seyIkaWQiOiIxMDI5IiwiRGF0ZSI6IjIwMjItMDEtMTZUMjM6NTk6MDAiLCJTdHlsZSI6eyIkaWQiOiIxMDMwIiwiU2hhcGUiOjUsIkNvbm5lY3Rvck1hcmdpbiI6eyIkaWQiOiIxMDMxIiwiVG9wIjowLjAsIkxlZnQiOjIuMCwiUmlnaHQiOjIuMCwiQm90dG9tIjowLjB9LCJDb25uZWN0b3JTdHlsZSI6eyIkaWQiOiIxMDMyIiwiTGluZUNvbG9yIjp7IiRpZCI6IjEwMzMiLCIkdHlwZSI6Ik5MUkUuQ29tbW9uLkRvbS5Tb2xpZENvbG9yQnJ1c2gsIE5MUkUuQ29tbW9uIiwiQ29sb3IiOnsiJGlkIjoiMTAzNCIsIkEiOjEyNywiUiI6MjM0LCJHIjoyMiwiQiI6MzB9fSwiTGluZVdlaWdodCI6MC44LCJMaW5lVHlwZSI6MCwiUGFyZW50U3R5bGUiOm51bGx9LCJJc0JlbG93VGltZWJhbmQiOmZhbHNlLCJQb3NpdGlvbk9uVGFzayI6MCwiSGlkZURhdGUiOmZhbHNlLCJTaGFwZVNpemUiOjEsIlNwYWNpbmciOjEuMCwiUGFkZGluZyI6eyIkcmVmIjoiOTk5In0sIlNoYXBlU3R5bGUiOnsiJGlkIjoiMTAzNSIsIk1hcmdpbiI6eyIkaWQiOiIxMDM2IiwiVG9wIjo1LjAsIkxlZnQiOjAuMCwiUmlnaHQiOjAuMCwiQm90dG9tIjowLjB9LCJQYWRkaW5nIjp7IiRpZCI6IjEwMzciLCJUb3AiOjAuMCwiTGVmdCI6MC4wLCJSaWdodCI6MC4wLCJCb3R0b20iOjAuMH0sIkJhY2tncm91bmQiOnsiJGlkIjoiMTAzOCIsIkNvbG9yIjp7IiRpZCI6IjEwMzkiLCJBIjoyNTUsIlIiOjIzNCwiRyI6MjIsIkIiOjMwfX0sIklzVmlzaWJsZSI6dHJ1ZSwiV2lkdGgiOjE4LjAsIkhlaWdodCI6MjAuMCwiQm9yZGVyU3R5bGUiOnsiJGlkIjoiMTA0MCIsIkxpbmVDb2xvciI6eyIkcmVmIjoiNTIxIn0sIkxpbmVXZWlnaHQiOjAuMCwiTGluZVR5cGUiOjAsIlBhcmVudFN0eWxlIjpudWxsfSwiUGFyZW50U3R5bGUiOm51bGx9LCJUaXRsZVN0eWxlIjp7IiRpZCI6IjEwNDEiLCJGb250U2V0dGluZ3MiOnsiJGlkIjoiMTA0MiIsIkZvbnRTaXplIjoxMSwiRm9udE5hbWUiOiJDYWxpYnJpIiwiSXNCb2xkIjp0cnVlLCJJc0l0YWxpYyI6ZmFsc2UsIklzVW5kZXJsaW5lZCI6ZmFsc2UsIlBhcmVudFN0eWxlIjpudWxsfSwiQXV0b1NpemUiOjAsIkZvcmVncm91bmQiOnsiJGlkIjoiMTA0MyIsIkNvbG9yIjp7IiRpZCI6IjEwNDQ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TA0NSIsIlRvcCI6MC4wLCJMZWZ0IjowLjAsIlJpZ2h0IjowLjAsIkJvdHRvbSI6MC4wfSwiUGFkZGluZyI6eyIkaWQiOiIxMDQ2IiwiVG9wIjowLjAsIkxlZnQiOjAuMCwiUmlnaHQiOjAuMCwiQm90dG9tIjowLjB9LCJCYWNrZ3JvdW5kIjp7IiRpZCI6IjEwNDciLCJDb2xvciI6eyIkaWQiOiIxMDQ4IiwiQSI6MCwiUiI6MjU1LCJHIjoyNTUsIkIiOjI1NX19LCJJc1Zpc2libGUiOnRydWUsIldpZHRoIjowLjAsIkhlaWdodCI6MC4wLCJCb3JkZXJTdHlsZSI6eyIkaWQiOiIxMDQ5IiwiTGluZUNvbG9yIjpudWxsLCJMaW5lV2VpZ2h0IjowLjAsIkxpbmVUeXBlIjowLCJQYXJlbnRTdHlsZSI6bnVsbH0sIlBhcmVudFN0eWxlIjpudWxsfSwiRGF0ZVN0eWxlIjp7IiRpZCI6IjEwNTAiLCJGb250U2V0dGluZ3MiOnsiJGlkIjoiMTA1MSIsIkZvbnRTaXplIjo4LCJGb250TmFtZSI6IkNhbGlicmkiLCJJc0JvbGQiOnRydWUsIklzSXRhbGljIjpmYWxzZSwiSXNVbmRlcmxpbmVkIjpmYWxzZSwiUGFyZW50U3R5bGUiOm51bGx9LCJBdXRvU2l6ZSI6MCwiRm9yZWdyb3VuZCI6eyIkaWQiOiIxMDUyIiwiQ29sb3IiOnsiJGlkIjoiMTA1My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xMDU0IiwiVG9wIjowLjAsIkxlZnQiOjAuMCwiUmlnaHQiOjAuMCwiQm90dG9tIjowLjB9LCJQYWRkaW5nIjp7IiRpZCI6IjEwNTUiLCJUb3AiOjAuMCwiTGVmdCI6MC4wLCJSaWdodCI6MC4wLCJCb3R0b20iOjAuMH0sIkJhY2tncm91bmQiOnsiJGlkIjoiMTA1NiIsIkNvbG9yIjp7IiRpZCI6IjEwNTciLCJBIjowLCJSIjoyNTUsIkciOjI1NSwiQiI6MjU1fX0sIklzVmlzaWJsZSI6dHJ1ZSwiV2lkdGgiOjAuMCwiSGVpZ2h0IjowLjAsIkJvcmRlclN0eWxlIjp7IiRpZCI6IjEwNTgiLCJMaW5lQ29sb3IiOm51bGwsIkxpbmVXZWlnaHQiOjAuMCwiTGluZVR5cGUiOjAsIlBhcmVudFN0eWxlIjpudWxsfSwiUGFyZW50U3R5bGUiOm51bGx9LCJEYXRlRm9ybWF0Ijp7IiRpZCI6IjEwNTk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xMDYwIiwiRGF0ZVBhcnRJc1Zpc2libGUiOnRydWUsIlRpbWVQYXJ0SXNWaXNpYmxlIjpmYWxzZX19LCJXZWVrTnVtYmVyaW5nIjp7IiRpZCI6IjEwNjEiLCJGb3JtYXQiOjAsIklzVmlzaWJsZSI6ZmFsc2UsIkxhc3RLbm93blZpc2liaWxpdHlTdGF0ZSI6ZmFsc2V9LCJJc1Zpc2libGUiOnRydWUsIlBhcmVudFN0eWxlIjpudWxsfSwiSW5kZXgiOjMsIlBlcmNlbnRhZ2VDb21wbGV0ZSI6bnVsbCwiUG9zaXRpb24iOnsiUmF0aW8iOjAuMDg1NTQzMjA5ODc2NTQzMjUsIklzQ3VzdG9tIjp0cnVlfSwiRGF0ZUZvcm1hdCI6eyIkcmVmIjoiMTA1OSJ9LCJXZWVrTnVtYmVyaW5nIjp7IiRpZCI6IjEwNjIiLCJGb3JtYXQiOjAsIklzVmlzaWJsZSI6ZmFsc2UsIkxhc3RLbm93blZpc2liaWxpdHlTdGF0ZSI6ZmFsc2V9LCJSZWxhdGVkVGFza0lkIjoiMDAwMDAwMDAtMDAwMC0wMDAwLTAwMDAtMDAwMDAwMDAwMDAwIiwiSWQiOiJlZGNjNmRjZS05ZDg0LTQ4NzQtYjhlYi02YTQ3YzRmNDY3YzkiLCJJbXBvcnRJZCI6bnVsbCwiVGl0bGUiOiJNaWxlc3RvbmUgOCIsIk5vdGUiOm51bGwsIkh5cGVybGluayI6eyIkaWQiOiIxMDYzIiwiQWRkcmVzcyI6IiIsIlN1YkFkZHJlc3MiOiIifSwiSXNDaGFuZ2VkIjpmYWxzZSwiSXNOZXciOmZhbHNlfSx7IiRpZCI6IjEwNjQiLCJEYXRlIjoiMjAyMS0wOS0xNVQyMzo1OTowMCIsIlN0eWxlIjp7IiRpZCI6IjEwNjUiLCJTaGFwZSI6NywiQ29ubmVjdG9yTWFyZ2luIjp7IiRpZCI6IjEwNjYiLCJUb3AiOjAuMCwiTGVmdCI6Mi4wLCJSaWdodCI6Mi4wLCJCb3R0b20iOjAuMH0sIkNvbm5lY3RvclN0eWxlIjp7IiRpZCI6IjEwNjciLCJMaW5lQ29sb3IiOnsiJGlkIjoiMTA2OCIsIiR0eXBlIjoiTkxSRS5Db21tb24uRG9tLlNvbGlkQ29sb3JCcnVzaCwgTkxSRS5Db21tb24iLCJDb2xvciI6eyIkaWQiOiIxMDY5IiwiQSI6MTI3LCJSIjoxNzgsIkciOjE0LCJCIjoxOH19LCJMaW5lV2VpZ2h0IjowLjgsIkxpbmVUeXBlIjowLCJQYXJlbnRTdHlsZSI6bnVsbH0sIklzQmVsb3dUaW1lYmFuZCI6ZmFsc2UsIlBvc2l0aW9uT25UYXNrIjowLCJIaWRlRGF0ZSI6ZmFsc2UsIlNoYXBlU2l6ZSI6MSwiU3BhY2luZyI6MS4wLCJQYWRkaW5nIjp7IiRpZCI6IjEwNzAiLCJUb3AiOjcuMCwiTGVmdCI6My4wLCJSaWdodCI6MC4wLCJCb3R0b20iOjIuMH0sIlNoYXBlU3R5bGUiOnsiJGlkIjoiMTA3MSIsIk1hcmdpbiI6eyIkaWQiOiIxMDcyIiwiVG9wIjo1LjAsIkxlZnQiOjAuMCwiUmlnaHQiOjAuMCwiQm90dG9tIjowLjB9LCJQYWRkaW5nIjp7IiRpZCI6IjEwNzMiLCJUb3AiOjAuMCwiTGVmdCI6MC4wLCJSaWdodCI6MC4wLCJCb3R0b20iOjAuMH0sIkJhY2tncm91bmQiOnsiJGlkIjoiMTA3NCIsIkNvbG9yIjp7IiRpZCI6IjEwNzUiLCJBIjoyNTUsIlIiOjE3OCwiRyI6MTQsIkIiOjE4fX0sIklzVmlzaWJsZSI6dHJ1ZSwiV2lkdGgiOjE4LjAsIkhlaWdodCI6MjAuMCwiQm9yZGVyU3R5bGUiOnsiJGlkIjoiMTA3NiIsIkxpbmVDb2xvciI6eyIkcmVmIjoiNTIxIn0sIkxpbmVXZWlnaHQiOjAuMCwiTGluZVR5cGUiOjAsIlBhcmVudFN0eWxlIjpudWxsfSwiUGFyZW50U3R5bGUiOm51bGx9LCJUaXRsZVN0eWxlIjp7IiRpZCI6IjEwNzciLCJGb250U2V0dGluZ3MiOnsiJGlkIjoiMTA3OCIsIkZvbnRTaXplIjoxMSwiRm9udE5hbWUiOiJDYWxpYnJpIiwiSXNCb2xkIjp0cnVlLCJJc0l0YWxpYyI6ZmFsc2UsIklzVW5kZXJsaW5lZCI6ZmFsc2UsIlBhcmVudFN0eWxlIjpudWxsfSwiQXV0b1NpemUiOjAsIkZvcmVncm91bmQiOnsiJGlkIjoiMTA3OSIsIkNvbG9yIjp7IiRpZCI6IjEwODA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TA4MSIsIlRvcCI6MC4wLCJMZWZ0IjowLjAsIlJpZ2h0IjowLjAsIkJvdHRvbSI6MC4wfSwiUGFkZGluZyI6eyIkaWQiOiIxMDgyIiwiVG9wIjowLjAsIkxlZnQiOjAuMCwiUmlnaHQiOjAuMCwiQm90dG9tIjowLjB9LCJCYWNrZ3JvdW5kIjp7IiRpZCI6IjEwODMiLCJDb2xvciI6eyIkaWQiOiIxMDg0IiwiQSI6MCwiUiI6MjU1LCJHIjoyNTUsIkIiOjI1NX19LCJJc1Zpc2libGUiOnRydWUsIldpZHRoIjowLjAsIkhlaWdodCI6MC4wLCJCb3JkZXJTdHlsZSI6eyIkaWQiOiIxMDg1IiwiTGluZUNvbG9yIjpudWxsLCJMaW5lV2VpZ2h0IjowLjAsIkxpbmVUeXBlIjowLCJQYXJlbnRTdHlsZSI6bnVsbH0sIlBhcmVudFN0eWxlIjpudWxsfSwiRGF0ZVN0eWxlIjp7IiRpZCI6IjEwODYiLCJGb250U2V0dGluZ3MiOnsiJGlkIjoiMTA4NyIsIkZvbnRTaXplIjo4LCJGb250TmFtZSI6IkNhbGlicmkiLCJJc0JvbGQiOnRydWUsIklzSXRhbGljIjpmYWxzZSwiSXNVbmRlcmxpbmVkIjpmYWxzZSwiUGFyZW50U3R5bGUiOm51bGx9LCJBdXRvU2l6ZSI6MCwiRm9yZWdyb3VuZCI6eyIkaWQiOiIxMDg4IiwiQ29sb3IiOnsiJGlkIjoiMTA4OS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xMDkwIiwiVG9wIjowLjAsIkxlZnQiOjAuMCwiUmlnaHQiOjAuMCwiQm90dG9tIjowLjB9LCJQYWRkaW5nIjp7IiRpZCI6IjEwOTEiLCJUb3AiOjAuMCwiTGVmdCI6MC4wLCJSaWdodCI6MC4wLCJCb3R0b20iOjAuMH0sIkJhY2tncm91bmQiOnsiJGlkIjoiMTA5MiIsIkNvbG9yIjp7IiRpZCI6IjEwOTMiLCJBIjowLCJSIjoyNTUsIkciOjI1NSwiQiI6MjU1fX0sIklzVmlzaWJsZSI6dHJ1ZSwiV2lkdGgiOjAuMCwiSGVpZ2h0IjowLjAsIkJvcmRlclN0eWxlIjp7IiRpZCI6IjEwOTQiLCJMaW5lQ29sb3IiOm51bGwsIkxpbmVXZWlnaHQiOjAuMCwiTGluZVR5cGUiOjAsIlBhcmVudFN0eWxlIjpudWxsfSwiUGFyZW50U3R5bGUiOm51bGx9LCJEYXRlRm9ybWF0Ijp7IiRpZCI6IjEwOTU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xMDk2IiwiRGF0ZVBhcnRJc1Zpc2libGUiOnRydWUsIlRpbWVQYXJ0SXNWaXNpYmxlIjpmYWxzZX19LCJXZWVrTnVtYmVyaW5nIjp7IiRpZCI6IjEwOTciLCJGb3JtYXQiOjAsIklzVmlzaWJsZSI6ZmFsc2UsIkxhc3RLbm93blZpc2liaWxpdHlTdGF0ZSI6ZmFsc2V9LCJJc1Zpc2libGUiOnRydWUsIlBhcmVudFN0eWxlIjpudWxsfSwiSW5kZXgiOjQsIlBlcmNlbnRhZ2VDb21wbGV0ZSI6bnVsbCwiUG9zaXRpb24iOnsiUmF0aW8iOjAuMDg1NTQzMjA5ODc2NTQzMjUsIklzQ3VzdG9tIjp0cnVlfSwiRGF0ZUZvcm1hdCI6eyIkcmVmIjoiMTA5NSJ9LCJXZWVrTnVtYmVyaW5nIjp7IiRpZCI6IjEwOTgiLCJGb3JtYXQiOjAsIklzVmlzaWJsZSI6ZmFsc2UsIkxhc3RLbm93blZpc2liaWxpdHlTdGF0ZSI6ZmFsc2V9LCJSZWxhdGVkVGFza0lkIjoiMDAwMDAwMDAtMDAwMC0wMDAwLTAwMDAtMDAwMDAwMDAwMDAwIiwiSWQiOiJmNzQ3ZTM1NC01YThjLTRkZDUtOWU5Yy0zZjFlMmVhNzM1ZmIiLCJJbXBvcnRJZCI6bnVsbCwiVGl0bGUiOiJNaWxlc3RvbmUgMiIsIk5vdGUiOm51bGwsIkh5cGVybGluayI6eyIkaWQiOiIxMDk5IiwiQWRkcmVzcyI6bnVsbCwiU3ViQWRkcmVzcyI6bnVsbH0sIklzQ2hhbmdlZCI6ZmFsc2UsIklzTmV3IjpmYWxzZX1dLCJUYXNrcyI6W10sIlN3aW1sYW5lcyI6W10sIk1zUHJvamVjdEl0ZW1zVHJlZSI6eyIkaWQiOiIxMTAwIiwiUm9vdCI6eyJJbXBvcnRJZCI6bnVsbCwiSXNJbXBvcnRlZCI6ZmFsc2UsIkNoaWxkcmVuIjpbXX19LCJNZXRhZGF0YSI6eyIkaWQiOiIxMTAxIiwiUmVjZW50Q29sb3JzQ29sbGVjdGlvbiI6IltcIiNGRkJGQkZCRlwiLFwiI0ZGNUI5QkQ1XCJdIiwiU291cmNlVGVtcGxhdGUiOiJ7XCIkaWRcIjpcIjFcIixcIklkXCI6XCJhMDdhNzc2ZS1mNzQ1LTQyN2QtOWJhOC1hNjY0N2ZiODc4YTRcIixcIkN1bHR1cmVJbmZvTmFtZVwiOlwiZW4tVVNcIixcIlZlcnNpb25cIjp7XCIkaWRcIjpcIjJcIixcIlRlbXBsYXRlRG9tVmVyc2lvblwiOlwiMS4yLjBcIn0sXCJFZmZlY3RcIjowLFwiU3R5bGVcIjp7XCIkaWRcIjpcIjNcIixcIlRpbWViYW5kU3R5bGVcIjp7XCIkaWRcIjpcIjRcIixcIlNjYWxlTWFya2luZ1wiOjAsXCJTaGFwZVwiOjAsXCJTaGFwZVN0eWxlXCI6e1wiJGlkXCI6XCI1XCIsXCJNYXJnaW5cIjp7XCIkaWRcIjpcIjZcIixcIlRvcFwiOjAuMCxcIkxlZnRcIjoxMC4wLFwiUmlnaHRcIjoxMC4wLFwiQm90dG9tXCI6MC4wfSxcIlBhZGRpbmdcIjp7XCIkaWRcIjpcIjdcIixcIlRvcFwiOjYuMCxcIkxlZnRcIjowLjAsXCJSaWdodFwiOjAuMCxcIkJvdHRvbVwiOjYuMH0sXCJCYWNrZ3JvdW5kXCI6e1wiJGlkXCI6XCI4XCIsXCJDb2xvclwiOntcIiRpZFwiOlwiOVwiLFwiQVwiOjI1NSxcIlJcIjozMSxcIkdcIjo3MyxcIkJcIjoxMjV9fSxcIklzVmlzaWJsZVwiOnRydWUsXCJXaWR0aFwiOjg1OC4wLFwiSGVpZ2h0XCI6MzAuMCxcIkJvcmRlclN0eWxlXCI6e1wiJGlkXCI6XCIxMFwiLFwiTGluZUNvbG9yXCI6e1wiJGlkXCI6XCIxMVwiLFwiJHR5cGVcIjpcIk5MUkUuQ29tbW9uLkRvbS5Tb2xpZENvbG9yQnJ1c2gsIE5MUkUuQ29tbW9uXCIsXCJDb2xvclwiOntcIiRpZFwiOlwiMTJcIixcIkFcIjoyNTUsXCJSXCI6MjU1LFwiR1wiOjAsXCJCXCI6MH19LFwiTGluZVdlaWdodFwiOjAuMCxcIkxpbmVUeXBlXCI6MH19LFwiTWlkZGxlVGllclNoYXBlU3R5bGVcIjp7XCIkaWRcIjpcIjEzXCIsXCJNYXJnaW5cIjp7XCIkaWRcIjpcIjE0XCIsXCJUb3BcIjowLjAsXCJMZWZ0XCI6MTAuMCxcIlJpZ2h0XCI6MTAuMCxcIkJvdHRvbVwiOjAuMH0sXCJQYWRkaW5nXCI6e1wiJGlkXCI6XCIxNVwiLFwiVG9wXCI6Ni4wLFwiTGVmdFwiOjAuMCxcIlJpZ2h0XCI6MC4wLFwiQm90dG9tXCI6Ni4wfSxcIkJhY2tncm91bmRcIjp7XCIkaWRcIjpcIjE2XCIsXCJDb2xvclwiOntcIiRpZFwiOlwiMTdcIixcIkFcIjoyNTUsXCJSXCI6MzEsXCJHXCI6NzMsXCJCXCI6MTI1fX0sXCJJc1Zpc2libGVcIjp0cnVlLFwiV2lkdGhcIjo4NTguMCxcIkhlaWdodFwiOjMwLjAsXCJCb3JkZXJTdHlsZVwiOntcIiRpZFwiOlwiMThcIixcIkxpbmVDb2xvclwiOntcIiRpZFwiOlwiMTlcIixcIiR0eXBlXCI6XCJOTFJFLkNvbW1vbi5Eb20uU29saWRDb2xvckJydXNoLCBOTFJFLkNvbW1vblwiLFwiQ29sb3JcIjp7XCIkaWRcIjpcIjIwXCIsXCJBXCI6MjU1LFwiUlwiOjI1NSxcIkdcIjowLFwiQlwiOjB9fSxcIkxpbmVXZWlnaHRcIjowLjAsXCJMaW5lVHlwZVwiOjB9fSxcIkJvdHRvbVRpZXJTaGFwZVN0eWxlXCI6e1wiJGlkXCI6XCIyMVwiLFwiTWFyZ2luXCI6e1wiJGlkXCI6XCIyMlwiLFwiVG9wXCI6MC4wLFwiTGVmdFwiOjEwLjAsXCJSaWdodFwiOjEwLjAsXCJCb3R0b21cIjowLjB9LFwiUGFkZGluZ1wiOntcIiRpZFwiOlwiMjNcIixcIlRvcFwiOjYuMCxcIkxlZnRcIjowLjAsXCJSaWdodFwiOjAuMCxcIkJvdHRvbVwiOjYuMH0sXCJCYWNrZ3JvdW5kXCI6e1wiJGlkXCI6XCIyNFwiLFwiQ29sb3JcIjp7XCIkaWRcIjpcIjI1XCIsXCJBXCI6MjU1LFwiUlwiOjMxLFwiR1wiOjczLFwiQlwiOjEyNX19LFwiSXNWaXNpYmxlXCI6dHJ1ZSxcIldpZHRoXCI6ODU4LjAsXCJIZWlnaHRcIjozMC4wLFwiQm9yZGVyU3R5bGVcIjp7XCIkaWRcIjpcIjI2XCIsXCJMaW5lQ29sb3JcIjp7XCIkaWRcIjpcIjI3XCIsXCIkdHlwZVwiOlwiTkxSRS5Db21tb24uRG9tLlNvbGlkQ29sb3JCcnVzaCwgTkxSRS5Db21tb25cIixcIkNvbG9yXCI6e1wiJGlkXCI6XCIyOFwiLFwiQVwiOjI1NSxcIlJcIjoyNTUsXCJHXCI6MCxcIkJcIjowfX0sXCJMaW5lV2VpZ2h0XCI6MC4wLFwiTGluZVR5cGVcIjowfX0sXCJSaWdodEVuZENhcHNTdHlsZVwiOntcIiRpZFwiOlwiMjlcIixcIkZvbnRTZXR0aW5nc1wiOntcIiRpZFwiOlwiMzBcIixcIkZvbnRTaXplXCI6MTgsXCJGb250TmFtZVwiOlwiQ2FsaWJyaVwiLFwiSXNCb2xkXCI6dHJ1ZSxcIklzSXRhbGljXCI6ZmFsc2UsXCJJc1VuZGVybGluZWRcIjpmYWxzZX0sXCJBdXRvU2l6ZVwiOjAsXCJGb3JlZ3JvdW5kXCI6e1wiJGlkXCI6XCIzMVwiLFwiQ29sb3JcIjp7XCIkaWRcIjpcIjMyXCIsXCJBXCI6MjU1LFwiUlwiOjIzNyxcIkdcIjoxMjUsXCJCXCI6NDl9fSxcIkJhY2tncm91bmRGaWxsVHlwZVwiOjAsXCJNYXhXaWR0aFwiOlwiSW5maW5pdHlcIixcIk1heEhlaWdodFwiOlwiSW5maW5pdHlcIixcIlNtYXJ0Rm9yZWdyb3VuZElzQWN0aXZlXCI6ZmFsc2UsXCJIb3Jpem9udGFsQWxpZ25tZW50XCI6MCxcIlZlcnRpY2FsQWxpZ25tZW50XCI6MCxcIlNtYXJ0Rm9yZWdyb3VuZFwiOm51bGwsXCJNYXJnaW5cIjp7XCIkaWRcIjpcIjMzXCIsXCJUb3BcIjowLjAsXCJMZWZ0XCI6MC4wLFwiUmlnaHRcIjoyMC4wLFwiQm90dG9tXCI6MC4wfSxcIlBhZGRpbmdcIjp7XCIkaWRcIjpcIjM0XCIsXCJUb3BcIjowLjAsXCJMZWZ0XCI6MC4wLFwiUmlnaHRcIjowLjAsXCJCb3R0b21cIjowLjB9LFwiQmFja2dyb3VuZFwiOntcIiRpZFwiOlwiMzVcIixcIkNvbG9yXCI6e1wiJGlkXCI6XCIzNlwiLFwiQVwiOjg5LFwiUlwiOjAsXCJHXCI6MCxcIkJcIjowfX0sXCJJc1Zpc2libGVcIjpmYWxzZSxcIldpZHRoXCI6MC4wLFwiSGVpZ2h0XCI6MC4wLFwiQm9yZGVyU3R5bGVcIjpudWxsfSxcIkxlZnRFbmRDYXBzU3R5bGVcIjp7XCIkaWRcIjpcIjM3XCIsXCJGb250U2V0dGluZ3NcIjp7XCIkaWRcIjpcIjM4XCIsXCJGb250U2l6ZVwiOjE4LFwiRm9udE5hbWVcIjpcIkNhbGlicmlcIixcIklzQm9sZFwiOnRydWUsXCJJc0l0YWxpY1wiOmZhbHNlLFwiSXNVbmRlcmxpbmVkXCI6ZmFsc2V9LFwiQXV0b1NpemVcIjowLFwiRm9yZWdyb3VuZFwiOntcIiRpZFwiOlwiMzlcIixcIkNvbG9yXCI6e1wiJGlkXCI6XCI0MF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0MVwiLFwiVG9wXCI6MC4wLFwiTGVmdFwiOjIwLjAsXCJSaWdodFwiOjAuMCxcIkJvdHRvbVwiOjAuMH0sXCJQYWRkaW5nXCI6e1wiJGlkXCI6XCI0MlwiLFwiVG9wXCI6MC4wLFwiTGVmdFwiOjAuMCxcIlJpZ2h0XCI6MC4wLFwiQm90dG9tXCI6MC4wfSxcIkJhY2tncm91bmRcIjp7XCIkaWRcIjpcIjQzXCIsXCJDb2xvclwiOntcIiRyZWZcIjpcIjM2XCJ9fSxcIklzVmlzaWJsZVwiOmZhbHNlLFwiV2lkdGhcIjowLjAsXCJIZWlnaHRcIjowLjAsXCJCb3JkZXJTdHlsZVwiOm51bGx9LFwiVG9kYXlUZXh0U3R5bGVcIjp7XCIkaWRcIjpcIjQ0XCIsXCJGb250U2V0dGluZ3NcIjp7XCIkaWRcIjpcIjQ1XCIsXCJGb250U2l6ZVwiOjEyLFwiRm9udE5hbWVcIjpcIkNhbGlicmlcIixcIklzQm9sZFwiOmZhbHNlLFwiSXNJdGFsaWNcIjpmYWxzZSxcIklzVW5kZXJsaW5lZFwiOmZhbHNlfSxcIkF1dG9TaXplXCI6MCxcIkZvcmVncm91bmRcIjp7XCIkaWRcIjpcIjQ2XCIsXCJDb2xvclwiOntcIiRpZFwiOlwiNDd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DhcIixcIlRvcFwiOjAuMCxcIkxlZnRcIjowLjAsXCJSaWdodFwiOjAuMCxcIkJvdHRvbVwiOjAuMH0sXCJQYWRkaW5nXCI6e1wiJGlkXCI6XCI0OVwiLFwiVG9wXCI6MC4wLFwiTGVmdFwiOjAuMCxcIlJpZ2h0XCI6MC4wLFwiQm90dG9tXCI6MC4wfSxcIkJhY2tncm91bmRcIjp7XCIkaWRcIjpcIjUwXCIsXCJDb2xvclwiOntcIiRyZWZcIjpcIjM2XCJ9fSxcIklzVmlzaWJsZVwiOnRydWUsXCJXaWR0aFwiOjAuMCxcIkhlaWdodFwiOjAuMCxcIkJvcmRlclN0eWxlXCI6bnVsbH0sXCJUb2RheU1hcmtlclN0eWxlXCI6e1wiJGlkXCI6XCI1MVwiLFwiTWFyZ2luXCI6e1wiJGlkXCI6XCI1MlwiLFwiVG9wXCI6MC4wLFwiTGVmdFwiOjAuMCxcIlJpZ2h0XCI6MC4wLFwiQm90dG9tXCI6MC4wfSxcIlBhZGRpbmdcIjp7XCIkaWRcIjpcIjUzXCIsXCJUb3BcIjowLjAsXCJMZWZ0XCI6MC4wLFwiUmlnaHRcIjowLjAsXCJCb3R0b21cIjowLjB9LFwiQmFja2dyb3VuZFwiOntcIiRpZFwiOlwiNTRcIixcIkNvbG9yXCI6e1wiJGlkXCI6XCI1NVwiLFwiQVwiOjI1NSxcIlJcIjoyNTUsXCJHXCI6MCxcIkJcIjowfX0sXCJJc1Zpc2libGVcIjp0cnVlLFwiV2lkdGhcIjowLjAsXCJIZWlnaHRcIjowLjAsXCJCb3JkZXJTdHlsZVwiOm51bGx9LFwiU2NhbGVTdHlsZVwiOntcIiRpZFwiOlwiNTZcIixcIlNob3dTZWdtZW50U2VwYXJhdG9yc1wiOnRydWUsXCJTZWdtZW50U2VwYXJhdG9yT3BhY2l0eVwiOjMwLFwiU2hhcGVcIjowLFwiSGFzQmVlblZpc2libGVCZWZvcmVcIjp0cnVlLFwiRm9udFNldHRpbmdzXCI6e1wiJGlkXCI6XCI1N1wiLFwiRm9udFNpemVcIjoxNCxcIkZvbnROYW1lXCI6XCJDYWxpYnJpXCIsXCJJc0JvbGRcIjpmYWxzZSxcIklzSXRhbGljXCI6ZmFsc2UsXCJJc1VuZGVybGluZWRcIjpmYWxzZX0sXCJBdXRvU2l6ZVwiOjAsXCJGb3JlZ3JvdW5kXCI6e1wiJGlkXCI6XCI1OFwiLFwiQ29sb3JcIjp7XCIkaWRcIjpcIjU5XCIsXCJBXCI6MjU1LFwiUlwiOjIzMSxcIkdcIjoyMzAsXCJCXCI6MjMwfX0sXCJCYWNrZ3JvdW5kRmlsbFR5cGVcIjowLFwiTWF4V2lkdGhcIjoyMDAuMCxcIk1heEhlaWdodFwiOlwiSW5maW5pdHlcIixcIlNtYXJ0Rm9yZWdyb3VuZElzQWN0aXZlXCI6ZmFsc2UsXCJIb3Jpem9udGFsQWxpZ25tZW50XCI6MCxcIlZlcnRpY2FsQWxpZ25tZW50XCI6MSxcIlNtYXJ0Rm9yZWdyb3VuZFwiOm51bGwsXCJNYXJnaW5cIjp7XCIkaWRcIjpcIjYwXCIsXCJUb3BcIjowLjAsXCJMZWZ0XCI6NS4wLFwiUmlnaHRcIjowLjAsXCJCb3R0b21cIjowLjB9LFwiUGFkZGluZ1wiOntcIiRpZFwiOlwiNjFcIixcIlRvcFwiOjAuMCxcIkxlZnRcIjowLjAsXCJSaWdodFwiOjAuMCxcIkJvdHRvbVwiOjAuMH0sXCJCYWNrZ3JvdW5kXCI6e1wiJGlkXCI6XCI2MlwiLFwiQ29sb3JcIjp7XCIkcmVmXCI6XCIzNlwifX0sXCJJc1Zpc2libGVcIjp0cnVlLFwiV2lkdGhcIjowLjAsXCJIZWlnaHRcIjowLjAsXCJCb3JkZXJTdHlsZVwiOm51bGx9LFwiTWlkZGxlVGllclNjYWxlU3R5bGVcIjp7XCIkaWRcIjpcIjYzXCIsXCJTaG93U2VnbWVudFNlcGFyYXRvcnNcIjp0cnVlLFwiU2VnbWVudFNlcGFyYXRvck9wYWNpdHlcIjozMCxcIlNoYXBlXCI6MCxcIkhhc0JlZW5WaXNpYmxlQmVmb3JlXCI6ZmFsc2UsXCJGb250U2V0dGluZ3NcIjp7XCIkaWRcIjpcIjY0XCIsXCJGb250U2l6ZVwiOjE0LFwiRm9udE5hbWVcIjpcIkNhbGlicmlcIixcIklzQm9sZFwiOmZhbHNlLFwiSXNJdGFsaWNcIjpmYWxzZSxcIklzVW5kZXJsaW5lZFwiOmZhbHNlfSxcIkF1dG9TaXplXCI6MCxcIkZvcmVncm91bmRcIjp7XCIkaWRcIjpcIjY1XCIsXCJDb2xvclwiOntcIiRpZFwiOlwiNjZcIixcIkFcIjoyNTUsXCJSXCI6MjMxLFwiR1wiOjIzMCxcIkJcIjoyMzB9fSxcIkJhY2tncm91bmRGaWxsVHlwZVwiOjAsXCJNYXhXaWR0aFwiOjIwMC4wLFwiTWF4SGVpZ2h0XCI6XCJJbmZpbml0eVwiLFwiU21hcnRGb3JlZ3JvdW5kSXNBY3RpdmVcIjpmYWxzZSxcIkhvcml6b250YWxBbGlnbm1lbnRcIjowLFwiVmVydGljYWxBbGlnbm1lbnRcIjoxLFwiU21hcnRGb3JlZ3JvdW5kXCI6bnVsbCxcIk1hcmdpblwiOntcIiRpZFwiOlwiNjdcIixcIlRvcFwiOjAuMCxcIkxlZnRcIjo1LjAsXCJSaWdodFwiOjAuMCxcIkJvdHRvbVwiOjAuMH0sXCJQYWRkaW5nXCI6e1wiJGlkXCI6XCI2OFwiLFwiVG9wXCI6MC4wLFwiTGVmdFwiOjAuMCxcIlJpZ2h0XCI6MC4wLFwiQm90dG9tXCI6MC4wfSxcIkJhY2tncm91bmRcIjp7XCIkaWRcIjpcIjY5XCIsXCJDb2xvclwiOntcIiRpZFwiOlwiNzBcIixcIkFcIjo4OSxcIlJcIjowLFwiR1wiOjAsXCJCXCI6MH19LFwiSXNWaXNpYmxlXCI6ZmFsc2UsXCJXaWR0aFwiOjAuMCxcIkhlaWdodFwiOjAuMCxcIkJvcmRlclN0eWxlXCI6bnVsbH0sXCJCb3R0b21UaWVyU2NhbGVTdHlsZVwiOntcIiRpZFwiOlwiNzFcIixcIlNob3dTZWdtZW50U2VwYXJhdG9yc1wiOnRydWUsXCJTZWdtZW50U2VwYXJhdG9yT3BhY2l0eVwiOjMwLFwiU2hhcGVcIjowLFwiSGFzQmVlblZpc2libGVCZWZvcmVcIjpmYWxzZSxcIkZvbnRTZXR0aW5nc1wiOntcIiRpZFwiOlwiNzJcIixcIkZvbnRTaXplXCI6MTQsXCJGb250TmFtZVwiOlwiQ2FsaWJyaVwiLFwiSXNCb2xkXCI6ZmFsc2UsXCJJc0l0YWxpY1wiOmZhbHNlLFwiSXNVbmRlcmxpbmVkXCI6ZmFsc2V9LFwiQXV0b1NpemVcIjowLFwiRm9yZWdyb3VuZFwiOntcIiRpZFwiOlwiNzNcIixcIkNvbG9yXCI6e1wiJGlkXCI6XCI3NFwiLFwiQVwiOjI1NSxcIlJcIjoyMzEsXCJHXCI6MjMwLFwiQlwiOjIzMH19LFwiQmFja2dyb3VuZEZpbGxUeXBlXCI6MCxcIk1heFdpZHRoXCI6MjAwLjAsXCJNYXhIZWlnaHRcIjpcIkluZmluaXR5XCIsXCJTbWFydEZvcmVncm91bmRJc0FjdGl2ZVwiOmZhbHNlLFwiSG9yaXpvbnRhbEFsaWdubWVudFwiOjAsXCJWZXJ0aWNhbEFsaWdubWVudFwiOjEsXCJTbWFydEZvcmVncm91bmRcIjpudWxsLFwiTWFyZ2luXCI6e1wiJGlkXCI6XCI3NVwiLFwiVG9wXCI6MC4wLFwiTGVmdFwiOjUuMCxcIlJpZ2h0XCI6MC4wLFwiQm90dG9tXCI6MC4wfSxcIlBhZGRpbmdcIjp7XCIkaWRcIjpcIjc2XCIsXCJUb3BcIjowLjAsXCJMZWZ0XCI6MC4wLFwiUmlnaHRcIjowLjAsXCJCb3R0b21cIjowLjB9LFwiQmFja2dyb3VuZFwiOntcIiRpZFwiOlwiNzdcIixcIkNvbG9yXCI6e1wiJGlkXCI6XCI3OFwiLFwiQVwiOjg5LFwiUlwiOjAsXCJHXCI6MCxcIkJcIjowfX0sXCJJc1Zpc2libGVcIjpmYWxzZSxcIldpZHRoXCI6MC4wLFwiSGVpZ2h0XCI6MC4wLFwiQm9yZGVyU3R5bGVcIjpudWxsfSxcIlNpbmdsZVNjYWxlU2hhcGVTdHlsZVwiOm51bGwsXCJFbGFwc2VkVGltZUJhY2tncm91bmRcIjp7XCIkaWRcIjpcIjc5XCIsXCJDb2xvclwiOntcIiRpZFwiOlwiODBcIixcIkFcIjoxOTEsXCJSXCI6MjU1LFwiR1wiOjAsXCJCXCI6MH19LFwiQXBwZW5kWWVhck9uWWVhckNoYW5nZVwiOnRydWUsXCJFbGFwc2VkVGltZUZvcm1hdFwiOjIsXCJUb2RheU1hcmtlclBvc2l0aW9uXCI6MyxcIlF1aWNrUG9zaXRpb25cIjoxLFwiQWJzb2x1dGVQb3NpdGlvblwiOjI0MC4wLFwiTWFyZ2luXCI6e1wiJGlkXCI6XCI4MVwiLFwiVG9wXCI6MC4wLFwiTGVmdFwiOjEwLjAsXCJSaWdodFwiOjEwLjAsXCJCb3R0b21cIjowLjB9LFwiUGFkZGluZ1wiOntcIiRpZFwiOlwiODJcIixcIlRvcFwiOjAuMCxcIkxlZnRcIjowLjAsXCJSaWdodFwiOjAuMCxcIkJvdHRvbVwiOjAuMH0sXCJCYWNrZ3JvdW5kXCI6e1wiJGlkXCI6XCI4M1wiLFwiQ29sb3JcIjp7XCIkaWRcIjpcIjg0XCIsXCJBXCI6MjU1LFwiUlwiOjMxLFwiR1wiOjczLFwiQlwiOjEyNX19LFwiSXNWaXNpYmxlXCI6dHJ1ZSxcIldpZHRoXCI6MC4wLFwiSGVpZ2h0XCI6MC4wLFwiQm9yZGVyU3R5bGVcIjpudWxsfSxcIkRlZmF1bHRNaWxlc3RvbmVTdHlsZVwiOntcIiRpZFwiOlwiODVcIixcIlNoYXBlXCI6MCxcIkNvbm5lY3Rvck1hcmdpblwiOntcIiRpZFwiOlwiODZcIixcIlRvcFwiOjAuMCxcIkxlZnRcIjoyLjAsXCJSaWdodFwiOjIuMCxcIkJvdHRvbVwiOjAuMH0sXCJDb25uZWN0b3JTdHlsZVwiOntcIiRpZFwiOlwiODdcIixcIkxpbmVDb2xvclwiOntcIiRpZFwiOlwiODhcIixcIiR0eXBlXCI6XCJOTFJFLkNvbW1vbi5Eb20uU29saWRDb2xvckJydXNoLCBOTFJFLkNvbW1vblwiLFwiQ29sb3JcIjp7XCIkaWRcIjpcIjg5XCIsXCJBXCI6MTI3LFwiUlwiOjE5MSxcIkdcIjoxOTEsXCJCXCI6MTkxfX0sXCJMaW5lV2VpZ2h0XCI6MC44LFwiTGluZVR5cGVcIjowfSxcIklzQmVsb3dUaW1lYmFuZFwiOmZhbHNlLFwiSGlkZURhdGVcIjpmYWxzZSxcIlNoYXBlU2l6ZVwiOjEsXCJTcGFjaW5nXCI6MS4wLFwiUGFkZGluZ1wiOntcIiRpZFwiOlwiOTBcIixcIlRvcFwiOjcuMCxcIkxlZnRcIjozLjAsXCJSaWdodFwiOjAuMCxcIkJvdHRvbVwiOjIuMH0sXCJQb3NpdGlvblwiOm51bGwsXCJQb3NpdGlvbk9uVGFza1wiOjAsXCJTaGFwZVN0eWxlXCI6e1wiJGlkXCI6XCI5MVwiLFwiTWFyZ2luXCI6e1wiJGlkXCI6XCI5MlwiLFwiVG9wXCI6NS4wLFwiTGVmdFwiOjAuMCxcIlJpZ2h0XCI6MC4wLFwiQm90dG9tXCI6MC4wfSxcIlBhZGRpbmdcIjp7XCIkaWRcIjpcIjkzXCIsXCJUb3BcIjowLjAsXCJMZWZ0XCI6MC4wLFwiUmlnaHRcIjowLjAsXCJCb3R0b21cIjowLjB9LFwiQmFja2dyb3VuZFwiOntcIiRpZFwiOlwiOTRcIixcIkNvbG9yXCI6e1wiJGlkXCI6XCI5NVwiLFwiQVwiOjI1NSxcIlJcIjowLFwiR1wiOjExNCxcIkJcIjoxODh9fSxcIklzVmlzaWJsZVwiOnRydWUsXCJXaWR0aFwiOjE4LjAsXCJIZWlnaHRcIjoyMC4wLFwiQm9yZGVyU3R5bGVcIjp7XCIkaWRcIjpcIjk2XCIsXCJMaW5lQ29sb3JcIjp7XCIkaWRcIjpcIjk3XCIsXCIkdHlwZVwiOlwiTkxSRS5Db21tb24uRG9tLlNvbGlkQ29sb3JCcnVzaCwgTkxSRS5Db21tb25cIixcIkNvbG9yXCI6e1wiJGlkXCI6XCI5OFwiLFwiQVwiOjI1NSxcIlJcIjoyNTUsXCJHXCI6MCxcIkJcIjowfX0sXCJMaW5lV2VpZ2h0XCI6MC4wLFwiTGluZVR5cGVcIjowfX0sXCJUaXRsZVN0eWxlXCI6e1wiJGlkXCI6XCI5OVwiLFwiRm9udFNldHRpbmdzXCI6e1wiJGlkXCI6XCIxMDBcIixcIkZvbnRTaXplXCI6MTEsXCJGb250TmFtZVwiOlwiQ2FsaWJyaVwiLFwiSXNCb2xkXCI6dHJ1ZSxcIklzSXRhbGljXCI6ZmFsc2UsXCJJc1VuZGVybGluZWRcIjpmYWxzZX0sXCJBdXRvU2l6ZVwiOjAsXCJGb3JlZ3JvdW5kXCI6e1wiJGlkXCI6XCIxMDFcIixcIkNvbG9yXCI6e1wiJGlkXCI6XCIxMDJcIixcIkFcIjoyNTUsXCJSXCI6MCxcIkdcIjowLFwiQlwiOjB9fSxcIkJhY2tncm91bmRGaWxsVHlwZVwiOjAsXCJNYXhXaWR0aFwiOjIwMC4wLFwiTWF4SGVpZ2h0XCI6XCJJbmZpbml0eVwiLFwiU21hcnRGb3JlZ3JvdW5kSXNBY3RpdmVcIjpmYWxzZSxcIkhvcml6b250YWxBbGlnbm1lbnRcIjoxLFwiVmVydGljYWxBbGlnbm1lbnRcIjowLFwiU21hcnRGb3JlZ3JvdW5kXCI6bnVsbCxcIk1hcmdpblwiOntcIiRpZFwiOlwiMTAzXCIsXCJUb3BcIjowLjAsXCJMZWZ0XCI6MC4wLFwiUmlnaHRcIjowLjAsXCJCb3R0b21cIjowLjB9LFwiUGFkZGluZ1wiOntcIiRpZFwiOlwiMTA0XCIsXCJUb3BcIjowLjAsXCJMZWZ0XCI6MC4wLFwiUmlnaHRcIjowLjAsXCJCb3R0b21cIjowLjB9LFwiQmFja2dyb3VuZFwiOntcIiRpZFwiOlwiMTA1XCIsXCJDb2xvclwiOntcIiRyZWZcIjpcIjM2XCJ9fSxcIklzVmlzaWJsZVwiOnRydWUsXCJXaWR0aFwiOjAuMCxcIkhlaWdodFwiOjAuMCxcIkJvcmRlclN0eWxlXCI6bnVsbH0sXCJEYXRlU3R5bGVcIjp7XCIkaWRcIjpcIjEwNlwiLFwiRm9udFNldHRpbmdzXCI6e1wiJGlkXCI6XCIxMDdcIixcIkZvbnRTaXplXCI6MTAsXCJGb250TmFtZVwiOlwiQ2FsaWJyaVwiLFwiSXNCb2xkXCI6ZmFsc2UsXCJJc0l0YWxpY1wiOmZhbHNlLFwiSXNVbmRlcmxpbmVkXCI6ZmFsc2V9LFwiQXV0b1NpemVcIjowLFwiRm9yZWdyb3VuZFwiOntcIiRpZFwiOlwiMTA4XCIsXCJDb2xvclwiOntcIiRpZFwiOlwiMTA5XCIsXCJBXCI6MjU1LFwiUlwiOjkxLFwiR1wiOjE1NSxcIkJcIjoyMTN9fSxcIkJhY2tncm91bmRGaWxsVHlwZVwiOjAsXCJNYXhXaWR0aFwiOjIwMC4wLFwiTWF4SGVpZ2h0XCI6XCJJbmZpbml0eVwiLFwiU21hcnRGb3JlZ3JvdW5kSXNBY3RpdmVcIjpmYWxzZSxcIkhvcml6b250YWxBbGlnbm1lbnRcIjowLFwiVmVydGljYWxBbGlnbm1lbnRcIjowLFwiU21hcnRGb3JlZ3JvdW5kXCI6bnVsbCxcIk1hcmdpblwiOntcIiRpZFwiOlwiMTEwXCIsXCJUb3BcIjowLjAsXCJMZWZ0XCI6MC4wLFwiUmlnaHRcIjowLjAsXCJCb3R0b21cIjowLjB9LFwiUGFkZGluZ1wiOntcIiRpZFwiOlwiMTExXCIsXCJUb3BcIjowLjAsXCJMZWZ0XCI6MC4wLFwiUmlnaHRcIjowLjAsXCJCb3R0b21cIjowLjB9LFwiQmFja2dyb3VuZFwiOntcIiRpZFwiOlwiMTEyXCIsXCJDb2xvclwiOntcIiRyZWZcIjpcIjM2XCJ9fSxcIklzVmlzaWJsZVwiOnRydWUsXCJXaWR0aFwiOjAuMCxcIkhlaWdodFwiOjAuMCxcIkJvcmRlclN0eWxlXCI6bnVsbH0sXCJEYXRlRm9ybWF0XCI6e1wiJGlkXCI6XCIxMTN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RGVmYXVsdFRhc2tTdHlsZVwiOntcIiRpZFwiOlwiMTE0XCIsXCJTaGFwZVwiOjAsXCJTaGFwZVRoaWNrbmVzc1wiOjEsXCJEdXJhdGlvbkZvcm1hdFwiOjAsXCJQZXJjZW50YWdlQ29tcGxldGVTdHlsZVwiOntcIiRpZFwiOlwiMTE1XCIsXCJGb250U2V0dGluZ3NcIjp7XCIkaWRcIjpcIjExNlwiLFwiRm9udFNpemVcIjoxMCxcIkZvbnROYW1lXCI6XCJDYWxpYnJpXCIsXCJJc0JvbGRcIjpmYWxzZSxcIklzSXRhbGljXCI6ZmFsc2UsXCJJc1VuZGVybGluZWRcIjpmYWxzZX0sXCJBdXRvU2l6ZVwiOjAsXCJGb3JlZ3JvdW5kXCI6e1wiJGlkXCI6XCIxMTdcIixcIkNvbG9yXCI6e1wiJGlkXCI6XCIxMThcIixcIkFcIjoyNTUsXCJSXCI6MjM4LFwiR1wiOjIzNixcIkJcIjoyMjV9fSxcIkJhY2tncm91bmRGaWxsVHlwZVwiOjAsXCJNYXhXaWR0aFwiOjIwMC4wLFwiTWF4SGVpZ2h0XCI6XCJJbmZpbml0eVwiLFwiU21hcnRGb3JlZ3JvdW5kSXNBY3RpdmVcIjpmYWxzZSxcIkhvcml6b250YWxBbGlnbm1lbnRcIjoxLFwiVmVydGljYWxBbGlnbm1lbnRcIjowLFwiU21hcnRGb3JlZ3JvdW5kXCI6bnVsbCxcIk1hcmdpblwiOntcIiRpZFwiOlwiMTE5XCIsXCJUb3BcIjowLjAsXCJMZWZ0XCI6MC4wLFwiUmlnaHRcIjowLjAsXCJCb3R0b21cIjowLjB9LFwiUGFkZGluZ1wiOntcIiRpZFwiOlwiMTIwXCIsXCJUb3BcIjowLjAsXCJMZWZ0XCI6MC4wLFwiUmlnaHRcIjowLjAsXCJCb3R0b21cIjowLjB9LFwiQmFja2dyb3VuZFwiOntcIiRpZFwiOlwiMTIxXCIsXCJDb2xvclwiOntcIiRyZWZcIjpcIjM2XCJ9fSxcIklzVmlzaWJsZVwiOnRydWUsXCJXaWR0aFwiOjAuMCxcIkhlaWdodFwiOjAuMCxcIkJvcmRlclN0eWxlXCI6bnVsbH0sXCJEdXJhdGlvblN0eWxlXCI6e1wiJGlkXCI6XCIxMjJcIixcIkZvbnRTZXR0aW5nc1wiOntcIiRpZFwiOlwiMTIzXCIsXCJGb250U2l6ZVwiOjEwLFwiRm9udE5hbWVcIjpcIkNhbGlicmlcIixcIklzQm9sZFwiOmZhbHNlLFwiSXNJdGFsaWNcIjpmYWxzZSxcIklzVW5kZXJsaW5lZFwiOmZhbHNlfSxcIkF1dG9TaXplXCI6MCxcIkZvcmVncm91bmRcIjp7XCIkaWRcIjpcIjEyNFwiLFwiQ29sb3JcIjp7XCIkaWRcIjpcIjEyNV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EyNlwiLFwiVG9wXCI6MC4wLFwiTGVmdFwiOjAuMCxcIlJpZ2h0XCI6MC4wLFwiQm90dG9tXCI6MC4wfSxcIlBhZGRpbmdcIjp7XCIkaWRcIjpcIjEyN1wiLFwiVG9wXCI6MC4wLFwiTGVmdFwiOjAuMCxcIlJpZ2h0XCI6MC4wLFwiQm90dG9tXCI6MC4wfSxcIkJhY2tncm91bmRcIjp7XCIkaWRcIjpcIjEyOFwiLFwiQ29sb3JcIjp7XCIkcmVmXCI6XCIzNlwifX0sXCJJc1Zpc2libGVcIjp0cnVlLFwiV2lkdGhcIjowLjAsXCJIZWlnaHRcIjowLjAsXCJCb3JkZXJTdHlsZVwiOm51bGx9LFwiSG9yaXpvbnRhbENvbm5lY3RvclN0eWxlXCI6e1wiJGlkXCI6XCIxMjlcIixcIkxpbmVDb2xvclwiOntcIiRpZFwiOlwiMTMwXCIsXCIkdHlwZVwiOlwiTkxSRS5Db21tb24uRG9tLlNvbGlkQ29sb3JCcnVzaCwgTkxSRS5Db21tb25cIixcIkNvbG9yXCI6e1wiJGlkXCI6XCIxMzFcIixcIkFcIjoyNTUsXCJSXCI6MjA0LFwiR1wiOjIwNCxcIkJcIjoyMDR9fSxcIkxpbmVXZWlnaHRcIjoxLjAsXCJMaW5lVHlwZVwiOjB9LFwiVmVydGljYWxDb25uZWN0b3JTdHlsZVwiOntcIiRpZFwiOlwiMTMyXCIsXCJMaW5lQ29sb3JcIjp7XCIkaWRcIjpcIjEzM1wiLFwiJHR5cGVcIjpcIk5MUkUuQ29tbW9uLkRvbS5Tb2xpZENvbG9yQnJ1c2gsIE5MUkUuQ29tbW9uXCIsXCJDb2xvclwiOntcIiRpZFwiOlwiMTM0XCIsXCJBXCI6MjU1LFwiUlwiOjIwNCxcIkdcIjoyMDQsXCJCXCI6MjA0fX0sXCJMaW5lV2VpZ2h0XCI6MC4wLFwiTGluZVR5cGVcIjowfSxcIk1hcmdpblwiOm51bGwsXCJTdGFydERhdGVQb3NpdGlvblwiOjQsXCJFbmREYXRlUG9zaXRpb25cIjo0LFwiVGl0bGVQb3NpdGlvblwiOjUsXCJEdXJhdGlvblBvc2l0aW9uXCI6NixcIlBlcmNlbnRhZ2VDb21wbGV0ZWRQb3NpdGlvblwiOjIsXCJTcGFjaW5nXCI6NSxcIklzQmVsb3dUaW1lYmFuZFwiOnRydWUsXCJQZXJjZW50YWdlQ29tcGxldGVTaGFwZU9wYWNpdHlcIjozNSxcIkdyb3VwTmFtZVwiOm51bGwsXCJBdHRhY2hlZE1pbGVzdG9uZXNTdHlsZXNcIjpudWxsLFwiU2hhcGVTdHlsZVwiOntcIiRpZFwiOlwiMTM1XCIsXCJNYXJnaW5cIjp7XCIkaWRcIjpcIjEzNlwiLFwiVG9wXCI6MC4wLFwiTGVmdFwiOjQuMCxcIlJpZ2h0XCI6NC4wLFwiQm90dG9tXCI6MC4wfSxcIlBhZGRpbmdcIjp7XCIkaWRcIjpcIjEzN1wiLFwiVG9wXCI6MC4wLFwiTGVmdFwiOjAuMCxcIlJpZ2h0XCI6MC4wLFwiQm90dG9tXCI6MC4wfSxcIkJhY2tncm91bmRcIjp7XCIkaWRcIjpcIjEzOFwiLFwiQ29sb3JcIjp7XCIkaWRcIjpcIjEzOVwiLFwiQVwiOjI1NSxcIlJcIjowLFwiR1wiOjExNCxcIkJcIjoxODh9fSxcIklzVmlzaWJsZVwiOnRydWUsXCJXaWR0aFwiOjAuMCxcIkhlaWdodFwiOjE2LjAsXCJCb3JkZXJTdHlsZVwiOntcIiRpZFwiOlwiMTQwXCIsXCJMaW5lQ29sb3JcIjp7XCIkaWRcIjpcIjE0MVwiLFwiJHR5cGVcIjpcIk5MUkUuQ29tbW9uLkRvbS5Tb2xpZENvbG9yQnJ1c2gsIE5MUkUuQ29tbW9uXCIsXCJDb2xvclwiOntcIiRpZFwiOlwiMTQyXCIsXCJBXCI6MjU1LFwiUlwiOjI1NSxcIkdcIjowLFwiQlwiOjB9fSxcIkxpbmVXZWlnaHRcIjowLjAsXCJMaW5lVHlwZVwiOjB9fSxcIlRpdGxlU3R5bGVcIjp7XCIkaWRcIjpcIjE0M1wiLFwiRm9udFNldHRpbmdzXCI6e1wiJGlkXCI6XCIxNDRcIixcIkZvbnRTaXplXCI6MTIsXCJGb250TmFtZVwiOlwiQ2FsaWJyaVwiLFwiSXNCb2xkXCI6dHJ1ZSxcIklzSXRhbGljXCI6ZmFsc2UsXCJJc1VuZGVybGluZWRcIjpmYWxzZX0sXCJBdXRvU2l6ZVwiOjAsXCJGb3JlZ3JvdW5kXCI6e1wiJGlkXCI6XCIxNDVcIixcIkNvbG9yXCI6e1wiJGlkXCI6XCIxNDZcIixcIkFcIjoyNTUsXCJSXCI6MTE1LFwiR1wiOjExNSxcIkJcIjoxMTV9fSxcIkJhY2tncm91bmRGaWxsVHlwZVwiOjAsXCJNYXhXaWR0aFwiOjk2MC4wLFwiTWF4SGVpZ2h0XCI6XCJJbmZpbml0eVwiLFwiU21hcnRGb3JlZ3JvdW5kSXNBY3RpdmVcIjpmYWxzZSxcIkhvcml6b250YWxBbGlnbm1lbnRcIjowLFwiVmVydGljYWxBbGlnbm1lbnRcIjowLFwiU21hcnRGb3JlZ3JvdW5kXCI6bnVsbCxcIk1hcmdpblwiOntcIiRpZFwiOlwiMTQ3XCIsXCJUb3BcIjowLjAsXCJMZWZ0XCI6MC4wLFwiUmlnaHRcIjowLjAsXCJCb3R0b21cIjowLjB9LFwiUGFkZGluZ1wiOntcIiRpZFwiOlwiMTQ4XCIsXCJUb3BcIjowLjAsXCJMZWZ0XCI6MC4wLFwiUmlnaHRcIjowLjAsXCJCb3R0b21cIjowLjB9LFwiQmFja2dyb3VuZFwiOntcIiRpZFwiOlwiMTQ5XCIsXCJDb2xvclwiOntcIiRyZWZcIjpcIjM2XCJ9fSxcIklzVmlzaWJsZVwiOnRydWUsXCJXaWR0aFwiOjAuMCxcIkhlaWdodFwiOjAuMCxcIkJvcmRlclN0eWxlXCI6bnVsbH0sXCJEYXRlU3R5bGVcIjp7XCIkaWRcIjpcIjE1MFwiLFwiRm9udFNldHRpbmdzXCI6e1wiJGlkXCI6XCIxNTFcIixcIkZvbnRTaXplXCI6MTAsXCJGb250TmFtZVwiOlwiQ2FsaWJyaVwiLFwiSXNCb2xkXCI6ZmFsc2UsXCJJc0l0YWxpY1wiOmZhbHNlLFwiSXNVbmRlcmxpbmVkXCI6ZmFsc2V9LFwiQXV0b1NpemVcIjowLFwiRm9yZWdyb3VuZFwiOntcIiRpZFwiOlwiMTUyXCIsXCJDb2xvclwiOntcIiRpZFwiOlwiMTUz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xNTRcIixcIlRvcFwiOjAuMCxcIkxlZnRcIjowLjAsXCJSaWdodFwiOjAuMCxcIkJvdHRvbVwiOjAuMH0sXCJQYWRkaW5nXCI6e1wiJGlkXCI6XCIxNTVcIixcIlRvcFwiOjAuMCxcIkxlZnRcIjowLjAsXCJSaWdodFwiOjAuMCxcIkJvdHRvbVwiOjAuMH0sXCJCYWNrZ3JvdW5kXCI6e1wiJGlkXCI6XCIxNTZcIixcIkNvbG9yXCI6e1wiJHJlZlwiOlwiMzZcIn19LFwiSXNWaXNpYmxlXCI6dHJ1ZSxcIldpZHRoXCI6MC4wLFwiSGVpZ2h0XCI6MC4wLFwiQm9yZGVyU3R5bGVcIjpudWxsfSxcIkRhdGVGb3JtYXRcIjp7XCIkaWRcIjpcIjE1N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TaG93RWxhcHNlZFRpbWVHcmFkaWVudFN0eWxlXCI6ZmFsc2UsXCJUaW1lYmFuZFJlc2VydmVkTGVmdEFyZWFTdHlsZVwiOm51bGwsXCJEZWZhdWx0U3dpbWxhbmVTdHlsZVwiOntcIiRpZFwiOlwiMTU4XCIsXCJIZWFkZXJTdHlsZVwiOntcIiRpZFwiOlwiMTU5XCIsXCJUZXh0U3R5bGVcIjp7XCIkaWRcIjpcIjE2MFwiLFwiRm9udFNldHRpbmdzXCI6e1wiJGlkXCI6XCIxNjFcIixcIkZvbnRTaXplXCI6MTIsXCJGb250TmFtZVwiOlwiQ2FsaWJyaVwiLFwiSXNCb2xkXCI6ZmFsc2UsXCJJc0l0YWxpY1wiOmZhbHNlLFwiSXNVbmRlcmxpbmVkXCI6ZmFsc2V9LFwiQXV0b1NpemVcIjowLFwiRm9yZWdyb3VuZFwiOntcIiRpZFwiOlwiMTYyXCIsXCJDb2xvclwiOntcIiRpZFwiOlwiMTYzXCIsXCJBXCI6MjU1LFwiUlwiOjMyLFwiR1wiOjU2LFwiQlwiOjEwMH19LFwiQmFja2dyb3VuZEZpbGxUeXBlXCI6MCxcIk1heFdpZHRoXCI6MC4wLFwiTWF4SGVpZ2h0XCI6MC4wLFwiU21hcnRGb3JlZ3JvdW5kSXNBY3RpdmVcIjpmYWxzZSxcIkhvcml6b250YWxBbGlnbm1lbnRcIjowLFwiVmVydGljYWxBbGlnbm1lbnRcIjowLFwiU21hcnRGb3JlZ3JvdW5kXCI6bnVsbCxcIk1hcmdpblwiOntcIiRpZFwiOlwiMTY0XCIsXCJUb3BcIjowLjAsXCJMZWZ0XCI6MC4wLFwiUmlnaHRcIjowLjAsXCJCb3R0b21cIjowLjB9LFwiUGFkZGluZ1wiOntcIiRpZFwiOlwiMTY1XCIsXCJUb3BcIjowLjAsXCJMZWZ0XCI6MC4wLFwiUmlnaHRcIjowLjAsXCJCb3R0b21cIjowLjB9LFwiQmFja2dyb3VuZFwiOm51bGwsXCJJc1Zpc2libGVcIjpmYWxzZSxcIldpZHRoXCI6MC4wLFwiSGVpZ2h0XCI6MC4wLFwiQm9yZGVyU3R5bGVcIjpudWxsfSxcIlJlY3RhbmdsZVN0eWxlXCI6e1wiJGlkXCI6XCIxNjZcIixcIk1hcmdpblwiOntcIiRpZFwiOlwiMTY3XCIsXCJUb3BcIjowLjAsXCJMZWZ0XCI6MC4wLFwiUmlnaHRcIjowLjAsXCJCb3R0b21cIjowLjB9LFwiUGFkZGluZ1wiOntcIiRpZFwiOlwiMTY4XCIsXCJUb3BcIjowLjAsXCJMZWZ0XCI6MC4wLFwiUmlnaHRcIjowLjAsXCJCb3R0b21cIjowLjB9LFwiQmFja2dyb3VuZFwiOntcIiRpZFwiOlwiMTY5XCIsXCJDb2xvclwiOntcIiRpZFwiOlwiMTcwXCIsXCJBXCI6MTI3LFwiUlwiOjkxLFwiR1wiOjE1NSxcIkJcIjoyMTN9fSxcIklzVmlzaWJsZVwiOmZhbHNlLFwiV2lkdGhcIjowLjAsXCJIZWlnaHRcIjowLjAsXCJCb3JkZXJTdHlsZVwiOntcIiRpZFwiOlwiMTcxXCIsXCJMaW5lQ29sb3JcIjp7XCIkaWRcIjpcIjE3MlwiLFwiJHR5cGVcIjpcIk5MUkUuQ29tbW9uLkRvbS5Tb2xpZENvbG9yQnJ1c2gsIE5MUkUuQ29tbW9uXCIsXCJDb2xvclwiOntcIiRpZFwiOlwiMTczXCIsXCJBXCI6MjU1LFwiUlwiOjI1NSxcIkdcIjowLFwiQlwiOjB9fSxcIkxpbmVXZWlnaHRcIjowLjAsXCJMaW5lVHlwZVwiOjB9fSxcIlRleHRJc1ZlcnRpY2FsXCI6ZmFsc2V9LFwiQmFja2dyb3VuZFN0eWxlXCI6e1wiJGlkXCI6XCIxNzRcIixcIk1hcmdpblwiOntcIiRpZFwiOlwiMTc1XCIsXCJUb3BcIjowLjAsXCJMZWZ0XCI6MC4wLFwiUmlnaHRcIjowLjAsXCJCb3R0b21cIjowLjB9LFwiUGFkZGluZ1wiOntcIiRpZFwiOlwiMTc2XCIsXCJUb3BcIjowLjAsXCJMZWZ0XCI6MC4wLFwiUmlnaHRcIjowLjAsXCJCb3R0b21cIjowLjB9LFwiQmFja2dyb3VuZFwiOntcIiRpZFwiOlwiMTc3XCIsXCJDb2xvclwiOntcIiRpZFwiOlwiMTc4XCIsXCJBXCI6MzgsXCJSXCI6OTEsXCJHXCI6MTU1LFwiQlwiOjIxM319LFwiSXNWaXNpYmxlXCI6dHJ1ZSxcIldpZHRoXCI6MC4wLFwiSGVpZ2h0XCI6MC4wLFwiQm9yZGVyU3R5bGVcIjp7XCIkaWRcIjpcIjE3OVwiLFwiTGluZUNvbG9yXCI6e1wiJGlkXCI6XCIxODBcIixcIiR0eXBlXCI6XCJOTFJFLkNvbW1vbi5Eb20uU29saWRDb2xvckJydXNoLCBOTFJFLkNvbW1vblwiLFwiQ29sb3JcIjp7XCIkaWRcIjpcIjE4MVwiLFwiQVwiOjI1NSxcIlJcIjoyNTUsXCJHXCI6MCxcIkJcIjowfX0sXCJMaW5lV2VpZ2h0XCI6MC4wLFwiTGluZVR5cGVcIjowfX0sXCJJc0Fib3ZlVGltZWJhbmRcIjpmYWxzZX0sXCJDdXN0b21NaWxlc3RvbmVTdHlsZUxpc3RcIjpbe1wiJGlkXCI6XCIxODJcIixcIlNoYXBlXCI6MSxcIkNvbm5lY3Rvck1hcmdpblwiOntcIiRpZFwiOlwiMTgzXCIsXCJUb3BcIjowLjAsXCJMZWZ0XCI6Mi4wLFwiUmlnaHRcIjoyLjAsXCJCb3R0b21cIjowLjB9LFwiQ29ubmVjdG9yU3R5bGVcIjp7XCIkaWRcIjpcIjE4NFwiLFwiTGluZUNvbG9yXCI6e1wiJGlkXCI6XCIxODVcIixcIiR0eXBlXCI6XCJOTFJFLkNvbW1vbi5Eb20uU29saWRDb2xvckJydXNoLCBOTFJFLkNvbW1vblwiLFwiQ29sb3JcIjp7XCIkaWRcIjpcIjE4NlwiLFwiQVwiOjEyNyxcIlJcIjoxOTEsXCJHXCI6MTkxLFwiQlwiOjE5MX19LFwiTGluZVdlaWdodFwiOjAuOCxcIkxpbmVUeXBlXCI6MH0sXCJJc0JlbG93VGltZWJhbmRcIjpmYWxzZSxcIkhpZGVEYXRlXCI6ZmFsc2UsXCJTaGFwZVNpemVcIjoxLFwiU3BhY2luZ1wiOjEuMCxcIlBhZGRpbmdcIjp7XCIkaWRcIjpcIjE4N1wiLFwiVG9wXCI6Ny4wLFwiTGVmdFwiOjMuMCxcIlJpZ2h0XCI6MC4wLFwiQm90dG9tXCI6Mi4wfSxcIlBvc2l0aW9uXCI6e1wiJGlkXCI6XCIxODhcIixcIlJhdGlvXCI6MC4wLFwiSXNDdXN0b21cIjpmYWxzZX0sXCJQb3NpdGlvbk9uVGFza1wiOjAsXCJTaGFwZVN0eWxlXCI6e1wiJGlkXCI6XCIxODlcIixcIk1hcmdpblwiOntcIiRpZFwiOlwiMTkwXCIsXCJUb3BcIjo1LjAsXCJMZWZ0XCI6MC4wLFwiUmlnaHRcIjowLjAsXCJCb3R0b21cIjowLjB9LFwiUGFkZGluZ1wiOntcIiRpZFwiOlwiMTkxXCIsXCJUb3BcIjowLjAsXCJMZWZ0XCI6MC4wLFwiUmlnaHRcIjowLjAsXCJCb3R0b21cIjowLjB9LFwiQmFja2dyb3VuZFwiOntcIiRpZFwiOlwiMTkyXCIsXCJDb2xvclwiOntcIiRpZFwiOlwiMTkzXCIsXCJBXCI6MjU1LFwiUlwiOjE5MSxcIkdcIjoxOTEsXCJCXCI6MTkxfX0sXCJJc1Zpc2libGVcIjp0cnVlLFwiV2lkdGhcIjoxOC4wLFwiSGVpZ2h0XCI6MjAuMCxcIkJvcmRlclN0eWxlXCI6e1wiJGlkXCI6XCIxOTRcIixcIkxpbmVDb2xvclwiOntcIiRyZWZcIjpcIjk3XCJ9LFwiTGluZVdlaWdodFwiOjAuMCxcIkxpbmVUeXBlXCI6MH19LFwiVGl0bGVTdHlsZVwiOntcIiRpZFwiOlwiMTk1XCIsXCJGb250U2V0dGluZ3NcIjp7XCIkaWRcIjpcIjE5NlwiLFwiRm9udFNpemVcIjoxMSxcIkZvbnROYW1lXCI6XCJDYWxpYnJpXCIsXCJJc0JvbGRcIjp0cnVlLFwiSXNJdGFsaWNcIjpmYWxzZSxcIklzVW5kZXJsaW5lZFwiOmZhbHNlfSxcIkF1dG9TaXplXCI6MCxcIkZvcmVncm91bmRcIjp7XCIkaWRcIjpcIjE5N1wiLFwiQ29sb3JcIjp7XCIkaWRcIjpcIjE5O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xOTlcIixcIlRvcFwiOjAuMCxcIkxlZnRcIjowLjAsXCJSaWdodFwiOjAuMCxcIkJvdHRvbVwiOjAuMH0sXCJQYWRkaW5nXCI6e1wiJGlkXCI6XCIyMDBcIixcIlRvcFwiOjAuMCxcIkxlZnRcIjowLjAsXCJSaWdodFwiOjAuMCxcIkJvdHRvbVwiOjAuMH0sXCJCYWNrZ3JvdW5kXCI6e1wiJHJlZlwiOlwiMTA1XCJ9LFwiSXNWaXNpYmxlXCI6dHJ1ZSxcIldpZHRoXCI6MC4wLFwiSGVpZ2h0XCI6MC4wLFwiQm9yZGVyU3R5bGVcIjp7XCIkaWRcIjpcIjIwMVwiLFwiTGluZUNvbG9yXCI6bnVsbCxcIkxpbmVXZWlnaHRcIjowLjAsXCJMaW5lVHlwZVwiOjB9fSxcIkRhdGVTdHlsZVwiOntcIiRpZFwiOlwiMjAyXCIsXCJGb250U2V0dGluZ3NcIjp7XCIkaWRcIjpcIjIwM1wiLFwiRm9udFNpemVcIjoxMCxcIkZvbnROYW1lXCI6XCJDYWxpYnJpXCIsXCJJc0JvbGRcIjpmYWxzZSxcIklzSXRhbGljXCI6ZmFsc2UsXCJJc1VuZGVybGluZWRcIjpmYWxzZX0sXCJBdXRvU2l6ZVwiOjAsXCJGb3JlZ3JvdW5kXCI6e1wiJGlkXCI6XCIyMDRcIixcIkNvbG9yXCI6e1wiJGlkXCI6XCIyMDV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yMDZcIixcIlRvcFwiOjAuMCxcIkxlZnRcIjowLjAsXCJSaWdodFwiOjAuMCxcIkJvdHRvbVwiOjAuMH0sXCJQYWRkaW5nXCI6e1wiJGlkXCI6XCIyMDdcIixcIlRvcFwiOjAuMCxcIkxlZnRcIjowLjAsXCJSaWdodFwiOjAuMCxcIkJvdHRvbVwiOjAuMH0sXCJCYWNrZ3JvdW5kXCI6e1wiJHJlZlwiOlwiMTEyXCJ9LFwiSXNWaXNpYmxlXCI6dHJ1ZSxcIldpZHRoXCI6MC4wLFwiSGVpZ2h0XCI6MC4wLFwiQm9yZGVyU3R5bGVcIjp7XCIkaWRcIjpcIjIwOFwiLFwiTGluZUNvbG9yXCI6bnVsbCxcIkxpbmVXZWlnaHRcIjowLjAsXCJMaW5lVHlwZVwiOjB9fSxcIkRhdGVGb3JtYXRcIjp7XCIkaWRcIjpcIjIwO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MTBcIixcIlNoYXBlXCI6MSxcIkNvbm5lY3Rvck1hcmdpblwiOntcIiRpZFwiOlwiMjExXCIsXCJUb3BcIjowLjAsXCJMZWZ0XCI6Mi4wLFwiUmlnaHRcIjoyLjAsXCJCb3R0b21cIjowLjB9LFwiQ29ubmVjdG9yU3R5bGVcIjp7XCIkaWRcIjpcIjIxMlwiLFwiTGluZUNvbG9yXCI6e1wiJGlkXCI6XCIyMTNcIixcIiR0eXBlXCI6XCJOTFJFLkNvbW1vbi5Eb20uU29saWRDb2xvckJydXNoLCBOTFJFLkNvbW1vblwiLFwiQ29sb3JcIjp7XCIkaWRcIjpcIjIxNFwiLFwiQVwiOjEyNyxcIlJcIjoxOTEsXCJHXCI6MTkxLFwiQlwiOjE5MX19LFwiTGluZVdlaWdodFwiOjAuOCxcIkxpbmVUeXBlXCI6MH0sXCJJc0JlbG93VGltZWJhbmRcIjpmYWxzZSxcIkhpZGVEYXRlXCI6ZmFsc2UsXCJTaGFwZVNpemVcIjoxLFwiU3BhY2luZ1wiOjEuMCxcIlBhZGRpbmdcIjp7XCIkaWRcIjpcIjIxNVwiLFwiVG9wXCI6Ny4wLFwiTGVmdFwiOjMuMCxcIlJpZ2h0XCI6MC4wLFwiQm90dG9tXCI6Mi4wfSxcIlBvc2l0aW9uXCI6e1wiJGlkXCI6XCIyMTZcIixcIlJhdGlvXCI6MC4wLFwiSXNDdXN0b21cIjpmYWxzZX0sXCJQb3NpdGlvbk9uVGFza1wiOjAsXCJTaGFwZVN0eWxlXCI6e1wiJGlkXCI6XCIyMTdcIixcIk1hcmdpblwiOntcIiRpZFwiOlwiMjE4XCIsXCJUb3BcIjo1LjAsXCJMZWZ0XCI6MC4wLFwiUmlnaHRcIjowLjAsXCJCb3R0b21cIjowLjB9LFwiUGFkZGluZ1wiOntcIiRpZFwiOlwiMjE5XCIsXCJUb3BcIjowLjAsXCJMZWZ0XCI6MC4wLFwiUmlnaHRcIjowLjAsXCJCb3R0b21cIjowLjB9LFwiQmFja2dyb3VuZFwiOntcIiRpZFwiOlwiMjIwXCIsXCJDb2xvclwiOntcIiRpZFwiOlwiMjIxXCIsXCJBXCI6MjU1LFwiUlwiOjE5MSxcIkdcIjoxOTEsXCJCXCI6MTkxfX0sXCJJc1Zpc2libGVcIjp0cnVlLFwiV2lkdGhcIjoxOC4wLFwiSGVpZ2h0XCI6MjAuMCxcIkJvcmRlclN0eWxlXCI6e1wiJGlkXCI6XCIyMjJcIixcIkxpbmVDb2xvclwiOntcIiRyZWZcIjpcIjk3XCJ9LFwiTGluZVdlaWdodFwiOjAuMCxcIkxpbmVUeXBlXCI6MH19LFwiVGl0bGVTdHlsZVwiOntcIiRpZFwiOlwiMjIzXCIsXCJGb250U2V0dGluZ3NcIjp7XCIkaWRcIjpcIjIyNFwiLFwiRm9udFNpemVcIjoxMSxcIkZvbnROYW1lXCI6XCJDYWxpYnJpXCIsXCJJc0JvbGRcIjp0cnVlLFwiSXNJdGFsaWNcIjpmYWxzZSxcIklzVW5kZXJsaW5lZFwiOmZhbHNlfSxcIkF1dG9TaXplXCI6MCxcIkZvcmVncm91bmRcIjp7XCIkaWRcIjpcIjIyNVwiLFwiQ29sb3JcIjp7XCIkaWRcIjpcIjIyNl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yMjdcIixcIlRvcFwiOjAuMCxcIkxlZnRcIjowLjAsXCJSaWdodFwiOjAuMCxcIkJvdHRvbVwiOjAuMH0sXCJQYWRkaW5nXCI6e1wiJGlkXCI6XCIyMjhcIixcIlRvcFwiOjAuMCxcIkxlZnRcIjowLjAsXCJSaWdodFwiOjAuMCxcIkJvdHRvbVwiOjAuMH0sXCJCYWNrZ3JvdW5kXCI6e1wiJHJlZlwiOlwiMTA1XCJ9LFwiSXNWaXNpYmxlXCI6dHJ1ZSxcIldpZHRoXCI6MC4wLFwiSGVpZ2h0XCI6MC4wLFwiQm9yZGVyU3R5bGVcIjp7XCIkaWRcIjpcIjIyOVwiLFwiTGluZUNvbG9yXCI6bnVsbCxcIkxpbmVXZWlnaHRcIjowLjAsXCJMaW5lVHlwZVwiOjB9fSxcIkRhdGVTdHlsZVwiOntcIiRpZFwiOlwiMjMwXCIsXCJGb250U2V0dGluZ3NcIjp7XCIkaWRcIjpcIjIzMVwiLFwiRm9udFNpemVcIjoxMCxcIkZvbnROYW1lXCI6XCJDYWxpYnJpXCIsXCJJc0JvbGRcIjpmYWxzZSxcIklzSXRhbGljXCI6ZmFsc2UsXCJJc1VuZGVybGluZWRcIjpmYWxzZX0sXCJBdXRvU2l6ZVwiOjAsXCJGb3JlZ3JvdW5kXCI6e1wiJGlkXCI6XCIyMzJcIixcIkNvbG9yXCI6e1wiJGlkXCI6XCIyMzN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yMzRcIixcIlRvcFwiOjAuMCxcIkxlZnRcIjowLjAsXCJSaWdodFwiOjAuMCxcIkJvdHRvbVwiOjAuMH0sXCJQYWRkaW5nXCI6e1wiJGlkXCI6XCIyMzVcIixcIlRvcFwiOjAuMCxcIkxlZnRcIjowLjAsXCJSaWdodFwiOjAuMCxcIkJvdHRvbVwiOjAuMH0sXCJCYWNrZ3JvdW5kXCI6e1wiJHJlZlwiOlwiMTEyXCJ9LFwiSXNWaXNpYmxlXCI6dHJ1ZSxcIldpZHRoXCI6MC4wLFwiSGVpZ2h0XCI6MC4wLFwiQm9yZGVyU3R5bGVcIjp7XCIkaWRcIjpcIjIzNlwiLFwiTGluZUNvbG9yXCI6bnVsbCxcIkxpbmVXZWlnaHRcIjowLjAsXCJMaW5lVHlwZVwiOjB9fSxcIkRhdGVGb3JtYXRcIjp7XCIkaWRcIjpcIjIzN1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MzhcIixcIlNoYXBlXCI6MSxcIkNvbm5lY3Rvck1hcmdpblwiOntcIiRpZFwiOlwiMjM5XCIsXCJUb3BcIjowLjAsXCJMZWZ0XCI6Mi4wLFwiUmlnaHRcIjoyLjAsXCJCb3R0b21cIjowLjB9LFwiQ29ubmVjdG9yU3R5bGVcIjp7XCIkaWRcIjpcIjI0MFwiLFwiTGluZUNvbG9yXCI6e1wiJGlkXCI6XCIyNDFcIixcIiR0eXBlXCI6XCJOTFJFLkNvbW1vbi5Eb20uU29saWRDb2xvckJydXNoLCBOTFJFLkNvbW1vblwiLFwiQ29sb3JcIjp7XCIkaWRcIjpcIjI0MlwiLFwiQVwiOjEyNyxcIlJcIjoxOTEsXCJHXCI6MTkxLFwiQlwiOjE5MX19LFwiTGluZVdlaWdodFwiOjAuOCxcIkxpbmVUeXBlXCI6MH0sXCJJc0JlbG93VGltZWJhbmRcIjpmYWxzZSxcIkhpZGVEYXRlXCI6ZmFsc2UsXCJTaGFwZVNpemVcIjoxLFwiU3BhY2luZ1wiOjEuMCxcIlBhZGRpbmdcIjp7XCIkaWRcIjpcIjI0M1wiLFwiVG9wXCI6Ny4wLFwiTGVmdFwiOjMuMCxcIlJpZ2h0XCI6MC4wLFwiQm90dG9tXCI6Mi4wfSxcIlBvc2l0aW9uXCI6e1wiJGlkXCI6XCIyNDRcIixcIlJhdGlvXCI6MC4wLFwiSXNDdXN0b21cIjpmYWxzZX0sXCJQb3NpdGlvbk9uVGFza1wiOjAsXCJTaGFwZVN0eWxlXCI6e1wiJGlkXCI6XCIyNDVcIixcIk1hcmdpblwiOntcIiRpZFwiOlwiMjQ2XCIsXCJUb3BcIjo1LjAsXCJMZWZ0XCI6MC4wLFwiUmlnaHRcIjowLjAsXCJCb3R0b21cIjowLjB9LFwiUGFkZGluZ1wiOntcIiRpZFwiOlwiMjQ3XCIsXCJUb3BcIjowLjAsXCJMZWZ0XCI6MC4wLFwiUmlnaHRcIjowLjAsXCJCb3R0b21cIjowLjB9LFwiQmFja2dyb3VuZFwiOntcIiRpZFwiOlwiMjQ4XCIsXCJDb2xvclwiOntcIiRpZFwiOlwiMjQ5XCIsXCJBXCI6MjU1LFwiUlwiOjE5MSxcIkdcIjoxOTEsXCJCXCI6MTkxfX0sXCJJc1Zpc2libGVcIjp0cnVlLFwiV2lkdGhcIjoxOC4wLFwiSGVpZ2h0XCI6MjAuMCxcIkJvcmRlclN0eWxlXCI6e1wiJGlkXCI6XCIyNTBcIixcIkxpbmVDb2xvclwiOntcIiRyZWZcIjpcIjk3XCJ9LFwiTGluZVdlaWdodFwiOjAuMCxcIkxpbmVUeXBlXCI6MH19LFwiVGl0bGVTdHlsZVwiOntcIiRpZFwiOlwiMjUxXCIsXCJGb250U2V0dGluZ3NcIjp7XCIkaWRcIjpcIjI1MlwiLFwiRm9udFNpemVcIjoxMSxcIkZvbnROYW1lXCI6XCJDYWxpYnJpXCIsXCJJc0JvbGRcIjp0cnVlLFwiSXNJdGFsaWNcIjpmYWxzZSxcIklzVW5kZXJsaW5lZFwiOmZhbHNlfSxcIkF1dG9TaXplXCI6MCxcIkZvcmVncm91bmRcIjp7XCIkaWRcIjpcIjI1M1wiLFwiQ29sb3JcIjp7XCIkaWRcIjpcIjI1N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yNTVcIixcIlRvcFwiOjAuMCxcIkxlZnRcIjowLjAsXCJSaWdodFwiOjAuMCxcIkJvdHRvbVwiOjAuMH0sXCJQYWRkaW5nXCI6e1wiJGlkXCI6XCIyNTZcIixcIlRvcFwiOjAuMCxcIkxlZnRcIjowLjAsXCJSaWdodFwiOjAuMCxcIkJvdHRvbVwiOjAuMH0sXCJCYWNrZ3JvdW5kXCI6e1wiJHJlZlwiOlwiMTA1XCJ9LFwiSXNWaXNpYmxlXCI6dHJ1ZSxcIldpZHRoXCI6MC4wLFwiSGVpZ2h0XCI6MC4wLFwiQm9yZGVyU3R5bGVcIjp7XCIkaWRcIjpcIjI1N1wiLFwiTGluZUNvbG9yXCI6bnVsbCxcIkxpbmVXZWlnaHRcIjowLjAsXCJMaW5lVHlwZVwiOjB9fSxcIkRhdGVTdHlsZVwiOntcIiRpZFwiOlwiMjU4XCIsXCJGb250U2V0dGluZ3NcIjp7XCIkaWRcIjpcIjI1OVwiLFwiRm9udFNpemVcIjoxMCxcIkZvbnROYW1lXCI6XCJDYWxpYnJpXCIsXCJJc0JvbGRcIjpmYWxzZSxcIklzSXRhbGljXCI6ZmFsc2UsXCJJc1VuZGVybGluZWRcIjpmYWxzZX0sXCJBdXRvU2l6ZVwiOjAsXCJGb3JlZ3JvdW5kXCI6e1wiJGlkXCI6XCIyNjBcIixcIkNvbG9yXCI6e1wiJGlkXCI6XCIyNjF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yNjJcIixcIlRvcFwiOjAuMCxcIkxlZnRcIjowLjAsXCJSaWdodFwiOjAuMCxcIkJvdHRvbVwiOjAuMH0sXCJQYWRkaW5nXCI6e1wiJGlkXCI6XCIyNjNcIixcIlRvcFwiOjAuMCxcIkxlZnRcIjowLjAsXCJSaWdodFwiOjAuMCxcIkJvdHRvbVwiOjAuMH0sXCJCYWNrZ3JvdW5kXCI6e1wiJHJlZlwiOlwiMTEyXCJ9LFwiSXNWaXNpYmxlXCI6dHJ1ZSxcIldpZHRoXCI6MC4wLFwiSGVpZ2h0XCI6MC4wLFwiQm9yZGVyU3R5bGVcIjp7XCIkaWRcIjpcIjI2NFwiLFwiTGluZUNvbG9yXCI6bnVsbCxcIkxpbmVXZWlnaHRcIjowLjAsXCJMaW5lVHlwZVwiOjB9fSxcIkRhdGVGb3JtYXRcIjp7XCIkaWRcIjpcIjI2N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NjZcIixcIlNoYXBlXCI6MSxcIkNvbm5lY3Rvck1hcmdpblwiOntcIiRpZFwiOlwiMjY3XCIsXCJUb3BcIjowLjAsXCJMZWZ0XCI6Mi4wLFwiUmlnaHRcIjoyLjAsXCJCb3R0b21cIjowLjB9LFwiQ29ubmVjdG9yU3R5bGVcIjp7XCIkaWRcIjpcIjI2OFwiLFwiTGluZUNvbG9yXCI6e1wiJGlkXCI6XCIyNjlcIixcIiR0eXBlXCI6XCJOTFJFLkNvbW1vbi5Eb20uU29saWRDb2xvckJydXNoLCBOTFJFLkNvbW1vblwiLFwiQ29sb3JcIjp7XCIkaWRcIjpcIjI3MFwiLFwiQVwiOjEyNyxcIlJcIjoxOTEsXCJHXCI6MTkxLFwiQlwiOjE5MX19LFwiTGluZVdlaWdodFwiOjAuOCxcIkxpbmVUeXBlXCI6MH0sXCJJc0JlbG93VGltZWJhbmRcIjpmYWxzZSxcIkhpZGVEYXRlXCI6ZmFsc2UsXCJTaGFwZVNpemVcIjoxLFwiU3BhY2luZ1wiOjEuMCxcIlBhZGRpbmdcIjp7XCIkaWRcIjpcIjI3MVwiLFwiVG9wXCI6Ny4wLFwiTGVmdFwiOjMuMCxcIlJpZ2h0XCI6MC4wLFwiQm90dG9tXCI6Mi4wfSxcIlBvc2l0aW9uXCI6e1wiJGlkXCI6XCIyNzJcIixcIlJhdGlvXCI6MC4wLFwiSXNDdXN0b21cIjpmYWxzZX0sXCJQb3NpdGlvbk9uVGFza1wiOjAsXCJTaGFwZVN0eWxlXCI6e1wiJGlkXCI6XCIyNzNcIixcIk1hcmdpblwiOntcIiRpZFwiOlwiMjc0XCIsXCJUb3BcIjo1LjAsXCJMZWZ0XCI6MC4wLFwiUmlnaHRcIjowLjAsXCJCb3R0b21cIjowLjB9LFwiUGFkZGluZ1wiOntcIiRpZFwiOlwiMjc1XCIsXCJUb3BcIjowLjAsXCJMZWZ0XCI6MC4wLFwiUmlnaHRcIjowLjAsXCJCb3R0b21cIjowLjB9LFwiQmFja2dyb3VuZFwiOntcIiRpZFwiOlwiMjc2XCIsXCJDb2xvclwiOntcIiRpZFwiOlwiMjc3XCIsXCJBXCI6MjU1LFwiUlwiOjE5MSxcIkdcIjoxOTEsXCJCXCI6MTkxfX0sXCJJc1Zpc2libGVcIjp0cnVlLFwiV2lkdGhcIjoxOC4wLFwiSGVpZ2h0XCI6MjAuMCxcIkJvcmRlclN0eWxlXCI6e1wiJGlkXCI6XCIyNzhcIixcIkxpbmVDb2xvclwiOntcIiRyZWZcIjpcIjk3XCJ9LFwiTGluZVdlaWdodFwiOjAuMCxcIkxpbmVUeXBlXCI6MH19LFwiVGl0bGVTdHlsZVwiOntcIiRpZFwiOlwiMjc5XCIsXCJGb250U2V0dGluZ3NcIjp7XCIkaWRcIjpcIjI4MFwiLFwiRm9udFNpemVcIjoxMSxcIkZvbnROYW1lXCI6XCJDYWxpYnJpXCIsXCJJc0JvbGRcIjp0cnVlLFwiSXNJdGFsaWNcIjpmYWxzZSxcIklzVW5kZXJsaW5lZFwiOmZhbHNlfSxcIkF1dG9TaXplXCI6MCxcIkZvcmVncm91bmRcIjp7XCIkaWRcIjpcIjI4MVwiLFwiQ29sb3JcIjp7XCIkaWRcIjpcIjI4Ml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yODNcIixcIlRvcFwiOjAuMCxcIkxlZnRcIjowLjAsXCJSaWdodFwiOjAuMCxcIkJvdHRvbVwiOjAuMH0sXCJQYWRkaW5nXCI6e1wiJGlkXCI6XCIyODRcIixcIlRvcFwiOjAuMCxcIkxlZnRcIjowLjAsXCJSaWdodFwiOjAuMCxcIkJvdHRvbVwiOjAuMH0sXCJCYWNrZ3JvdW5kXCI6e1wiJHJlZlwiOlwiMTA1XCJ9LFwiSXNWaXNpYmxlXCI6dHJ1ZSxcIldpZHRoXCI6MC4wLFwiSGVpZ2h0XCI6MC4wLFwiQm9yZGVyU3R5bGVcIjp7XCIkaWRcIjpcIjI4NVwiLFwiTGluZUNvbG9yXCI6bnVsbCxcIkxpbmVXZWlnaHRcIjowLjAsXCJMaW5lVHlwZVwiOjB9fSxcIkRhdGVTdHlsZVwiOntcIiRpZFwiOlwiMjg2XCIsXCJGb250U2V0dGluZ3NcIjp7XCIkaWRcIjpcIjI4N1wiLFwiRm9udFNpemVcIjoxMCxcIkZvbnROYW1lXCI6XCJDYWxpYnJpXCIsXCJJc0JvbGRcIjpmYWxzZSxcIklzSXRhbGljXCI6ZmFsc2UsXCJJc1VuZGVybGluZWRcIjpmYWxzZX0sXCJBdXRvU2l6ZVwiOjAsXCJGb3JlZ3JvdW5kXCI6e1wiJGlkXCI6XCIyODhcIixcIkNvbG9yXCI6e1wiJGlkXCI6XCIyODl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yOTBcIixcIlRvcFwiOjAuMCxcIkxlZnRcIjowLjAsXCJSaWdodFwiOjAuMCxcIkJvdHRvbVwiOjAuMH0sXCJQYWRkaW5nXCI6e1wiJGlkXCI6XCIyOTFcIixcIlRvcFwiOjAuMCxcIkxlZnRcIjowLjAsXCJSaWdodFwiOjAuMCxcIkJvdHRvbVwiOjAuMH0sXCJCYWNrZ3JvdW5kXCI6e1wiJHJlZlwiOlwiMTEyXCJ9LFwiSXNWaXNpYmxlXCI6dHJ1ZSxcIldpZHRoXCI6MC4wLFwiSGVpZ2h0XCI6MC4wLFwiQm9yZGVyU3R5bGVcIjp7XCIkaWRcIjpcIjI5MlwiLFwiTGluZUNvbG9yXCI6bnVsbCxcIkxpbmVXZWlnaHRcIjowLjAsXCJMaW5lVHlwZVwiOjB9fSxcIkRhdGVGb3JtYXRcIjp7XCIkaWRcIjpcIjI5M1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OTRcIixcIlNoYXBlXCI6MSxcIkNvbm5lY3Rvck1hcmdpblwiOntcIiRpZFwiOlwiMjk1XCIsXCJUb3BcIjowLjAsXCJMZWZ0XCI6Mi4wLFwiUmlnaHRcIjoyLjAsXCJCb3R0b21cIjowLjB9LFwiQ29ubmVjdG9yU3R5bGVcIjp7XCIkaWRcIjpcIjI5NlwiLFwiTGluZUNvbG9yXCI6e1wiJGlkXCI6XCIyOTdcIixcIiR0eXBlXCI6XCJOTFJFLkNvbW1vbi5Eb20uU29saWRDb2xvckJydXNoLCBOTFJFLkNvbW1vblwiLFwiQ29sb3JcIjp7XCIkaWRcIjpcIjI5OFwiLFwiQVwiOjEyNyxcIlJcIjoxOTEsXCJHXCI6MTkxLFwiQlwiOjE5MX19LFwiTGluZVdlaWdodFwiOjAuOCxcIkxpbmVUeXBlXCI6MH0sXCJJc0JlbG93VGltZWJhbmRcIjpmYWxzZSxcIkhpZGVEYXRlXCI6ZmFsc2UsXCJTaGFwZVNpemVcIjoxLFwiU3BhY2luZ1wiOjEuMCxcIlBhZGRpbmdcIjp7XCIkaWRcIjpcIjI5OVwiLFwiVG9wXCI6Ny4wLFwiTGVmdFwiOjMuMCxcIlJpZ2h0XCI6MC4wLFwiQm90dG9tXCI6Mi4wfSxcIlBvc2l0aW9uXCI6e1wiJGlkXCI6XCIzMDBcIixcIlJhdGlvXCI6MC4wLFwiSXNDdXN0b21cIjpmYWxzZX0sXCJQb3NpdGlvbk9uVGFza1wiOjAsXCJTaGFwZVN0eWxlXCI6e1wiJGlkXCI6XCIzMDFcIixcIk1hcmdpblwiOntcIiRpZFwiOlwiMzAyXCIsXCJUb3BcIjo1LjAsXCJMZWZ0XCI6MC4wLFwiUmlnaHRcIjowLjAsXCJCb3R0b21cIjowLjB9LFwiUGFkZGluZ1wiOntcIiRpZFwiOlwiMzAzXCIsXCJUb3BcIjowLjAsXCJMZWZ0XCI6MC4wLFwiUmlnaHRcIjowLjAsXCJCb3R0b21cIjowLjB9LFwiQmFja2dyb3VuZFwiOntcIiRpZFwiOlwiMzA0XCIsXCJDb2xvclwiOntcIiRpZFwiOlwiMzA1XCIsXCJBXCI6MjU1LFwiUlwiOjE5MSxcIkdcIjoxOTEsXCJCXCI6MTkxfX0sXCJJc1Zpc2libGVcIjp0cnVlLFwiV2lkdGhcIjoxOC4wLFwiSGVpZ2h0XCI6MjAuMCxcIkJvcmRlclN0eWxlXCI6e1wiJGlkXCI6XCIzMDZcIixcIkxpbmVDb2xvclwiOntcIiRyZWZcIjpcIjk3XCJ9LFwiTGluZVdlaWdodFwiOjAuMCxcIkxpbmVUeXBlXCI6MH19LFwiVGl0bGVTdHlsZVwiOntcIiRpZFwiOlwiMzA3XCIsXCJGb250U2V0dGluZ3NcIjp7XCIkaWRcIjpcIjMwOFwiLFwiRm9udFNpemVcIjoxMSxcIkZvbnROYW1lXCI6XCJDYWxpYnJpXCIsXCJJc0JvbGRcIjp0cnVlLFwiSXNJdGFsaWNcIjpmYWxzZSxcIklzVW5kZXJsaW5lZFwiOmZhbHNlfSxcIkF1dG9TaXplXCI6MCxcIkZvcmVncm91bmRcIjp7XCIkaWRcIjpcIjMwOVwiLFwiQ29sb3JcIjp7XCIkaWRcIjpcIjMxM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zMTFcIixcIlRvcFwiOjAuMCxcIkxlZnRcIjowLjAsXCJSaWdodFwiOjAuMCxcIkJvdHRvbVwiOjAuMH0sXCJQYWRkaW5nXCI6e1wiJGlkXCI6XCIzMTJcIixcIlRvcFwiOjAuMCxcIkxlZnRcIjowLjAsXCJSaWdodFwiOjAuMCxcIkJvdHRvbVwiOjAuMH0sXCJCYWNrZ3JvdW5kXCI6e1wiJHJlZlwiOlwiMTA1XCJ9LFwiSXNWaXNpYmxlXCI6dHJ1ZSxcIldpZHRoXCI6MC4wLFwiSGVpZ2h0XCI6MC4wLFwiQm9yZGVyU3R5bGVcIjp7XCIkaWRcIjpcIjMxM1wiLFwiTGluZUNvbG9yXCI6bnVsbCxcIkxpbmVXZWlnaHRcIjowLjAsXCJMaW5lVHlwZVwiOjB9fSxcIkRhdGVTdHlsZVwiOntcIiRpZFwiOlwiMzE0XCIsXCJGb250U2V0dGluZ3NcIjp7XCIkaWRcIjpcIjMxNVwiLFwiRm9udFNpemVcIjoxMCxcIkZvbnROYW1lXCI6XCJDYWxpYnJpXCIsXCJJc0JvbGRcIjpmYWxzZSxcIklzSXRhbGljXCI6ZmFsc2UsXCJJc1VuZGVybGluZWRcIjpmYWxzZX0sXCJBdXRvU2l6ZVwiOjAsXCJGb3JlZ3JvdW5kXCI6e1wiJGlkXCI6XCIzMTZcIixcIkNvbG9yXCI6e1wiJGlkXCI6XCIzMTd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zMThcIixcIlRvcFwiOjAuMCxcIkxlZnRcIjowLjAsXCJSaWdodFwiOjAuMCxcIkJvdHRvbVwiOjAuMH0sXCJQYWRkaW5nXCI6e1wiJGlkXCI6XCIzMTlcIixcIlRvcFwiOjAuMCxcIkxlZnRcIjowLjAsXCJSaWdodFwiOjAuMCxcIkJvdHRvbVwiOjAuMH0sXCJCYWNrZ3JvdW5kXCI6e1wiJHJlZlwiOlwiMTEyXCJ9LFwiSXNWaXNpYmxlXCI6dHJ1ZSxcIldpZHRoXCI6MC4wLFwiSGVpZ2h0XCI6MC4wLFwiQm9yZGVyU3R5bGVcIjp7XCIkaWRcIjpcIjMyMFwiLFwiTGluZUNvbG9yXCI6bnVsbCxcIkxpbmVXZWlnaHRcIjowLjAsXCJMaW5lVHlwZVwiOjB9fSxcIkRhdGVGb3JtYXRcIjp7XCIkaWRcIjpcIjMyM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zMjJcIixcIlNoYXBlXCI6MSxcIkNvbm5lY3Rvck1hcmdpblwiOntcIiRpZFwiOlwiMzIzXCIsXCJUb3BcIjowLjAsXCJMZWZ0XCI6Mi4wLFwiUmlnaHRcIjoyLjAsXCJCb3R0b21cIjowLjB9LFwiQ29ubmVjdG9yU3R5bGVcIjp7XCIkaWRcIjpcIjMyNFwiLFwiTGluZUNvbG9yXCI6e1wiJGlkXCI6XCIzMjVcIixcIiR0eXBlXCI6XCJOTFJFLkNvbW1vbi5Eb20uU29saWRDb2xvckJydXNoLCBOTFJFLkNvbW1vblwiLFwiQ29sb3JcIjp7XCIkaWRcIjpcIjMyNlwiLFwiQVwiOjEyNyxcIlJcIjoxOTEsXCJHXCI6MTkxLFwiQlwiOjE5MX19LFwiTGluZVdlaWdodFwiOjAuOCxcIkxpbmVUeXBlXCI6MH0sXCJJc0JlbG93VGltZWJhbmRcIjpmYWxzZSxcIkhpZGVEYXRlXCI6ZmFsc2UsXCJTaGFwZVNpemVcIjoxLFwiU3BhY2luZ1wiOjEuMCxcIlBhZGRpbmdcIjp7XCIkaWRcIjpcIjMyN1wiLFwiVG9wXCI6Ny4wLFwiTGVmdFwiOjMuMCxcIlJpZ2h0XCI6MC4wLFwiQm90dG9tXCI6Mi4wfSxcIlBvc2l0aW9uXCI6e1wiJGlkXCI6XCIzMjhcIixcIlJhdGlvXCI6MC4wLFwiSXNDdXN0b21cIjpmYWxzZX0sXCJQb3NpdGlvbk9uVGFza1wiOjAsXCJTaGFwZVN0eWxlXCI6e1wiJGlkXCI6XCIzMjlcIixcIk1hcmdpblwiOntcIiRpZFwiOlwiMzMwXCIsXCJUb3BcIjo1LjAsXCJMZWZ0XCI6MC4wLFwiUmlnaHRcIjowLjAsXCJCb3R0b21cIjowLjB9LFwiUGFkZGluZ1wiOntcIiRpZFwiOlwiMzMxXCIsXCJUb3BcIjowLjAsXCJMZWZ0XCI6MC4wLFwiUmlnaHRcIjowLjAsXCJCb3R0b21cIjowLjB9LFwiQmFja2dyb3VuZFwiOntcIiRpZFwiOlwiMzMyXCIsXCJDb2xvclwiOntcIiRpZFwiOlwiMzMzXCIsXCJBXCI6MjU1LFwiUlwiOjE5MSxcIkdcIjoxOTEsXCJCXCI6MTkxfX0sXCJJc1Zpc2libGVcIjp0cnVlLFwiV2lkdGhcIjoxOC4wLFwiSGVpZ2h0XCI6MjAuMCxcIkJvcmRlclN0eWxlXCI6e1wiJGlkXCI6XCIzMzRcIixcIkxpbmVDb2xvclwiOntcIiRyZWZcIjpcIjk3XCJ9LFwiTGluZVdlaWdodFwiOjAuMCxcIkxpbmVUeXBlXCI6MH19LFwiVGl0bGVTdHlsZVwiOntcIiRpZFwiOlwiMzM1XCIsXCJGb250U2V0dGluZ3NcIjp7XCIkaWRcIjpcIjMzNlwiLFwiRm9udFNpemVcIjoxMSxcIkZvbnROYW1lXCI6XCJDYWxpYnJpXCIsXCJJc0JvbGRcIjp0cnVlLFwiSXNJdGFsaWNcIjpmYWxzZSxcIklzVW5kZXJsaW5lZFwiOmZhbHNlfSxcIkF1dG9TaXplXCI6MCxcIkZvcmVncm91bmRcIjp7XCIkaWRcIjpcIjMzN1wiLFwiQ29sb3JcIjp7XCIkaWRcIjpcIjMzO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zMzlcIixcIlRvcFwiOjAuMCxcIkxlZnRcIjowLjAsXCJSaWdodFwiOjAuMCxcIkJvdHRvbVwiOjAuMH0sXCJQYWRkaW5nXCI6e1wiJGlkXCI6XCIzNDBcIixcIlRvcFwiOjAuMCxcIkxlZnRcIjowLjAsXCJSaWdodFwiOjAuMCxcIkJvdHRvbVwiOjAuMH0sXCJCYWNrZ3JvdW5kXCI6e1wiJHJlZlwiOlwiMTA1XCJ9LFwiSXNWaXNpYmxlXCI6dHJ1ZSxcIldpZHRoXCI6MC4wLFwiSGVpZ2h0XCI6MC4wLFwiQm9yZGVyU3R5bGVcIjp7XCIkaWRcIjpcIjM0MVwiLFwiTGluZUNvbG9yXCI6bnVsbCxcIkxpbmVXZWlnaHRcIjowLjAsXCJMaW5lVHlwZVwiOjB9fSxcIkRhdGVTdHlsZVwiOntcIiRpZFwiOlwiMzQyXCIsXCJGb250U2V0dGluZ3NcIjp7XCIkaWRcIjpcIjM0M1wiLFwiRm9udFNpemVcIjoxMCxcIkZvbnROYW1lXCI6XCJDYWxpYnJpXCIsXCJJc0JvbGRcIjpmYWxzZSxcIklzSXRhbGljXCI6ZmFsc2UsXCJJc1VuZGVybGluZWRcIjpmYWxzZX0sXCJBdXRvU2l6ZVwiOjAsXCJGb3JlZ3JvdW5kXCI6e1wiJGlkXCI6XCIzNDRcIixcIkNvbG9yXCI6e1wiJGlkXCI6XCIzNDV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zNDZcIixcIlRvcFwiOjAuMCxcIkxlZnRcIjowLjAsXCJSaWdodFwiOjAuMCxcIkJvdHRvbVwiOjAuMH0sXCJQYWRkaW5nXCI6e1wiJGlkXCI6XCIzNDdcIixcIlRvcFwiOjAuMCxcIkxlZnRcIjowLjAsXCJSaWdodFwiOjAuMCxcIkJvdHRvbVwiOjAuMH0sXCJCYWNrZ3JvdW5kXCI6e1wiJHJlZlwiOlwiMTEyXCJ9LFwiSXNWaXNpYmxlXCI6dHJ1ZSxcIldpZHRoXCI6MC4wLFwiSGVpZ2h0XCI6MC4wLFwiQm9yZGVyU3R5bGVcIjp7XCIkaWRcIjpcIjM0OFwiLFwiTGluZUNvbG9yXCI6bnVsbCxcIkxpbmVXZWlnaHRcIjowLjAsXCJMaW5lVHlwZVwiOjB9fSxcIkRhdGVGb3JtYXRcIjp7XCIkaWRcIjpcIjM0O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zNTBcIixcIlNoYXBlXCI6MSxcIkNvbm5lY3Rvck1hcmdpblwiOntcIiRpZFwiOlwiMzUxXCIsXCJUb3BcIjowLjAsXCJMZWZ0XCI6Mi4wLFwiUmlnaHRcIjoyLjAsXCJCb3R0b21cIjowLjB9LFwiQ29ubmVjdG9yU3R5bGVcIjp7XCIkaWRcIjpcIjM1MlwiLFwiTGluZUNvbG9yXCI6e1wiJGlkXCI6XCIzNTNcIixcIiR0eXBlXCI6XCJOTFJFLkNvbW1vbi5Eb20uU29saWRDb2xvckJydXNoLCBOTFJFLkNvbW1vblwiLFwiQ29sb3JcIjp7XCIkaWRcIjpcIjM1NFwiLFwiQVwiOjEyNyxcIlJcIjoxOTEsXCJHXCI6MTkxLFwiQlwiOjE5MX19LFwiTGluZVdlaWdodFwiOjAuOCxcIkxpbmVUeXBlXCI6MH0sXCJJc0JlbG93VGltZWJhbmRcIjpmYWxzZSxcIkhpZGVEYXRlXCI6ZmFsc2UsXCJTaGFwZVNpemVcIjoxLFwiU3BhY2luZ1wiOjEuMCxcIlBhZGRpbmdcIjp7XCIkaWRcIjpcIjM1NVwiLFwiVG9wXCI6Ny4wLFwiTGVmdFwiOjMuMCxcIlJpZ2h0XCI6MC4wLFwiQm90dG9tXCI6Mi4wfSxcIlBvc2l0aW9uXCI6e1wiJGlkXCI6XCIzNTZcIixcIlJhdGlvXCI6MC4wLFwiSXNDdXN0b21cIjpmYWxzZX0sXCJQb3NpdGlvbk9uVGFza1wiOjAsXCJTaGFwZVN0eWxlXCI6e1wiJGlkXCI6XCIzNTdcIixcIk1hcmdpblwiOntcIiRpZFwiOlwiMzU4XCIsXCJUb3BcIjo1LjAsXCJMZWZ0XCI6MC4wLFwiUmlnaHRcIjowLjAsXCJCb3R0b21cIjowLjB9LFwiUGFkZGluZ1wiOntcIiRpZFwiOlwiMzU5XCIsXCJUb3BcIjowLjAsXCJMZWZ0XCI6MC4wLFwiUmlnaHRcIjowLjAsXCJCb3R0b21cIjowLjB9LFwiQmFja2dyb3VuZFwiOntcIiRpZFwiOlwiMzYwXCIsXCJDb2xvclwiOntcIiRpZFwiOlwiMzYxXCIsXCJBXCI6MjU1LFwiUlwiOjE5MSxcIkdcIjoxOTEsXCJCXCI6MTkxfX0sXCJJc1Zpc2libGVcIjp0cnVlLFwiV2lkdGhcIjoxOC4wLFwiSGVpZ2h0XCI6MjAuMCxcIkJvcmRlclN0eWxlXCI6e1wiJGlkXCI6XCIzNjJcIixcIkxpbmVDb2xvclwiOntcIiRyZWZcIjpcIjk3XCJ9LFwiTGluZVdlaWdodFwiOjAuMCxcIkxpbmVUeXBlXCI6MH19LFwiVGl0bGVTdHlsZVwiOntcIiRpZFwiOlwiMzYzXCIsXCJGb250U2V0dGluZ3NcIjp7XCIkaWRcIjpcIjM2NFwiLFwiRm9udFNpemVcIjoxMSxcIkZvbnROYW1lXCI6XCJDYWxpYnJpXCIsXCJJc0JvbGRcIjp0cnVlLFwiSXNJdGFsaWNcIjpmYWxzZSxcIklzVW5kZXJsaW5lZFwiOmZhbHNlfSxcIkF1dG9TaXplXCI6MCxcIkZvcmVncm91bmRcIjp7XCIkaWRcIjpcIjM2NVwiLFwiQ29sb3JcIjp7XCIkaWRcIjpcIjM2Nl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zNjdcIixcIlRvcFwiOjAuMCxcIkxlZnRcIjowLjAsXCJSaWdodFwiOjAuMCxcIkJvdHRvbVwiOjAuMH0sXCJQYWRkaW5nXCI6e1wiJGlkXCI6XCIzNjhcIixcIlRvcFwiOjAuMCxcIkxlZnRcIjowLjAsXCJSaWdodFwiOjAuMCxcIkJvdHRvbVwiOjAuMH0sXCJCYWNrZ3JvdW5kXCI6e1wiJHJlZlwiOlwiMTA1XCJ9LFwiSXNWaXNpYmxlXCI6dHJ1ZSxcIldpZHRoXCI6MC4wLFwiSGVpZ2h0XCI6MC4wLFwiQm9yZGVyU3R5bGVcIjp7XCIkaWRcIjpcIjM2OVwiLFwiTGluZUNvbG9yXCI6bnVsbCxcIkxpbmVXZWlnaHRcIjowLjAsXCJMaW5lVHlwZVwiOjB9fSxcIkRhdGVTdHlsZVwiOntcIiRpZFwiOlwiMzcwXCIsXCJGb250U2V0dGluZ3NcIjp7XCIkaWRcIjpcIjM3MVwiLFwiRm9udFNpemVcIjoxMCxcIkZvbnROYW1lXCI6XCJDYWxpYnJpXCIsXCJJc0JvbGRcIjpmYWxzZSxcIklzSXRhbGljXCI6ZmFsc2UsXCJJc1VuZGVybGluZWRcIjpmYWxzZX0sXCJBdXRvU2l6ZVwiOjAsXCJGb3JlZ3JvdW5kXCI6e1wiJGlkXCI6XCIzNzJcIixcIkNvbG9yXCI6e1wiJGlkXCI6XCIzNzN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zNzRcIixcIlRvcFwiOjAuMCxcIkxlZnRcIjowLjAsXCJSaWdodFwiOjAuMCxcIkJvdHRvbVwiOjAuMH0sXCJQYWRkaW5nXCI6e1wiJGlkXCI6XCIzNzVcIixcIlRvcFwiOjAuMCxcIkxlZnRcIjowLjAsXCJSaWdodFwiOjAuMCxcIkJvdHRvbVwiOjAuMH0sXCJCYWNrZ3JvdW5kXCI6e1wiJHJlZlwiOlwiMTEyXCJ9LFwiSXNWaXNpYmxlXCI6dHJ1ZSxcIldpZHRoXCI6MC4wLFwiSGVpZ2h0XCI6MC4wLFwiQm9yZGVyU3R5bGVcIjp7XCIkaWRcIjpcIjM3NlwiLFwiTGluZUNvbG9yXCI6bnVsbCxcIkxpbmVXZWlnaHRcIjowLjAsXCJMaW5lVHlwZVwiOjB9fSxcIkRhdGVGb3JtYXRcIjp7XCIkaWRcIjpcIjM3N1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zNzhcIixcIlNoYXBlXCI6MSxcIkNvbm5lY3Rvck1hcmdpblwiOntcIiRpZFwiOlwiMzc5XCIsXCJUb3BcIjowLjAsXCJMZWZ0XCI6Mi4wLFwiUmlnaHRcIjoyLjAsXCJCb3R0b21cIjowLjB9LFwiQ29ubmVjdG9yU3R5bGVcIjp7XCIkaWRcIjpcIjM4MFwiLFwiTGluZUNvbG9yXCI6e1wiJGlkXCI6XCIzODFcIixcIiR0eXBlXCI6XCJOTFJFLkNvbW1vbi5Eb20uU29saWRDb2xvckJydXNoLCBOTFJFLkNvbW1vblwiLFwiQ29sb3JcIjp7XCIkaWRcIjpcIjM4MlwiLFwiQVwiOjEyNyxcIlJcIjoxOTEsXCJHXCI6MTkxLFwiQlwiOjE5MX19LFwiTGluZVdlaWdodFwiOjAuOCxcIkxpbmVUeXBlXCI6MH0sXCJJc0JlbG93VGltZWJhbmRcIjpmYWxzZSxcIkhpZGVEYXRlXCI6ZmFsc2UsXCJTaGFwZVNpemVcIjoxLFwiU3BhY2luZ1wiOjEuMCxcIlBhZGRpbmdcIjp7XCIkaWRcIjpcIjM4M1wiLFwiVG9wXCI6Ny4wLFwiTGVmdFwiOjMuMCxcIlJpZ2h0XCI6MC4wLFwiQm90dG9tXCI6Mi4wfSxcIlBvc2l0aW9uXCI6e1wiJGlkXCI6XCIzODRcIixcIlJhdGlvXCI6MC4wLFwiSXNDdXN0b21cIjpmYWxzZX0sXCJQb3NpdGlvbk9uVGFza1wiOjAsXCJTaGFwZVN0eWxlXCI6e1wiJGlkXCI6XCIzODVcIixcIk1hcmdpblwiOntcIiRpZFwiOlwiMzg2XCIsXCJUb3BcIjo1LjAsXCJMZWZ0XCI6MC4wLFwiUmlnaHRcIjowLjAsXCJCb3R0b21cIjowLjB9LFwiUGFkZGluZ1wiOntcIiRpZFwiOlwiMzg3XCIsXCJUb3BcIjowLjAsXCJMZWZ0XCI6MC4wLFwiUmlnaHRcIjowLjAsXCJCb3R0b21cIjowLjB9LFwiQmFja2dyb3VuZFwiOntcIiRpZFwiOlwiMzg4XCIsXCJDb2xvclwiOntcIiRpZFwiOlwiMzg5XCIsXCJBXCI6MjU1LFwiUlwiOjE5MSxcIkdcIjoxOTEsXCJCXCI6MTkxfX0sXCJJc1Zpc2libGVcIjp0cnVlLFwiV2lkdGhcIjoxOC4wLFwiSGVpZ2h0XCI6MjAuMCxcIkJvcmRlclN0eWxlXCI6e1wiJGlkXCI6XCIzOTBcIixcIkxpbmVDb2xvclwiOntcIiRyZWZcIjpcIjk3XCJ9LFwiTGluZVdlaWdodFwiOjAuMCxcIkxpbmVUeXBlXCI6MH19LFwiVGl0bGVTdHlsZVwiOntcIiRpZFwiOlwiMzkxXCIsXCJGb250U2V0dGluZ3NcIjp7XCIkaWRcIjpcIjM5MlwiLFwiRm9udFNpemVcIjoxMSxcIkZvbnROYW1lXCI6XCJDYWxpYnJpXCIsXCJJc0JvbGRcIjp0cnVlLFwiSXNJdGFsaWNcIjpmYWxzZSxcIklzVW5kZXJsaW5lZFwiOmZhbHNlfSxcIkF1dG9TaXplXCI6MCxcIkZvcmVncm91bmRcIjp7XCIkaWRcIjpcIjM5M1wiLFwiQ29sb3JcIjp7XCIkaWRcIjpcIjM5N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zOTVcIixcIlRvcFwiOjAuMCxcIkxlZnRcIjowLjAsXCJSaWdodFwiOjAuMCxcIkJvdHRvbVwiOjAuMH0sXCJQYWRkaW5nXCI6e1wiJGlkXCI6XCIzOTZcIixcIlRvcFwiOjAuMCxcIkxlZnRcIjowLjAsXCJSaWdodFwiOjAuMCxcIkJvdHRvbVwiOjAuMH0sXCJCYWNrZ3JvdW5kXCI6e1wiJHJlZlwiOlwiMTA1XCJ9LFwiSXNWaXNpYmxlXCI6dHJ1ZSxcIldpZHRoXCI6MC4wLFwiSGVpZ2h0XCI6MC4wLFwiQm9yZGVyU3R5bGVcIjp7XCIkaWRcIjpcIjM5N1wiLFwiTGluZUNvbG9yXCI6bnVsbCxcIkxpbmVXZWlnaHRcIjowLjAsXCJMaW5lVHlwZVwiOjB9fSxcIkRhdGVTdHlsZVwiOntcIiRpZFwiOlwiMzk4XCIsXCJGb250U2V0dGluZ3NcIjp7XCIkaWRcIjpcIjM5OVwiLFwiRm9udFNpemVcIjoxMCxcIkZvbnROYW1lXCI6XCJDYWxpYnJpXCIsXCJJc0JvbGRcIjpmYWxzZSxcIklzSXRhbGljXCI6ZmFsc2UsXCJJc1VuZGVybGluZWRcIjpmYWxzZX0sXCJBdXRvU2l6ZVwiOjAsXCJGb3JlZ3JvdW5kXCI6e1wiJGlkXCI6XCI0MDBcIixcIkNvbG9yXCI6e1wiJGlkXCI6XCI0MDF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0MDJcIixcIlRvcFwiOjAuMCxcIkxlZnRcIjowLjAsXCJSaWdodFwiOjAuMCxcIkJvdHRvbVwiOjAuMH0sXCJQYWRkaW5nXCI6e1wiJGlkXCI6XCI0MDNcIixcIlRvcFwiOjAuMCxcIkxlZnRcIjowLjAsXCJSaWdodFwiOjAuMCxcIkJvdHRvbVwiOjAuMH0sXCJCYWNrZ3JvdW5kXCI6e1wiJHJlZlwiOlwiMTEyXCJ9LFwiSXNWaXNpYmxlXCI6dHJ1ZSxcIldpZHRoXCI6MC4wLFwiSGVpZ2h0XCI6MC4wLFwiQm9yZGVyU3R5bGVcIjp7XCIkaWRcIjpcIjQwNFwiLFwiTGluZUNvbG9yXCI6bnVsbCxcIkxpbmVXZWlnaHRcIjowLjAsXCJMaW5lVHlwZVwiOjB9fSxcIkRhdGVGb3JtYXRcIjp7XCIkaWRcIjpcIjQwN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1dLFwiQ3VzdG9tVGFza1N0eWxlTGlzdFwiOlt7XCIkaWRcIjpcIjQwNlwiLFwiU2hhcGVcIjowLFwiU2hhcGVUaGlja25lc3NcIjoxLFwiRHVyYXRpb25Gb3JtYXRcIjowLFwiUGVyY2VudGFnZUNvbXBsZXRlU3R5bGVcIjp7XCIkaWRcIjpcIjQwN1wiLFwiRm9udFNldHRpbmdzXCI6e1wiJGlkXCI6XCI0MDhcIixcIkZvbnRTaXplXCI6MTAsXCJGb250TmFtZVwiOlwiQ2FsaWJyaVwiLFwiSXNCb2xkXCI6ZmFsc2UsXCJJc0l0YWxpY1wiOmZhbHNlLFwiSXNVbmRlcmxpbmVkXCI6ZmFsc2V9LFwiQXV0b1NpemVcIjowLFwiRm9yZWdyb3VuZFwiOntcIiRpZFwiOlwiNDA5XCIsXCJDb2xvclwiOntcIiRpZFwiOlwiNDEw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QxMVwiLFwiVG9wXCI6MC4wLFwiTGVmdFwiOjAuMCxcIlJpZ2h0XCI6MC4wLFwiQm90dG9tXCI6MC4wfSxcIlBhZGRpbmdcIjp7XCIkaWRcIjpcIjQxMlwiLFwiVG9wXCI6MC4wLFwiTGVmdFwiOjAuMCxcIlJpZ2h0XCI6MC4wLFwiQm90dG9tXCI6MC4wfSxcIkJhY2tncm91bmRcIjp7XCIkcmVmXCI6XCIxMjFcIn0sXCJJc1Zpc2libGVcIjp0cnVlLFwiV2lkdGhcIjowLjAsXCJIZWlnaHRcIjowLjAsXCJCb3JkZXJTdHlsZVwiOntcIiRpZFwiOlwiNDEzXCIsXCJMaW5lQ29sb3JcIjpudWxsLFwiTGluZVdlaWdodFwiOjAuMCxcIkxpbmVUeXBlXCI6MH19LFwiRHVyYXRpb25TdHlsZVwiOntcIiRpZFwiOlwiNDE0XCIsXCJGb250U2V0dGluZ3NcIjp7XCIkaWRcIjpcIjQxNVwiLFwiRm9udFNpemVcIjoxMCxcIkZvbnROYW1lXCI6XCJDYWxpYnJpXCIsXCJJc0JvbGRcIjpmYWxzZSxcIklzSXRhbGljXCI6ZmFsc2UsXCJJc1VuZGVybGluZWRcIjpmYWxzZX0sXCJBdXRvU2l6ZVwiOjAsXCJGb3JlZ3JvdW5kXCI6e1wiJGlkXCI6XCI0MTZ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DE3XCIsXCJUb3BcIjowLjAsXCJMZWZ0XCI6MC4wLFwiUmlnaHRcIjowLjAsXCJCb3R0b21cIjowLjB9LFwiUGFkZGluZ1wiOntcIiRpZFwiOlwiNDE4XCIsXCJUb3BcIjowLjAsXCJMZWZ0XCI6MC4wLFwiUmlnaHRcIjowLjAsXCJCb3R0b21cIjowLjB9LFwiQmFja2dyb3VuZFwiOntcIiRyZWZcIjpcIjEyOFwifSxcIklzVmlzaWJsZVwiOnRydWUsXCJXaWR0aFwiOjAuMCxcIkhlaWdodFwiOjAuMCxcIkJvcmRlclN0eWxlXCI6e1wiJGlkXCI6XCI0MTlcIixcIkxpbmVDb2xvclwiOm51bGwsXCJMaW5lV2VpZ2h0XCI6MC4wLFwiTGluZVR5cGVcIjowfX0sXCJIb3Jpem9udGFsQ29ubmVjdG9yU3R5bGVcIjp7XCIkaWRcIjpcIjQyMFwiLFwiTGluZUNvbG9yXCI6e1wiJHJlZlwiOlwiMTMwXCJ9LFwiTGluZVdlaWdodFwiOjAuOCxcIkxpbmVUeXBlXCI6MH0sXCJWZXJ0aWNhbENvbm5lY3RvclN0eWxlXCI6e1wiJGlkXCI6XCI0MjF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DIyXCIsXCJNYXJnaW5cIjp7XCIkaWRcIjpcIjQyM1wiLFwiVG9wXCI6MC4wLFwiTGVmdFwiOjQuMCxcIlJpZ2h0XCI6NC4wLFwiQm90dG9tXCI6MC4wfSxcIlBhZGRpbmdcIjp7XCIkaWRcIjpcIjQyNFwiLFwiVG9wXCI6MC4wLFwiTGVmdFwiOjAuMCxcIlJpZ2h0XCI6MC4wLFwiQm90dG9tXCI6MC4wfSxcIkJhY2tncm91bmRcIjp7XCIkaWRcIjpcIjQyNVwiLFwiQ29sb3JcIjp7XCIkaWRcIjpcIjQyNlwiLFwiQVwiOjI1NSxcIlJcIjo5MSxcIkdcIjoxNTUsXCJCXCI6MjEzfX0sXCJJc1Zpc2libGVcIjp0cnVlLFwiV2lkdGhcIjowLjAsXCJIZWlnaHRcIjoxNi4wLFwiQm9yZGVyU3R5bGVcIjp7XCIkaWRcIjpcIjQyN1wiLFwiTGluZUNvbG9yXCI6e1wiJHJlZlwiOlwiMTQxXCJ9LFwiTGluZVdlaWdodFwiOjAuMCxcIkxpbmVUeXBlXCI6MH19LFwiVGl0bGVTdHlsZVwiOntcIiRpZFwiOlwiNDI4XCIsXCJGb250U2V0dGluZ3NcIjp7XCIkaWRcIjpcIjQyOVwiLFwiRm9udFNpemVcIjoxMixcIkZvbnROYW1lXCI6XCJDYWxpYnJpXCIsXCJJc0JvbGRcIjp0cnVlLFwiSXNJdGFsaWNcIjpmYWxzZSxcIklzVW5kZXJsaW5lZFwiOmZhbHNlfSxcIkF1dG9TaXplXCI6MCxcIkZvcmVncm91bmRcIjp7XCIkaWRcIjpcIjQzMFwiLFwiQ29sb3JcIjp7XCIkaWRcIjpcIjQzMV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0MzJcIixcIlRvcFwiOjAuMCxcIkxlZnRcIjowLjAsXCJSaWdodFwiOjAuMCxcIkJvdHRvbVwiOjAuMH0sXCJQYWRkaW5nXCI6e1wiJGlkXCI6XCI0MzNcIixcIlRvcFwiOjAuMCxcIkxlZnRcIjowLjAsXCJSaWdodFwiOjAuMCxcIkJvdHRvbVwiOjAuMH0sXCJCYWNrZ3JvdW5kXCI6e1wiJHJlZlwiOlwiMTQ5XCJ9LFwiSXNWaXNpYmxlXCI6dHJ1ZSxcIldpZHRoXCI6MC4wLFwiSGVpZ2h0XCI6MC4wLFwiQm9yZGVyU3R5bGVcIjp7XCIkaWRcIjpcIjQzNFwiLFwiTGluZUNvbG9yXCI6bnVsbCxcIkxpbmVXZWlnaHRcIjowLjAsXCJMaW5lVHlwZVwiOjB9fSxcIkRhdGVTdHlsZVwiOntcIiRpZFwiOlwiNDM1XCIsXCJGb250U2V0dGluZ3NcIjp7XCIkaWRcIjpcIjQzNlwiLFwiRm9udFNpemVcIjoxMCxcIkZvbnROYW1lXCI6XCJDYWxpYnJpXCIsXCJJc0JvbGRcIjpmYWxzZSxcIklzSXRhbGljXCI6ZmFsc2UsXCJJc1VuZGVybGluZWRcIjpmYWxzZX0sXCJBdXRvU2l6ZVwiOjAsXCJGb3JlZ3JvdW5kXCI6e1wiJGlkXCI6XCI0MzdcIixcIkNvbG9yXCI6e1wiJGlkXCI6XCI0Mzh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QzOVwiLFwiVG9wXCI6MC4wLFwiTGVmdFwiOjAuMCxcIlJpZ2h0XCI6MC4wLFwiQm90dG9tXCI6MC4wfSxcIlBhZGRpbmdcIjp7XCIkaWRcIjpcIjQ0MFwiLFwiVG9wXCI6MC4wLFwiTGVmdFwiOjAuMCxcIlJpZ2h0XCI6MC4wLFwiQm90dG9tXCI6MC4wfSxcIkJhY2tncm91bmRcIjp7XCIkcmVmXCI6XCIxNTZcIn0sXCJJc1Zpc2libGVcIjp0cnVlLFwiV2lkdGhcIjowLjAsXCJIZWlnaHRcIjowLjAsXCJCb3JkZXJTdHlsZVwiOntcIiRpZFwiOlwiNDQxXCIsXCJMaW5lQ29sb3JcIjpudWxsLFwiTGluZVdlaWdodFwiOjAuMCxcIkxpbmVUeXBlXCI6MH19LFwiRGF0ZUZvcm1hdFwiOntcIiRpZFwiOlwiNDQy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Q0M1wiLFwiU2hhcGVcIjowLFwiU2hhcGVUaGlja25lc3NcIjoxLFwiRHVyYXRpb25Gb3JtYXRcIjowLFwiUGVyY2VudGFnZUNvbXBsZXRlU3R5bGVcIjp7XCIkaWRcIjpcIjQ0NFwiLFwiRm9udFNldHRpbmdzXCI6e1wiJGlkXCI6XCI0NDVcIixcIkZvbnRTaXplXCI6MTAsXCJGb250TmFtZVwiOlwiQ2FsaWJyaVwiLFwiSXNCb2xkXCI6ZmFsc2UsXCJJc0l0YWxpY1wiOmZhbHNlLFwiSXNVbmRlcmxpbmVkXCI6ZmFsc2V9LFwiQXV0b1NpemVcIjowLFwiRm9yZWdyb3VuZFwiOntcIiRpZFwiOlwiNDQ2XCIsXCJDb2xvclwiOntcIiRpZFwiOlwiNDQ3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Q0OFwiLFwiVG9wXCI6MC4wLFwiTGVmdFwiOjAuMCxcIlJpZ2h0XCI6MC4wLFwiQm90dG9tXCI6MC4wfSxcIlBhZGRpbmdcIjp7XCIkaWRcIjpcIjQ0OVwiLFwiVG9wXCI6MC4wLFwiTGVmdFwiOjAuMCxcIlJpZ2h0XCI6MC4wLFwiQm90dG9tXCI6MC4wfSxcIkJhY2tncm91bmRcIjp7XCIkcmVmXCI6XCIxMjFcIn0sXCJJc1Zpc2libGVcIjp0cnVlLFwiV2lkdGhcIjowLjAsXCJIZWlnaHRcIjowLjAsXCJCb3JkZXJTdHlsZVwiOntcIiRpZFwiOlwiNDUwXCIsXCJMaW5lQ29sb3JcIjpudWxsLFwiTGluZVdlaWdodFwiOjAuMCxcIkxpbmVUeXBlXCI6MH19LFwiRHVyYXRpb25TdHlsZVwiOntcIiRpZFwiOlwiNDUxXCIsXCJGb250U2V0dGluZ3NcIjp7XCIkaWRcIjpcIjQ1MlwiLFwiRm9udFNpemVcIjoxMCxcIkZvbnROYW1lXCI6XCJDYWxpYnJpXCIsXCJJc0JvbGRcIjpmYWxzZSxcIklzSXRhbGljXCI6ZmFsc2UsXCJJc1VuZGVybGluZWRcIjpmYWxzZX0sXCJBdXRvU2l6ZVwiOjAsXCJGb3JlZ3JvdW5kXCI6e1wiJGlkXCI6XCI0NTN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DU0XCIsXCJUb3BcIjowLjAsXCJMZWZ0XCI6MC4wLFwiUmlnaHRcIjowLjAsXCJCb3R0b21cIjowLjB9LFwiUGFkZGluZ1wiOntcIiRpZFwiOlwiNDU1XCIsXCJUb3BcIjowLjAsXCJMZWZ0XCI6MC4wLFwiUmlnaHRcIjowLjAsXCJCb3R0b21cIjowLjB9LFwiQmFja2dyb3VuZFwiOntcIiRyZWZcIjpcIjEyOFwifSxcIklzVmlzaWJsZVwiOnRydWUsXCJXaWR0aFwiOjAuMCxcIkhlaWdodFwiOjAuMCxcIkJvcmRlclN0eWxlXCI6e1wiJGlkXCI6XCI0NTZcIixcIkxpbmVDb2xvclwiOm51bGwsXCJMaW5lV2VpZ2h0XCI6MC4wLFwiTGluZVR5cGVcIjowfX0sXCJIb3Jpem9udGFsQ29ubmVjdG9yU3R5bGVcIjp7XCIkaWRcIjpcIjQ1N1wiLFwiTGluZUNvbG9yXCI6e1wiJHJlZlwiOlwiMTMwXCJ9LFwiTGluZVdlaWdodFwiOjAuOCxcIkxpbmVUeXBlXCI6MH0sXCJWZXJ0aWNhbENvbm5lY3RvclN0eWxlXCI6e1wiJGlkXCI6XCI0NTh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DU5XCIsXCJNYXJnaW5cIjp7XCIkaWRcIjpcIjQ2MFwiLFwiVG9wXCI6MC4wLFwiTGVmdFwiOjQuMCxcIlJpZ2h0XCI6NC4wLFwiQm90dG9tXCI6MC4wfSxcIlBhZGRpbmdcIjp7XCIkaWRcIjpcIjQ2MVwiLFwiVG9wXCI6MC4wLFwiTGVmdFwiOjAuMCxcIlJpZ2h0XCI6MC4wLFwiQm90dG9tXCI6MC4wfSxcIkJhY2tncm91bmRcIjp7XCIkaWRcIjpcIjQ2MlwiLFwiQ29sb3JcIjp7XCIkaWRcIjpcIjQ2M1wiLFwiQVwiOjI1NSxcIlJcIjo5MSxcIkdcIjoxNTUsXCJCXCI6MjEzfX0sXCJJc1Zpc2libGVcIjp0cnVlLFwiV2lkdGhcIjowLjAsXCJIZWlnaHRcIjoxNi4wLFwiQm9yZGVyU3R5bGVcIjp7XCIkaWRcIjpcIjQ2NFwiLFwiTGluZUNvbG9yXCI6e1wiJHJlZlwiOlwiMTQxXCJ9LFwiTGluZVdlaWdodFwiOjAuMCxcIkxpbmVUeXBlXCI6MH19LFwiVGl0bGVTdHlsZVwiOntcIiRpZFwiOlwiNDY1XCIsXCJGb250U2V0dGluZ3NcIjp7XCIkaWRcIjpcIjQ2NlwiLFwiRm9udFNpemVcIjoxMixcIkZvbnROYW1lXCI6XCJDYWxpYnJpXCIsXCJJc0JvbGRcIjp0cnVlLFwiSXNJdGFsaWNcIjpmYWxzZSxcIklzVW5kZXJsaW5lZFwiOmZhbHNlfSxcIkF1dG9TaXplXCI6MCxcIkZvcmVncm91bmRcIjp7XCIkaWRcIjpcIjQ2N1wiLFwiQ29sb3JcIjp7XCIkaWRcIjpcIjQ2OF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0NjlcIixcIlRvcFwiOjAuMCxcIkxlZnRcIjowLjAsXCJSaWdodFwiOjAuMCxcIkJvdHRvbVwiOjAuMH0sXCJQYWRkaW5nXCI6e1wiJGlkXCI6XCI0NzBcIixcIlRvcFwiOjAuMCxcIkxlZnRcIjowLjAsXCJSaWdodFwiOjAuMCxcIkJvdHRvbVwiOjAuMH0sXCJCYWNrZ3JvdW5kXCI6e1wiJHJlZlwiOlwiMTQ5XCJ9LFwiSXNWaXNpYmxlXCI6dHJ1ZSxcIldpZHRoXCI6MC4wLFwiSGVpZ2h0XCI6MC4wLFwiQm9yZGVyU3R5bGVcIjp7XCIkaWRcIjpcIjQ3MVwiLFwiTGluZUNvbG9yXCI6bnVsbCxcIkxpbmVXZWlnaHRcIjowLjAsXCJMaW5lVHlwZVwiOjB9fSxcIkRhdGVTdHlsZVwiOntcIiRpZFwiOlwiNDcyXCIsXCJGb250U2V0dGluZ3NcIjp7XCIkaWRcIjpcIjQ3M1wiLFwiRm9udFNpemVcIjoxMCxcIkZvbnROYW1lXCI6XCJDYWxpYnJpXCIsXCJJc0JvbGRcIjpmYWxzZSxcIklzSXRhbGljXCI6ZmFsc2UsXCJJc1VuZGVybGluZWRcIjpmYWxzZX0sXCJBdXRvU2l6ZVwiOjAsXCJGb3JlZ3JvdW5kXCI6e1wiJGlkXCI6XCI0NzRcIixcIkNvbG9yXCI6e1wiJGlkXCI6XCI0NzV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Q3NlwiLFwiVG9wXCI6MC4wLFwiTGVmdFwiOjAuMCxcIlJpZ2h0XCI6MC4wLFwiQm90dG9tXCI6MC4wfSxcIlBhZGRpbmdcIjp7XCIkaWRcIjpcIjQ3N1wiLFwiVG9wXCI6MC4wLFwiTGVmdFwiOjAuMCxcIlJpZ2h0XCI6MC4wLFwiQm90dG9tXCI6MC4wfSxcIkJhY2tncm91bmRcIjp7XCIkcmVmXCI6XCIxNTZcIn0sXCJJc1Zpc2libGVcIjp0cnVlLFwiV2lkdGhcIjowLjAsXCJIZWlnaHRcIjowLjAsXCJCb3JkZXJTdHlsZVwiOntcIiRpZFwiOlwiNDc4XCIsXCJMaW5lQ29sb3JcIjpudWxsLFwiTGluZVdlaWdodFwiOjAuMCxcIkxpbmVUeXBlXCI6MH19LFwiRGF0ZUZvcm1hdFwiOntcIiRpZFwiOlwiNDc5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Q4MFwiLFwiU2hhcGVcIjowLFwiU2hhcGVUaGlja25lc3NcIjoxLFwiRHVyYXRpb25Gb3JtYXRcIjowLFwiUGVyY2VudGFnZUNvbXBsZXRlU3R5bGVcIjp7XCIkaWRcIjpcIjQ4MVwiLFwiRm9udFNldHRpbmdzXCI6e1wiJGlkXCI6XCI0ODJcIixcIkZvbnRTaXplXCI6MTAsXCJGb250TmFtZVwiOlwiQ2FsaWJyaVwiLFwiSXNCb2xkXCI6ZmFsc2UsXCJJc0l0YWxpY1wiOmZhbHNlLFwiSXNVbmRlcmxpbmVkXCI6ZmFsc2V9LFwiQXV0b1NpemVcIjowLFwiRm9yZWdyb3VuZFwiOntcIiRpZFwiOlwiNDgzXCIsXCJDb2xvclwiOntcIiRpZFwiOlwiNDg0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Q4NVwiLFwiVG9wXCI6MC4wLFwiTGVmdFwiOjAuMCxcIlJpZ2h0XCI6MC4wLFwiQm90dG9tXCI6MC4wfSxcIlBhZGRpbmdcIjp7XCIkaWRcIjpcIjQ4NlwiLFwiVG9wXCI6MC4wLFwiTGVmdFwiOjAuMCxcIlJpZ2h0XCI6MC4wLFwiQm90dG9tXCI6MC4wfSxcIkJhY2tncm91bmRcIjp7XCIkcmVmXCI6XCIxMjFcIn0sXCJJc1Zpc2libGVcIjp0cnVlLFwiV2lkdGhcIjowLjAsXCJIZWlnaHRcIjowLjAsXCJCb3JkZXJTdHlsZVwiOntcIiRpZFwiOlwiNDg3XCIsXCJMaW5lQ29sb3JcIjpudWxsLFwiTGluZVdlaWdodFwiOjAuMCxcIkxpbmVUeXBlXCI6MH19LFwiRHVyYXRpb25TdHlsZVwiOntcIiRpZFwiOlwiNDg4XCIsXCJGb250U2V0dGluZ3NcIjp7XCIkaWRcIjpcIjQ4OVwiLFwiRm9udFNpemVcIjoxMCxcIkZvbnROYW1lXCI6XCJDYWxpYnJpXCIsXCJJc0JvbGRcIjpmYWxzZSxcIklzSXRhbGljXCI6ZmFsc2UsXCJJc1VuZGVybGluZWRcIjpmYWxzZX0sXCJBdXRvU2l6ZVwiOjAsXCJGb3JlZ3JvdW5kXCI6e1wiJGlkXCI6XCI0OTB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DkxXCIsXCJUb3BcIjowLjAsXCJMZWZ0XCI6MC4wLFwiUmlnaHRcIjowLjAsXCJCb3R0b21cIjowLjB9LFwiUGFkZGluZ1wiOntcIiRpZFwiOlwiNDkyXCIsXCJUb3BcIjowLjAsXCJMZWZ0XCI6MC4wLFwiUmlnaHRcIjowLjAsXCJCb3R0b21cIjowLjB9LFwiQmFja2dyb3VuZFwiOntcIiRyZWZcIjpcIjEyOFwifSxcIklzVmlzaWJsZVwiOnRydWUsXCJXaWR0aFwiOjAuMCxcIkhlaWdodFwiOjAuMCxcIkJvcmRlclN0eWxlXCI6e1wiJGlkXCI6XCI0OTNcIixcIkxpbmVDb2xvclwiOm51bGwsXCJMaW5lV2VpZ2h0XCI6MC4wLFwiTGluZVR5cGVcIjowfX0sXCJIb3Jpem9udGFsQ29ubmVjdG9yU3R5bGVcIjp7XCIkaWRcIjpcIjQ5NFwiLFwiTGluZUNvbG9yXCI6e1wiJHJlZlwiOlwiMTMwXCJ9LFwiTGluZVdlaWdodFwiOjAuOCxcIkxpbmVUeXBlXCI6MH0sXCJWZXJ0aWNhbENvbm5lY3RvclN0eWxlXCI6e1wiJGlkXCI6XCI0OTV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Dk2XCIsXCJNYXJnaW5cIjp7XCIkaWRcIjpcIjQ5N1wiLFwiVG9wXCI6MC4wLFwiTGVmdFwiOjQuMCxcIlJpZ2h0XCI6NC4wLFwiQm90dG9tXCI6MC4wfSxcIlBhZGRpbmdcIjp7XCIkaWRcIjpcIjQ5OFwiLFwiVG9wXCI6MC4wLFwiTGVmdFwiOjAuMCxcIlJpZ2h0XCI6MC4wLFwiQm90dG9tXCI6MC4wfSxcIkJhY2tncm91bmRcIjp7XCIkaWRcIjpcIjQ5OVwiLFwiQ29sb3JcIjp7XCIkaWRcIjpcIjUwMFwiLFwiQVwiOjI1NSxcIlJcIjo5MSxcIkdcIjoxNTUsXCJCXCI6MjEzfX0sXCJJc1Zpc2libGVcIjp0cnVlLFwiV2lkdGhcIjowLjAsXCJIZWlnaHRcIjoxNi4wLFwiQm9yZGVyU3R5bGVcIjp7XCIkaWRcIjpcIjUwMVwiLFwiTGluZUNvbG9yXCI6e1wiJHJlZlwiOlwiMTQxXCJ9LFwiTGluZVdlaWdodFwiOjAuMCxcIkxpbmVUeXBlXCI6MH19LFwiVGl0bGVTdHlsZVwiOntcIiRpZFwiOlwiNTAyXCIsXCJGb250U2V0dGluZ3NcIjp7XCIkaWRcIjpcIjUwM1wiLFwiRm9udFNpemVcIjoxMixcIkZvbnROYW1lXCI6XCJDYWxpYnJpXCIsXCJJc0JvbGRcIjp0cnVlLFwiSXNJdGFsaWNcIjpmYWxzZSxcIklzVW5kZXJsaW5lZFwiOmZhbHNlfSxcIkF1dG9TaXplXCI6MCxcIkZvcmVncm91bmRcIjp7XCIkaWRcIjpcIjUwNFwiLFwiQ29sb3JcIjp7XCIkaWRcIjpcIjUwNV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1MDZcIixcIlRvcFwiOjAuMCxcIkxlZnRcIjowLjAsXCJSaWdodFwiOjAuMCxcIkJvdHRvbVwiOjAuMH0sXCJQYWRkaW5nXCI6e1wiJGlkXCI6XCI1MDdcIixcIlRvcFwiOjAuMCxcIkxlZnRcIjowLjAsXCJSaWdodFwiOjAuMCxcIkJvdHRvbVwiOjAuMH0sXCJCYWNrZ3JvdW5kXCI6e1wiJHJlZlwiOlwiMTQ5XCJ9LFwiSXNWaXNpYmxlXCI6dHJ1ZSxcIldpZHRoXCI6MC4wLFwiSGVpZ2h0XCI6MC4wLFwiQm9yZGVyU3R5bGVcIjp7XCIkaWRcIjpcIjUwOFwiLFwiTGluZUNvbG9yXCI6bnVsbCxcIkxpbmVXZWlnaHRcIjowLjAsXCJMaW5lVHlwZVwiOjB9fSxcIkRhdGVTdHlsZVwiOntcIiRpZFwiOlwiNTA5XCIsXCJGb250U2V0dGluZ3NcIjp7XCIkaWRcIjpcIjUxMFwiLFwiRm9udFNpemVcIjoxMCxcIkZvbnROYW1lXCI6XCJDYWxpYnJpXCIsXCJJc0JvbGRcIjpmYWxzZSxcIklzSXRhbGljXCI6ZmFsc2UsXCJJc1VuZGVybGluZWRcIjpmYWxzZX0sXCJBdXRvU2l6ZVwiOjAsXCJGb3JlZ3JvdW5kXCI6e1wiJGlkXCI6XCI1MTFcIixcIkNvbG9yXCI6e1wiJGlkXCI6XCI1MTJ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UxM1wiLFwiVG9wXCI6MC4wLFwiTGVmdFwiOjAuMCxcIlJpZ2h0XCI6MC4wLFwiQm90dG9tXCI6MC4wfSxcIlBhZGRpbmdcIjp7XCIkaWRcIjpcIjUxNFwiLFwiVG9wXCI6MC4wLFwiTGVmdFwiOjAuMCxcIlJpZ2h0XCI6MC4wLFwiQm90dG9tXCI6MC4wfSxcIkJhY2tncm91bmRcIjp7XCIkcmVmXCI6XCIxNTZcIn0sXCJJc1Zpc2libGVcIjp0cnVlLFwiV2lkdGhcIjowLjAsXCJIZWlnaHRcIjowLjAsXCJCb3JkZXJTdHlsZVwiOntcIiRpZFwiOlwiNTE1XCIsXCJMaW5lQ29sb3JcIjpudWxsLFwiTGluZVdlaWdodFwiOjAuMCxcIkxpbmVUeXBlXCI6MH19LFwiRGF0ZUZvcm1hdFwiOntcIiRpZFwiOlwiNTE2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UxN1wiLFwiU2hhcGVcIjowLFwiU2hhcGVUaGlja25lc3NcIjoxLFwiRHVyYXRpb25Gb3JtYXRcIjowLFwiUGVyY2VudGFnZUNvbXBsZXRlU3R5bGVcIjp7XCIkaWRcIjpcIjUxOFwiLFwiRm9udFNldHRpbmdzXCI6e1wiJGlkXCI6XCI1MTlcIixcIkZvbnRTaXplXCI6MTAsXCJGb250TmFtZVwiOlwiQ2FsaWJyaVwiLFwiSXNCb2xkXCI6ZmFsc2UsXCJJc0l0YWxpY1wiOmZhbHNlLFwiSXNVbmRlcmxpbmVkXCI6ZmFsc2V9LFwiQXV0b1NpemVcIjowLFwiRm9yZWdyb3VuZFwiOntcIiRpZFwiOlwiNTIwXCIsXCJDb2xvclwiOntcIiRpZFwiOlwiNTIx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UyMlwiLFwiVG9wXCI6MC4wLFwiTGVmdFwiOjAuMCxcIlJpZ2h0XCI6MC4wLFwiQm90dG9tXCI6MC4wfSxcIlBhZGRpbmdcIjp7XCIkaWRcIjpcIjUyM1wiLFwiVG9wXCI6MC4wLFwiTGVmdFwiOjAuMCxcIlJpZ2h0XCI6MC4wLFwiQm90dG9tXCI6MC4wfSxcIkJhY2tncm91bmRcIjp7XCIkcmVmXCI6XCIxMjFcIn0sXCJJc1Zpc2libGVcIjp0cnVlLFwiV2lkdGhcIjowLjAsXCJIZWlnaHRcIjowLjAsXCJCb3JkZXJTdHlsZVwiOntcIiRpZFwiOlwiNTI0XCIsXCJMaW5lQ29sb3JcIjpudWxsLFwiTGluZVdlaWdodFwiOjAuMCxcIkxpbmVUeXBlXCI6MH19LFwiRHVyYXRpb25TdHlsZVwiOntcIiRpZFwiOlwiNTI1XCIsXCJGb250U2V0dGluZ3NcIjp7XCIkaWRcIjpcIjUyNlwiLFwiRm9udFNpemVcIjoxMCxcIkZvbnROYW1lXCI6XCJDYWxpYnJpXCIsXCJJc0JvbGRcIjpmYWxzZSxcIklzSXRhbGljXCI6ZmFsc2UsXCJJc1VuZGVybGluZWRcIjpmYWxzZX0sXCJBdXRvU2l6ZVwiOjAsXCJGb3JlZ3JvdW5kXCI6e1wiJGlkXCI6XCI1Mjd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TI4XCIsXCJUb3BcIjowLjAsXCJMZWZ0XCI6MC4wLFwiUmlnaHRcIjowLjAsXCJCb3R0b21cIjowLjB9LFwiUGFkZGluZ1wiOntcIiRpZFwiOlwiNTI5XCIsXCJUb3BcIjowLjAsXCJMZWZ0XCI6MC4wLFwiUmlnaHRcIjowLjAsXCJCb3R0b21cIjowLjB9LFwiQmFja2dyb3VuZFwiOntcIiRyZWZcIjpcIjEyOFwifSxcIklzVmlzaWJsZVwiOnRydWUsXCJXaWR0aFwiOjAuMCxcIkhlaWdodFwiOjAuMCxcIkJvcmRlclN0eWxlXCI6e1wiJGlkXCI6XCI1MzBcIixcIkxpbmVDb2xvclwiOm51bGwsXCJMaW5lV2VpZ2h0XCI6MC4wLFwiTGluZVR5cGVcIjowfX0sXCJIb3Jpem9udGFsQ29ubmVjdG9yU3R5bGVcIjp7XCIkaWRcIjpcIjUzMVwiLFwiTGluZUNvbG9yXCI6e1wiJHJlZlwiOlwiMTMwXCJ9LFwiTGluZVdlaWdodFwiOjAuOCxcIkxpbmVUeXBlXCI6MH0sXCJWZXJ0aWNhbENvbm5lY3RvclN0eWxlXCI6e1wiJGlkXCI6XCI1MzJ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TMzXCIsXCJNYXJnaW5cIjp7XCIkaWRcIjpcIjUzNFwiLFwiVG9wXCI6MC4wLFwiTGVmdFwiOjQuMCxcIlJpZ2h0XCI6NC4wLFwiQm90dG9tXCI6MC4wfSxcIlBhZGRpbmdcIjp7XCIkaWRcIjpcIjUzNVwiLFwiVG9wXCI6MC4wLFwiTGVmdFwiOjAuMCxcIlJpZ2h0XCI6MC4wLFwiQm90dG9tXCI6MC4wfSxcIkJhY2tncm91bmRcIjp7XCIkaWRcIjpcIjUzNlwiLFwiQ29sb3JcIjp7XCIkaWRcIjpcIjUzN1wiLFwiQVwiOjI1NSxcIlJcIjo5MSxcIkdcIjoxNTUsXCJCXCI6MjEzfX0sXCJJc1Zpc2libGVcIjp0cnVlLFwiV2lkdGhcIjowLjAsXCJIZWlnaHRcIjoxNi4wLFwiQm9yZGVyU3R5bGVcIjp7XCIkaWRcIjpcIjUzOFwiLFwiTGluZUNvbG9yXCI6e1wiJHJlZlwiOlwiMTQxXCJ9LFwiTGluZVdlaWdodFwiOjAuMCxcIkxpbmVUeXBlXCI6MH19LFwiVGl0bGVTdHlsZVwiOntcIiRpZFwiOlwiNTM5XCIsXCJGb250U2V0dGluZ3NcIjp7XCIkaWRcIjpcIjU0MFwiLFwiRm9udFNpemVcIjoxMixcIkZvbnROYW1lXCI6XCJDYWxpYnJpXCIsXCJJc0JvbGRcIjp0cnVlLFwiSXNJdGFsaWNcIjpmYWxzZSxcIklzVW5kZXJsaW5lZFwiOmZhbHNlfSxcIkF1dG9TaXplXCI6MCxcIkZvcmVncm91bmRcIjp7XCIkaWRcIjpcIjU0MVwiLFwiQ29sb3JcIjp7XCIkaWRcIjpcIjU0Ml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1NDNcIixcIlRvcFwiOjAuMCxcIkxlZnRcIjowLjAsXCJSaWdodFwiOjAuMCxcIkJvdHRvbVwiOjAuMH0sXCJQYWRkaW5nXCI6e1wiJGlkXCI6XCI1NDRcIixcIlRvcFwiOjAuMCxcIkxlZnRcIjowLjAsXCJSaWdodFwiOjAuMCxcIkJvdHRvbVwiOjAuMH0sXCJCYWNrZ3JvdW5kXCI6e1wiJHJlZlwiOlwiMTQ5XCJ9LFwiSXNWaXNpYmxlXCI6dHJ1ZSxcIldpZHRoXCI6MC4wLFwiSGVpZ2h0XCI6MC4wLFwiQm9yZGVyU3R5bGVcIjp7XCIkaWRcIjpcIjU0NVwiLFwiTGluZUNvbG9yXCI6bnVsbCxcIkxpbmVXZWlnaHRcIjowLjAsXCJMaW5lVHlwZVwiOjB9fSxcIkRhdGVTdHlsZVwiOntcIiRpZFwiOlwiNTQ2XCIsXCJGb250U2V0dGluZ3NcIjp7XCIkaWRcIjpcIjU0N1wiLFwiRm9udFNpemVcIjoxMCxcIkZvbnROYW1lXCI6XCJDYWxpYnJpXCIsXCJJc0JvbGRcIjpmYWxzZSxcIklzSXRhbGljXCI6ZmFsc2UsXCJJc1VuZGVybGluZWRcIjpmYWxzZX0sXCJBdXRvU2l6ZVwiOjAsXCJGb3JlZ3JvdW5kXCI6e1wiJGlkXCI6XCI1NDhcIixcIkNvbG9yXCI6e1wiJGlkXCI6XCI1NDl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U1MFwiLFwiVG9wXCI6MC4wLFwiTGVmdFwiOjAuMCxcIlJpZ2h0XCI6MC4wLFwiQm90dG9tXCI6MC4wfSxcIlBhZGRpbmdcIjp7XCIkaWRcIjpcIjU1MVwiLFwiVG9wXCI6MC4wLFwiTGVmdFwiOjAuMCxcIlJpZ2h0XCI6MC4wLFwiQm90dG9tXCI6MC4wfSxcIkJhY2tncm91bmRcIjp7XCIkcmVmXCI6XCIxNTZcIn0sXCJJc1Zpc2libGVcIjp0cnVlLFwiV2lkdGhcIjowLjAsXCJIZWlnaHRcIjowLjAsXCJCb3JkZXJTdHlsZVwiOntcIiRpZFwiOlwiNTUyXCIsXCJMaW5lQ29sb3JcIjpudWxsLFwiTGluZVdlaWdodFwiOjAuMCxcIkxpbmVUeXBlXCI6MH19LFwiRGF0ZUZvcm1hdFwiOntcIiRpZFwiOlwiNTUz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U1NFwiLFwiU2hhcGVcIjowLFwiU2hhcGVUaGlja25lc3NcIjoxLFwiRHVyYXRpb25Gb3JtYXRcIjowLFwiUGVyY2VudGFnZUNvbXBsZXRlU3R5bGVcIjp7XCIkaWRcIjpcIjU1NVwiLFwiRm9udFNldHRpbmdzXCI6e1wiJGlkXCI6XCI1NTZcIixcIkZvbnRTaXplXCI6MTAsXCJGb250TmFtZVwiOlwiQ2FsaWJyaVwiLFwiSXNCb2xkXCI6ZmFsc2UsXCJJc0l0YWxpY1wiOmZhbHNlLFwiSXNVbmRlcmxpbmVkXCI6ZmFsc2V9LFwiQXV0b1NpemVcIjowLFwiRm9yZWdyb3VuZFwiOntcIiRpZFwiOlwiNTU3XCIsXCJDb2xvclwiOntcIiRpZFwiOlwiNTU4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U1OVwiLFwiVG9wXCI6MC4wLFwiTGVmdFwiOjAuMCxcIlJpZ2h0XCI6MC4wLFwiQm90dG9tXCI6MC4wfSxcIlBhZGRpbmdcIjp7XCIkaWRcIjpcIjU2MFwiLFwiVG9wXCI6MC4wLFwiTGVmdFwiOjAuMCxcIlJpZ2h0XCI6MC4wLFwiQm90dG9tXCI6MC4wfSxcIkJhY2tncm91bmRcIjp7XCIkcmVmXCI6XCIxMjFcIn0sXCJJc1Zpc2libGVcIjp0cnVlLFwiV2lkdGhcIjowLjAsXCJIZWlnaHRcIjowLjAsXCJCb3JkZXJTdHlsZVwiOntcIiRpZFwiOlwiNTYxXCIsXCJMaW5lQ29sb3JcIjpudWxsLFwiTGluZVdlaWdodFwiOjAuMCxcIkxpbmVUeXBlXCI6MH19LFwiRHVyYXRpb25TdHlsZVwiOntcIiRpZFwiOlwiNTYyXCIsXCJGb250U2V0dGluZ3NcIjp7XCIkaWRcIjpcIjU2M1wiLFwiRm9udFNpemVcIjoxMCxcIkZvbnROYW1lXCI6XCJDYWxpYnJpXCIsXCJJc0JvbGRcIjpmYWxzZSxcIklzSXRhbGljXCI6ZmFsc2UsXCJJc1VuZGVybGluZWRcIjpmYWxzZX0sXCJBdXRvU2l6ZVwiOjAsXCJGb3JlZ3JvdW5kXCI6e1wiJGlkXCI6XCI1NjR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TY1XCIsXCJUb3BcIjowLjAsXCJMZWZ0XCI6MC4wLFwiUmlnaHRcIjowLjAsXCJCb3R0b21cIjowLjB9LFwiUGFkZGluZ1wiOntcIiRpZFwiOlwiNTY2XCIsXCJUb3BcIjowLjAsXCJMZWZ0XCI6MC4wLFwiUmlnaHRcIjowLjAsXCJCb3R0b21cIjowLjB9LFwiQmFja2dyb3VuZFwiOntcIiRyZWZcIjpcIjEyOFwifSxcIklzVmlzaWJsZVwiOnRydWUsXCJXaWR0aFwiOjAuMCxcIkhlaWdodFwiOjAuMCxcIkJvcmRlclN0eWxlXCI6e1wiJGlkXCI6XCI1NjdcIixcIkxpbmVDb2xvclwiOm51bGwsXCJMaW5lV2VpZ2h0XCI6MC4wLFwiTGluZVR5cGVcIjowfX0sXCJIb3Jpem9udGFsQ29ubmVjdG9yU3R5bGVcIjp7XCIkaWRcIjpcIjU2OFwiLFwiTGluZUNvbG9yXCI6e1wiJHJlZlwiOlwiMTMwXCJ9LFwiTGluZVdlaWdodFwiOjAuOCxcIkxpbmVUeXBlXCI6MH0sXCJWZXJ0aWNhbENvbm5lY3RvclN0eWxlXCI6e1wiJGlkXCI6XCI1Njl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TcwXCIsXCJNYXJnaW5cIjp7XCIkaWRcIjpcIjU3MVwiLFwiVG9wXCI6MC4wLFwiTGVmdFwiOjQuMCxcIlJpZ2h0XCI6NC4wLFwiQm90dG9tXCI6MC4wfSxcIlBhZGRpbmdcIjp7XCIkaWRcIjpcIjU3MlwiLFwiVG9wXCI6MC4wLFwiTGVmdFwiOjAuMCxcIlJpZ2h0XCI6MC4wLFwiQm90dG9tXCI6MC4wfSxcIkJhY2tncm91bmRcIjp7XCIkaWRcIjpcIjU3M1wiLFwiQ29sb3JcIjp7XCIkaWRcIjpcIjU3NFwiLFwiQVwiOjI1NSxcIlJcIjo5MSxcIkdcIjoxNTUsXCJCXCI6MjEzfX0sXCJJc1Zpc2libGVcIjp0cnVlLFwiV2lkdGhcIjowLjAsXCJIZWlnaHRcIjoxNi4wLFwiQm9yZGVyU3R5bGVcIjp7XCIkaWRcIjpcIjU3NVwiLFwiTGluZUNvbG9yXCI6e1wiJHJlZlwiOlwiMTQxXCJ9LFwiTGluZVdlaWdodFwiOjAuMCxcIkxpbmVUeXBlXCI6MH19LFwiVGl0bGVTdHlsZVwiOntcIiRpZFwiOlwiNTc2XCIsXCJGb250U2V0dGluZ3NcIjp7XCIkaWRcIjpcIjU3N1wiLFwiRm9udFNpemVcIjoxMixcIkZvbnROYW1lXCI6XCJDYWxpYnJpXCIsXCJJc0JvbGRcIjp0cnVlLFwiSXNJdGFsaWNcIjpmYWxzZSxcIklzVW5kZXJsaW5lZFwiOmZhbHNlfSxcIkF1dG9TaXplXCI6MCxcIkZvcmVncm91bmRcIjp7XCIkaWRcIjpcIjU3OFwiLFwiQ29sb3JcIjp7XCIkaWRcIjpcIjU3OV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1ODBcIixcIlRvcFwiOjAuMCxcIkxlZnRcIjowLjAsXCJSaWdodFwiOjAuMCxcIkJvdHRvbVwiOjAuMH0sXCJQYWRkaW5nXCI6e1wiJGlkXCI6XCI1ODFcIixcIlRvcFwiOjAuMCxcIkxlZnRcIjowLjAsXCJSaWdodFwiOjAuMCxcIkJvdHRvbVwiOjAuMH0sXCJCYWNrZ3JvdW5kXCI6e1wiJHJlZlwiOlwiMTQ5XCJ9LFwiSXNWaXNpYmxlXCI6dHJ1ZSxcIldpZHRoXCI6MC4wLFwiSGVpZ2h0XCI6MC4wLFwiQm9yZGVyU3R5bGVcIjp7XCIkaWRcIjpcIjU4MlwiLFwiTGluZUNvbG9yXCI6bnVsbCxcIkxpbmVXZWlnaHRcIjowLjAsXCJMaW5lVHlwZVwiOjB9fSxcIkRhdGVTdHlsZVwiOntcIiRpZFwiOlwiNTgzXCIsXCJGb250U2V0dGluZ3NcIjp7XCIkaWRcIjpcIjU4NFwiLFwiRm9udFNpemVcIjoxMCxcIkZvbnROYW1lXCI6XCJDYWxpYnJpXCIsXCJJc0JvbGRcIjpmYWxzZSxcIklzSXRhbGljXCI6ZmFsc2UsXCJJc1VuZGVybGluZWRcIjpmYWxzZX0sXCJBdXRvU2l6ZVwiOjAsXCJGb3JlZ3JvdW5kXCI6e1wiJGlkXCI6XCI1ODVcIixcIkNvbG9yXCI6e1wiJGlkXCI6XCI1ODZ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U4N1wiLFwiVG9wXCI6MC4wLFwiTGVmdFwiOjAuMCxcIlJpZ2h0XCI6MC4wLFwiQm90dG9tXCI6MC4wfSxcIlBhZGRpbmdcIjp7XCIkaWRcIjpcIjU4OFwiLFwiVG9wXCI6MC4wLFwiTGVmdFwiOjAuMCxcIlJpZ2h0XCI6MC4wLFwiQm90dG9tXCI6MC4wfSxcIkJhY2tncm91bmRcIjp7XCIkcmVmXCI6XCIxNTZcIn0sXCJJc1Zpc2libGVcIjp0cnVlLFwiV2lkdGhcIjowLjAsXCJIZWlnaHRcIjowLjAsXCJCb3JkZXJTdHlsZVwiOntcIiRpZFwiOlwiNTg5XCIsXCJMaW5lQ29sb3JcIjpudWxsLFwiTGluZVdlaWdodFwiOjAuMCxcIkxpbmVUeXBlXCI6MH19LFwiRGF0ZUZvcm1hdFwiOntcIiRpZFwiOlwiNTkw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U5MVwiLFwiU2hhcGVcIjowLFwiU2hhcGVUaGlja25lc3NcIjoxLFwiRHVyYXRpb25Gb3JtYXRcIjowLFwiUGVyY2VudGFnZUNvbXBsZXRlU3R5bGVcIjp7XCIkaWRcIjpcIjU5MlwiLFwiRm9udFNldHRpbmdzXCI6e1wiJGlkXCI6XCI1OTNcIixcIkZvbnRTaXplXCI6MTAsXCJGb250TmFtZVwiOlwiQ2FsaWJyaVwiLFwiSXNCb2xkXCI6ZmFsc2UsXCJJc0l0YWxpY1wiOmZhbHNlLFwiSXNVbmRlcmxpbmVkXCI6ZmFsc2V9LFwiQXV0b1NpemVcIjowLFwiRm9yZWdyb3VuZFwiOntcIiRpZFwiOlwiNTk0XCIsXCJDb2xvclwiOntcIiRpZFwiOlwiNTk1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U5NlwiLFwiVG9wXCI6MC4wLFwiTGVmdFwiOjAuMCxcIlJpZ2h0XCI6MC4wLFwiQm90dG9tXCI6MC4wfSxcIlBhZGRpbmdcIjp7XCIkaWRcIjpcIjU5N1wiLFwiVG9wXCI6MC4wLFwiTGVmdFwiOjAuMCxcIlJpZ2h0XCI6MC4wLFwiQm90dG9tXCI6MC4wfSxcIkJhY2tncm91bmRcIjp7XCIkcmVmXCI6XCIxMjFcIn0sXCJJc1Zpc2libGVcIjp0cnVlLFwiV2lkdGhcIjowLjAsXCJIZWlnaHRcIjowLjAsXCJCb3JkZXJTdHlsZVwiOntcIiRpZFwiOlwiNTk4XCIsXCJMaW5lQ29sb3JcIjpudWxsLFwiTGluZVdlaWdodFwiOjAuMCxcIkxpbmVUeXBlXCI6MH19LFwiRHVyYXRpb25TdHlsZVwiOntcIiRpZFwiOlwiNTk5XCIsXCJGb250U2V0dGluZ3NcIjp7XCIkaWRcIjpcIjYwMFwiLFwiRm9udFNpemVcIjoxMCxcIkZvbnROYW1lXCI6XCJDYWxpYnJpXCIsXCJJc0JvbGRcIjpmYWxzZSxcIklzSXRhbGljXCI6ZmFsc2UsXCJJc1VuZGVybGluZWRcIjpmYWxzZX0sXCJBdXRvU2l6ZVwiOjAsXCJGb3JlZ3JvdW5kXCI6e1wiJGlkXCI6XCI2MDF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jAyXCIsXCJUb3BcIjowLjAsXCJMZWZ0XCI6MC4wLFwiUmlnaHRcIjowLjAsXCJCb3R0b21cIjowLjB9LFwiUGFkZGluZ1wiOntcIiRpZFwiOlwiNjAzXCIsXCJUb3BcIjowLjAsXCJMZWZ0XCI6MC4wLFwiUmlnaHRcIjowLjAsXCJCb3R0b21cIjowLjB9LFwiQmFja2dyb3VuZFwiOntcIiRyZWZcIjpcIjEyOFwifSxcIklzVmlzaWJsZVwiOnRydWUsXCJXaWR0aFwiOjAuMCxcIkhlaWdodFwiOjAuMCxcIkJvcmRlclN0eWxlXCI6e1wiJGlkXCI6XCI2MDRcIixcIkxpbmVDb2xvclwiOm51bGwsXCJMaW5lV2VpZ2h0XCI6MC4wLFwiTGluZVR5cGVcIjowfX0sXCJIb3Jpem9udGFsQ29ubmVjdG9yU3R5bGVcIjp7XCIkaWRcIjpcIjYwNVwiLFwiTGluZUNvbG9yXCI6e1wiJHJlZlwiOlwiMTMwXCJ9LFwiTGluZVdlaWdodFwiOjAuOCxcIkxpbmVUeXBlXCI6MH0sXCJWZXJ0aWNhbENvbm5lY3RvclN0eWxlXCI6e1wiJGlkXCI6XCI2MDZ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jA3XCIsXCJNYXJnaW5cIjp7XCIkaWRcIjpcIjYwOFwiLFwiVG9wXCI6MC4wLFwiTGVmdFwiOjQuMCxcIlJpZ2h0XCI6NC4wLFwiQm90dG9tXCI6MC4wfSxcIlBhZGRpbmdcIjp7XCIkaWRcIjpcIjYwOVwiLFwiVG9wXCI6MC4wLFwiTGVmdFwiOjAuMCxcIlJpZ2h0XCI6MC4wLFwiQm90dG9tXCI6MC4wfSxcIkJhY2tncm91bmRcIjp7XCIkaWRcIjpcIjYxMFwiLFwiQ29sb3JcIjp7XCIkaWRcIjpcIjYxMVwiLFwiQVwiOjI1NSxcIlJcIjo5MSxcIkdcIjoxNTUsXCJCXCI6MjEzfX0sXCJJc1Zpc2libGVcIjp0cnVlLFwiV2lkdGhcIjowLjAsXCJIZWlnaHRcIjoxNi4wLFwiQm9yZGVyU3R5bGVcIjp7XCIkaWRcIjpcIjYxMlwiLFwiTGluZUNvbG9yXCI6e1wiJHJlZlwiOlwiMTQxXCJ9LFwiTGluZVdlaWdodFwiOjAuMCxcIkxpbmVUeXBlXCI6MH19LFwiVGl0bGVTdHlsZVwiOntcIiRpZFwiOlwiNjEzXCIsXCJGb250U2V0dGluZ3NcIjp7XCIkaWRcIjpcIjYxNFwiLFwiRm9udFNpemVcIjoxMixcIkZvbnROYW1lXCI6XCJDYWxpYnJpXCIsXCJJc0JvbGRcIjp0cnVlLFwiSXNJdGFsaWNcIjpmYWxzZSxcIklzVW5kZXJsaW5lZFwiOmZhbHNlfSxcIkF1dG9TaXplXCI6MCxcIkZvcmVncm91bmRcIjp7XCIkaWRcIjpcIjYxNVwiLFwiQ29sb3JcIjp7XCIkaWRcIjpcIjYxNl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2MTdcIixcIlRvcFwiOjAuMCxcIkxlZnRcIjowLjAsXCJSaWdodFwiOjAuMCxcIkJvdHRvbVwiOjAuMH0sXCJQYWRkaW5nXCI6e1wiJGlkXCI6XCI2MThcIixcIlRvcFwiOjAuMCxcIkxlZnRcIjowLjAsXCJSaWdodFwiOjAuMCxcIkJvdHRvbVwiOjAuMH0sXCJCYWNrZ3JvdW5kXCI6e1wiJHJlZlwiOlwiMTQ5XCJ9LFwiSXNWaXNpYmxlXCI6dHJ1ZSxcIldpZHRoXCI6MC4wLFwiSGVpZ2h0XCI6MC4wLFwiQm9yZGVyU3R5bGVcIjp7XCIkaWRcIjpcIjYxOVwiLFwiTGluZUNvbG9yXCI6bnVsbCxcIkxpbmVXZWlnaHRcIjowLjAsXCJMaW5lVHlwZVwiOjB9fSxcIkRhdGVTdHlsZVwiOntcIiRpZFwiOlwiNjIwXCIsXCJGb250U2V0dGluZ3NcIjp7XCIkaWRcIjpcIjYyMVwiLFwiRm9udFNpemVcIjoxMCxcIkZvbnROYW1lXCI6XCJDYWxpYnJpXCIsXCJJc0JvbGRcIjpmYWxzZSxcIklzSXRhbGljXCI6ZmFsc2UsXCJJc1VuZGVybGluZWRcIjpmYWxzZX0sXCJBdXRvU2l6ZVwiOjAsXCJGb3JlZ3JvdW5kXCI6e1wiJGlkXCI6XCI2MjJcIixcIkNvbG9yXCI6e1wiJGlkXCI6XCI2MjN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YyNFwiLFwiVG9wXCI6MC4wLFwiTGVmdFwiOjAuMCxcIlJpZ2h0XCI6MC4wLFwiQm90dG9tXCI6MC4wfSxcIlBhZGRpbmdcIjp7XCIkaWRcIjpcIjYyNVwiLFwiVG9wXCI6MC4wLFwiTGVmdFwiOjAuMCxcIlJpZ2h0XCI6MC4wLFwiQm90dG9tXCI6MC4wfSxcIkJhY2tncm91bmRcIjp7XCIkcmVmXCI6XCIxNTZcIn0sXCJJc1Zpc2libGVcIjp0cnVlLFwiV2lkdGhcIjowLjAsXCJIZWlnaHRcIjowLjAsXCJCb3JkZXJTdHlsZVwiOntcIiRpZFwiOlwiNjI2XCIsXCJMaW5lQ29sb3JcIjpudWxsLFwiTGluZVdlaWdodFwiOjAuMCxcIkxpbmVUeXBlXCI6MH19LFwiRGF0ZUZvcm1hdFwiOntcIiRpZFwiOlwiNjI3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V0sXCJDdXN0b21Td2ltbGFuZURlZmluaXRpb25TdHlsZUxpc3RcIjpbXSxcIkN1c3RvbVN3aW1sYW5lVjJTdHlsZUxpc3RcIjpbXSxcIkdyaWRsaW5lUGFuZWxTdHlsZVwiOntcIiRpZFwiOlwiNjI4XCIsXCJHcmlkbGluZVN0eWxlXCI6e1wiJGlkXCI6XCI2MjlcIixcIkxpbmVDb2xvclwiOntcIiRpZFwiOlwiNjMwXCIsXCIkdHlwZVwiOlwiTkxSRS5Db21tb24uRG9tLlNvbGlkQ29sb3JCcnVzaCwgTkxSRS5Db21tb25cIixcIkNvbG9yXCI6e1wiJGlkXCI6XCI2MzFcIixcIkFcIjozOCxcIlJcIjo5MSxcIkdcIjoxNTUsXCJCXCI6MjEzfX0sXCJMaW5lV2VpZ2h0XCI6MS4wLFwiTGluZVR5cGVcIjowfSxcIklzVmlzaWJsZVwiOnRydWV9LFwiQWN0aXZpdHlMaW5lUGFuZWxTdHlsZVwiOntcIiRpZFwiOlwiNjMyXCIsXCJBY3Rpdml0eUxpbmVTdHlsZVwiOntcIiRpZFwiOlwiNjMzXCIsXCJMaW5lQ29sb3JcIjp7XCIkaWRcIjpcIjYzNFwiLFwiJHR5cGVcIjpcIk5MUkUuQ29tbW9uLkRvbS5Tb2xpZENvbG9yQnJ1c2gsIE5MUkUuQ29tbW9uXCIsXCJDb2xvclwiOntcIiRpZFwiOlwiNjM1XCIsXCJBXCI6MzgsXCJSXCI6NjgsXCJHXCI6MTE0LFwiQlwiOjE5Nn19LFwiTGluZVdlaWdodFwiOjEuMCxcIkxpbmVUeXBlXCI6MH0sXCJJc1Zpc2libGVcIjp0cnVlfX0sXCJTY2FsZVwiOntcIiRpZFwiOlwiNjM2XCIsXCJTdGFydERhdGVcIjpcIjIwMTgtMDUtMTBUMjM6NTk6MDBcIixcIkVuZERhdGVcIjpcIjIwMTktMDEtMzBUMjM6NTk6NTkuOTk5WlwiLFwiRm9ybWF0XCI6XCJNTU1cIixcIlR5cGVcIjoyLFwiQXV0b0RhdGVSYW5nZVwiOnRydWUsXCJXb3JraW5nRGF5c1wiOjMxLFwiVG9kYXlNYXJrZXJUZXh0XCI6XCJUb2RheVwiLFwiQXV0b1NjYWxlVHlwZVwiOmZhbHNlfSxcIlNjYWxlVjJcIjp7XCIkaWRcIjpcIjYzN1wiLFwiU3RhcnREYXRlXCI6XCIyMDE4LTA1LTEwVDIzOjU5OjAwXCIsXCJFbmREYXRlXCI6XCIyMDE5LTAxLTMwVDIzOjU5OjU5Ljk5OVpcIixcIkF1dG9EYXRlUmFuZ2VcIjp0cnVlLFwiV29ya2luZ0RheXNcIjozMSxcIlRvZGF5TWFya2VyVGV4dFwiOlwiVG9kYXlcIixcIkF1dG9TY2FsZVR5cGVcIjpmYWxzZSxcIlRpbWViYW5kU2NhbGVzXCI6e1wiJGlkXCI6XCI2MzhcIixcIlRvcFNjYWxlTGF5ZXJcIjp7XCIkaWRcIjpcIjYzOVwiLFwiRm9ybWF0XCI6XCJNTU1cIixcIlR5cGVcIjoyfSxcIk1pZGRsZVNjYWxlTGF5ZXJcIjp7XCIkaWRcIjpcIjY0MFwiLFwiRm9ybWF0XCI6bnVsbCxcIlR5cGVcIjowfSxcIkJvdHRvbVNjYWxlTGF5ZXJcIjp7XCIkaWRcIjpcIjY0MVwiLFwiRm9ybWF0XCI6bnVsbCxcIlR5cGVcIjowfX19LFwiTWlsZXN0b25lc1wiOltdLFwiVGFza3NcIjpbXSxcIlN3aW1sYW5lc1wiOltdLFwiU3dpbWxhbmVzVjJcIjpbXSxcIlNldHRpbmdzXCI6e1wiJGlkXCI6XCI2NDJcIixcIkltcGFPcHRpb25zXCI6e1wiJGlkXCI6XCI2NDNcIixcIkxlZnRUb1JpZ2h0XCI6ZmFsc2UsXCJQYXlsb2FkT3B0aW9uc1wiOjJ9fSxcIlRpbWVDb25maWd1cmF0aW9uXCI6e1wiJGlkXCI6XCI2NDRcIixcIlVzZVRpbWVcIjpmYWxzZSxcIldvcmtEYXlTdGFydFwiOlwiMDA6MDA6MDBcIixcIldvcmtEYXlFbmRcIjpcIjIzOjU5OjAwXCJ9fSJ9LCJTZXR0aW5ncyI6eyIkaWQiOiIxMTAyIiwiSW1wYU9wdGlvbnMiOnsiJGlkIjoiMTEwMyIsIkxlZnRUb1JpZ2h0IjpmYWxzZSwiUGF5bG9hZE9wdGlvbnMiOjJ9LCJVc2VDb21wcmVzc2lvbiI6ZmFsc2UsIkNvbXByZXNpb25QZXJjZW50YWdlIjo1MC4wLCJJbmFjdGl2ZUludGVydmFsV2lkdGhUaHJlc2hvbGQiOjMwLjAsIkluYWN0aXZlSW50ZXJ2YWxXaWR0aCI6MS4wLCJTcGxpdFRhc2tzIjpmYWxzZSwiVXNlQ2x1c3RlciI6ZmFsc2UsIkVwc2lsb24iOjUuMCwiTWluUG9pbnRzVG9Gb3JtQUNsdXN0ZXIiOjIsIkdlbmVyYXRlSW52aXNpYmxlU2hhcGVzIjpmYWxzZSwiU21hcnRUaW1lbGluZVRhc2tQZXJjZW50YWdlRml0IjpmYWxzZX0sIklzTmV3IjpmYWxzZSwiSW1wb3J0VHlwZSI6MCwiRmlsZVBhdGgiOm51bGwsIlRpbWVDb25maWd1cmF0aW9uIjp7IiRpZCI6IjExMDQiLCJVc2VUaW1lIjpmYWxzZSwiV29ya0RheVN0YXJ0IjoiMDA6MDA6MDAiLCJXb3JrRGF5RW5kIjoiMjM6NTk6MDAifSwiTGFzdFVzZWRUZW1wbGF0ZUlkIjoiYTA3YTc3NmUtZjc0NS00MjdkLTliYTgtYTY2NDdmYjg3OGE0IiwiRmlyc3RXZWVrT2ZZZWFyIjowLCJQbGFjZU1pbGVzdG9uZUF0VGhlQmVnaW5uaW5nT2ZUaGVEYXkiOmZhbHNlfQ=="/>
  <p:tag name="__MASTER" val="__part_0"/>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00.xml><?xml version="1.0" encoding="utf-8"?>
<p:tagLst xmlns:a="http://schemas.openxmlformats.org/drawingml/2006/main" xmlns:r="http://schemas.openxmlformats.org/officeDocument/2006/relationships" xmlns:p="http://schemas.openxmlformats.org/presentationml/2006/main">
  <p:tag name="OTLMARKERSHAPE" val="OTL"/>
</p:tagLst>
</file>

<file path=ppt/tags/tag101.xml><?xml version="1.0" encoding="utf-8"?>
<p:tagLst xmlns:a="http://schemas.openxmlformats.org/drawingml/2006/main" xmlns:r="http://schemas.openxmlformats.org/officeDocument/2006/relationships" xmlns:p="http://schemas.openxmlformats.org/presentationml/2006/main">
  <p:tag name="OTLMARKERSHAPE" val="OTL"/>
</p:tagLst>
</file>

<file path=ppt/tags/tag102.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2"/>
  <p:tag name="OTLDATE" val="2021-09-15T23:59:00.0000000"/>
  <p:tag name="OTLPOSITIONONTASK" val="None"/>
  <p:tag name="OTLRELATEDTASKID" val="00000000-0000-0000-0000-000000000000"/>
</p:tagLst>
</file>

<file path=ppt/tags/tag10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2"/>
  <p:tag name="OTLDATE" val="2021-09-15T23:59:00.0000000"/>
  <p:tag name="OTLPOSITIONONTASK" val="None"/>
  <p:tag name="OTLRELATEDTASKID" val="00000000-0000-0000-0000-000000000000"/>
</p:tagLst>
</file>

<file path=ppt/tags/tag10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2"/>
  <p:tag name="OTLDATE" val="2021-09-15T23:59:00.0000000"/>
  <p:tag name="OTLPOSITIONONTASK" val="None"/>
  <p:tag name="OTLRELATEDTASKID" val="00000000-0000-0000-0000-000000000000"/>
</p:tagLst>
</file>

<file path=ppt/tags/tag10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06.xml><?xml version="1.0" encoding="utf-8"?>
<p:tagLst xmlns:a="http://schemas.openxmlformats.org/drawingml/2006/main" xmlns:r="http://schemas.openxmlformats.org/officeDocument/2006/relationships" xmlns:p="http://schemas.openxmlformats.org/presentationml/2006/main">
  <p:tag name="OTLMARKERSHAPE" val="OTL"/>
</p:tagLst>
</file>

<file path=ppt/tags/tag107.xml><?xml version="1.0" encoding="utf-8"?>
<p:tagLst xmlns:a="http://schemas.openxmlformats.org/drawingml/2006/main" xmlns:r="http://schemas.openxmlformats.org/officeDocument/2006/relationships" xmlns:p="http://schemas.openxmlformats.org/presentationml/2006/main">
  <p:tag name="OTLMARKERSHAPE" val="OTL"/>
</p:tagLst>
</file>

<file path=ppt/tags/tag10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09.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12.xml><?xml version="1.0" encoding="utf-8"?>
<p:tagLst xmlns:a="http://schemas.openxmlformats.org/drawingml/2006/main" xmlns:r="http://schemas.openxmlformats.org/officeDocument/2006/relationships" xmlns:p="http://schemas.openxmlformats.org/presentationml/2006/main">
  <p:tag name="OTLMARKERSHAPE" val="OTL"/>
</p:tagLst>
</file>

<file path=ppt/tags/tag113.xml><?xml version="1.0" encoding="utf-8"?>
<p:tagLst xmlns:a="http://schemas.openxmlformats.org/drawingml/2006/main" xmlns:r="http://schemas.openxmlformats.org/officeDocument/2006/relationships" xmlns:p="http://schemas.openxmlformats.org/presentationml/2006/main">
  <p:tag name="OTLMARKERSHAPE" val="OTL"/>
</p:tagLst>
</file>

<file path=ppt/tags/tag114.xml><?xml version="1.0" encoding="utf-8"?>
<p:tagLst xmlns:a="http://schemas.openxmlformats.org/drawingml/2006/main" xmlns:r="http://schemas.openxmlformats.org/officeDocument/2006/relationships" xmlns:p="http://schemas.openxmlformats.org/presentationml/2006/main">
  <p:tag name="OTLMARKERSHAPE" val="OTL"/>
</p:tagLst>
</file>

<file path=ppt/tags/tag11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16.xml><?xml version="1.0" encoding="utf-8"?>
<p:tagLst xmlns:a="http://schemas.openxmlformats.org/drawingml/2006/main" xmlns:r="http://schemas.openxmlformats.org/officeDocument/2006/relationships" xmlns:p="http://schemas.openxmlformats.org/presentationml/2006/main">
  <p:tag name="OTLMARKERSHAPE" val="OTL"/>
</p:tagLst>
</file>

<file path=ppt/tags/tag117.xml><?xml version="1.0" encoding="utf-8"?>
<p:tagLst xmlns:a="http://schemas.openxmlformats.org/drawingml/2006/main" xmlns:r="http://schemas.openxmlformats.org/officeDocument/2006/relationships" xmlns:p="http://schemas.openxmlformats.org/presentationml/2006/main">
  <p:tag name="OTLMARKERSHAPE" val="OTL"/>
</p:tagLst>
</file>

<file path=ppt/tags/tag11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19.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20.xml><?xml version="1.0" encoding="utf-8"?>
<p:tagLst xmlns:a="http://schemas.openxmlformats.org/drawingml/2006/main" xmlns:r="http://schemas.openxmlformats.org/officeDocument/2006/relationships" xmlns:p="http://schemas.openxmlformats.org/presentationml/2006/main">
  <p:tag name="OTLMARKERSHAPE" val="OTL"/>
</p:tagLst>
</file>

<file path=ppt/tags/tag12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22.xml><?xml version="1.0" encoding="utf-8"?>
<p:tagLst xmlns:a="http://schemas.openxmlformats.org/drawingml/2006/main" xmlns:r="http://schemas.openxmlformats.org/officeDocument/2006/relationships" xmlns:p="http://schemas.openxmlformats.org/presentationml/2006/main">
  <p:tag name="OTLMARKERSHAPE" val="OTL"/>
</p:tagLst>
</file>

<file path=ppt/tags/tag123.xml><?xml version="1.0" encoding="utf-8"?>
<p:tagLst xmlns:a="http://schemas.openxmlformats.org/drawingml/2006/main" xmlns:r="http://schemas.openxmlformats.org/officeDocument/2006/relationships" xmlns:p="http://schemas.openxmlformats.org/presentationml/2006/main">
  <p:tag name="OTLMARKERSHAPE" val="OTL"/>
</p:tagLst>
</file>

<file path=ppt/tags/tag12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25.xml><?xml version="1.0" encoding="utf-8"?>
<p:tagLst xmlns:a="http://schemas.openxmlformats.org/drawingml/2006/main" xmlns:r="http://schemas.openxmlformats.org/officeDocument/2006/relationships" xmlns:p="http://schemas.openxmlformats.org/presentationml/2006/main">
  <p:tag name="OTLMARKERSHAPE" val="OTL"/>
</p:tagLst>
</file>

<file path=ppt/tags/tag126.xml><?xml version="1.0" encoding="utf-8"?>
<p:tagLst xmlns:a="http://schemas.openxmlformats.org/drawingml/2006/main" xmlns:r="http://schemas.openxmlformats.org/officeDocument/2006/relationships" xmlns:p="http://schemas.openxmlformats.org/presentationml/2006/main">
  <p:tag name="OTLMARKERSHAPE" val="OTL"/>
</p:tagLst>
</file>

<file path=ppt/tags/tag12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1"/>
  <p:tag name="OTLDATE" val="2021-05-10T23:59:00.0000000"/>
  <p:tag name="OTLPOSITIONONTASK" val="None"/>
  <p:tag name="OTLRELATEDTASKID" val="00000000-0000-0000-0000-000000000000"/>
</p:tagLst>
</file>

<file path=ppt/tags/tag128.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53.xml><?xml version="1.0" encoding="utf-8"?>
<p:tagLst xmlns:a="http://schemas.openxmlformats.org/drawingml/2006/main" xmlns:r="http://schemas.openxmlformats.org/officeDocument/2006/relationships" xmlns:p="http://schemas.openxmlformats.org/presentationml/2006/main">
  <p:tag name="OTLMARKERSHAPE" val="OTL"/>
</p:tagLst>
</file>

<file path=ppt/tags/tag54.xml><?xml version="1.0" encoding="utf-8"?>
<p:tagLst xmlns:a="http://schemas.openxmlformats.org/drawingml/2006/main" xmlns:r="http://schemas.openxmlformats.org/officeDocument/2006/relationships" xmlns:p="http://schemas.openxmlformats.org/presentationml/2006/main">
  <p:tag name="OTLMARKERSHAPE" val="OTL"/>
</p:tagLst>
</file>

<file path=ppt/tags/tag55.xml><?xml version="1.0" encoding="utf-8"?>
<p:tagLst xmlns:a="http://schemas.openxmlformats.org/drawingml/2006/main" xmlns:r="http://schemas.openxmlformats.org/officeDocument/2006/relationships" xmlns:p="http://schemas.openxmlformats.org/presentationml/2006/main">
  <p:tag name="OTLMARKERSHAPE" val="OTL"/>
</p:tagLst>
</file>

<file path=ppt/tags/tag56.xml><?xml version="1.0" encoding="utf-8"?>
<p:tagLst xmlns:a="http://schemas.openxmlformats.org/drawingml/2006/main" xmlns:r="http://schemas.openxmlformats.org/officeDocument/2006/relationships" xmlns:p="http://schemas.openxmlformats.org/presentationml/2006/main">
  <p:tag name="OTLMARKERSHAPE" val="OTL"/>
</p:tagLst>
</file>

<file path=ppt/tags/tag57.xml><?xml version="1.0" encoding="utf-8"?>
<p:tagLst xmlns:a="http://schemas.openxmlformats.org/drawingml/2006/main" xmlns:r="http://schemas.openxmlformats.org/officeDocument/2006/relationships" xmlns:p="http://schemas.openxmlformats.org/presentationml/2006/main">
  <p:tag name="OTLMARKERSHAPE" val="OTL"/>
</p:tagLst>
</file>

<file path=ppt/tags/tag58.xml><?xml version="1.0" encoding="utf-8"?>
<p:tagLst xmlns:a="http://schemas.openxmlformats.org/drawingml/2006/main" xmlns:r="http://schemas.openxmlformats.org/officeDocument/2006/relationships" xmlns:p="http://schemas.openxmlformats.org/presentationml/2006/main">
  <p:tag name="OTLMARKERSHAPE" val="OTL"/>
</p:tagLst>
</file>

<file path=ppt/tags/tag59.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60.xml><?xml version="1.0" encoding="utf-8"?>
<p:tagLst xmlns:a="http://schemas.openxmlformats.org/drawingml/2006/main" xmlns:r="http://schemas.openxmlformats.org/officeDocument/2006/relationships" xmlns:p="http://schemas.openxmlformats.org/presentationml/2006/main">
  <p:tag name="OTLMARKERSHAPE" val="OTL"/>
</p:tagLst>
</file>

<file path=ppt/tags/tag61.xml><?xml version="1.0" encoding="utf-8"?>
<p:tagLst xmlns:a="http://schemas.openxmlformats.org/drawingml/2006/main" xmlns:r="http://schemas.openxmlformats.org/officeDocument/2006/relationships" xmlns:p="http://schemas.openxmlformats.org/presentationml/2006/main">
  <p:tag name="OTLMARKERSHAPE" val="OTL"/>
</p:tagLst>
</file>

<file path=ppt/tags/tag62.xml><?xml version="1.0" encoding="utf-8"?>
<p:tagLst xmlns:a="http://schemas.openxmlformats.org/drawingml/2006/main" xmlns:r="http://schemas.openxmlformats.org/officeDocument/2006/relationships" xmlns:p="http://schemas.openxmlformats.org/presentationml/2006/main">
  <p:tag name="OTLMARKERSHAPE" val="OTL"/>
</p:tagLst>
</file>

<file path=ppt/tags/tag63.xml><?xml version="1.0" encoding="utf-8"?>
<p:tagLst xmlns:a="http://schemas.openxmlformats.org/drawingml/2006/main" xmlns:r="http://schemas.openxmlformats.org/officeDocument/2006/relationships" xmlns:p="http://schemas.openxmlformats.org/presentationml/2006/main">
  <p:tag name="OTLMARKERSHAPE" val="OTL"/>
</p:tagLst>
</file>

<file path=ppt/tags/tag64.xml><?xml version="1.0" encoding="utf-8"?>
<p:tagLst xmlns:a="http://schemas.openxmlformats.org/drawingml/2006/main" xmlns:r="http://schemas.openxmlformats.org/officeDocument/2006/relationships" xmlns:p="http://schemas.openxmlformats.org/presentationml/2006/main">
  <p:tag name="OTLMARKERSHAPE" val="OTL"/>
</p:tagLst>
</file>

<file path=ppt/tags/tag65.xml><?xml version="1.0" encoding="utf-8"?>
<p:tagLst xmlns:a="http://schemas.openxmlformats.org/drawingml/2006/main" xmlns:r="http://schemas.openxmlformats.org/officeDocument/2006/relationships" xmlns:p="http://schemas.openxmlformats.org/presentationml/2006/main">
  <p:tag name="OTLMARKERSHAPE" val="OTL"/>
</p:tagLst>
</file>

<file path=ppt/tags/tag66.xml><?xml version="1.0" encoding="utf-8"?>
<p:tagLst xmlns:a="http://schemas.openxmlformats.org/drawingml/2006/main" xmlns:r="http://schemas.openxmlformats.org/officeDocument/2006/relationships" xmlns:p="http://schemas.openxmlformats.org/presentationml/2006/main">
  <p:tag name="OTLMARKERSHAPE" val="OTL"/>
</p:tagLst>
</file>

<file path=ppt/tags/tag67.xml><?xml version="1.0" encoding="utf-8"?>
<p:tagLst xmlns:a="http://schemas.openxmlformats.org/drawingml/2006/main" xmlns:r="http://schemas.openxmlformats.org/officeDocument/2006/relationships" xmlns:p="http://schemas.openxmlformats.org/presentationml/2006/main">
  <p:tag name="OTLMARKERSHAPE" val="OTL"/>
</p:tagLst>
</file>

<file path=ppt/tags/tag68.xml><?xml version="1.0" encoding="utf-8"?>
<p:tagLst xmlns:a="http://schemas.openxmlformats.org/drawingml/2006/main" xmlns:r="http://schemas.openxmlformats.org/officeDocument/2006/relationships" xmlns:p="http://schemas.openxmlformats.org/presentationml/2006/main">
  <p:tag name="OTLMARKERSHAPE" val="OTL"/>
</p:tagLst>
</file>

<file path=ppt/tags/tag69.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70.xml><?xml version="1.0" encoding="utf-8"?>
<p:tagLst xmlns:a="http://schemas.openxmlformats.org/drawingml/2006/main" xmlns:r="http://schemas.openxmlformats.org/officeDocument/2006/relationships" xmlns:p="http://schemas.openxmlformats.org/presentationml/2006/main">
  <p:tag name="OTLMARKERSHAPE" val="OTL"/>
</p:tagLst>
</file>

<file path=ppt/tags/tag71.xml><?xml version="1.0" encoding="utf-8"?>
<p:tagLst xmlns:a="http://schemas.openxmlformats.org/drawingml/2006/main" xmlns:r="http://schemas.openxmlformats.org/officeDocument/2006/relationships" xmlns:p="http://schemas.openxmlformats.org/presentationml/2006/main">
  <p:tag name="OTLMARKERSHAPE" val="OTL"/>
</p:tagLst>
</file>

<file path=ppt/tags/tag72.xml><?xml version="1.0" encoding="utf-8"?>
<p:tagLst xmlns:a="http://schemas.openxmlformats.org/drawingml/2006/main" xmlns:r="http://schemas.openxmlformats.org/officeDocument/2006/relationships" xmlns:p="http://schemas.openxmlformats.org/presentationml/2006/main">
  <p:tag name="OTLMARKERSHAPE" val="OTL"/>
</p:tagLst>
</file>

<file path=ppt/tags/tag7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7"/>
  <p:tag name="OTLDATE" val="2021-12-20T23:59:00.0000000"/>
  <p:tag name="OTLPOSITIONONTASK" val="None"/>
  <p:tag name="OTLRELATEDTASKID" val="00000000-0000-0000-0000-000000000000"/>
</p:tagLst>
</file>

<file path=ppt/tags/tag7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1"/>
  <p:tag name="OTLDATE" val="2021-05-10T23:59:00.0000000"/>
  <p:tag name="OTLPOSITIONONTASK" val="None"/>
  <p:tag name="OTLRELATEDTASKID" val="00000000-0000-0000-0000-000000000000"/>
</p:tagLst>
</file>

<file path=ppt/tags/tag75.xml><?xml version="1.0" encoding="utf-8"?>
<p:tagLst xmlns:a="http://schemas.openxmlformats.org/drawingml/2006/main" xmlns:r="http://schemas.openxmlformats.org/officeDocument/2006/relationships" xmlns:p="http://schemas.openxmlformats.org/presentationml/2006/main">
  <p:tag name="OTLMARKERSHAPE" val="OTL"/>
</p:tagLst>
</file>

<file path=ppt/tags/tag76.xml><?xml version="1.0" encoding="utf-8"?>
<p:tagLst xmlns:a="http://schemas.openxmlformats.org/drawingml/2006/main" xmlns:r="http://schemas.openxmlformats.org/officeDocument/2006/relationships" xmlns:p="http://schemas.openxmlformats.org/presentationml/2006/main">
  <p:tag name="OTLMARKERSHAPE" val="OTL"/>
</p:tagLst>
</file>

<file path=ppt/tags/tag77.xml><?xml version="1.0" encoding="utf-8"?>
<p:tagLst xmlns:a="http://schemas.openxmlformats.org/drawingml/2006/main" xmlns:r="http://schemas.openxmlformats.org/officeDocument/2006/relationships" xmlns:p="http://schemas.openxmlformats.org/presentationml/2006/main">
  <p:tag name="OTLMARKERSHAPE" val="OTL"/>
</p:tagLst>
</file>

<file path=ppt/tags/tag78.xml><?xml version="1.0" encoding="utf-8"?>
<p:tagLst xmlns:a="http://schemas.openxmlformats.org/drawingml/2006/main" xmlns:r="http://schemas.openxmlformats.org/officeDocument/2006/relationships" xmlns:p="http://schemas.openxmlformats.org/presentationml/2006/main">
  <p:tag name="OTLMARKERSHAPE" val="OTL"/>
</p:tagLst>
</file>

<file path=ppt/tags/tag79.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 name="OTLTIMEBANDSCALETYPE" val="Months"/>
  <p:tag name="OTLTIMEBANDSCALEFORMAT" val="MMM"/>
  <p:tag name="OTLTIMEBANDSHAPETYPE" val="RectangleTimeband"/>
  <p:tag name="OTLTIMEBANDSHAPEHEIGHT" val="14.3999996185303"/>
  <p:tag name="OTLTIMEBANDSHAPEPADDINGLEFT" val="0"/>
  <p:tag name="OTLTIMEBANDCULTUREINFO" val="en-US"/>
  <p:tag name="OTLTIMEBANDQUICKPOSITION" val="Custom"/>
  <p:tag name="OTLTIMEBANDTHREEDEFFECTS" val="None"/>
  <p:tag name="OTLTIMEBANDAUTODATERANGE" val="True"/>
  <p:tag name="OTLTIMEBANDSTARTDATE" val="2018-05-10T23:59:00.0000000"/>
  <p:tag name="OTLTIMEBANDENDDATE" val="2022-01-30T23:59:00.0000000"/>
  <p:tag name="OTLTIMEBANDWORKINGDAYS" val="Standard"/>
  <p:tag name="OTLTIMEBANDELAPSEDTIMEEXTENSION" val="False"/>
  <p:tag name="OTLTIMEBANDUSETIME" val="False"/>
  <p:tag name="OTLTIMEBANDTIMECONFIGWORKDAYSTART" val="00:00:00"/>
  <p:tag name="OTLTIMEBANDTIMECONFIGWORKDAYEND" val="23:59:00"/>
  <p:tag name="OTLTIMEBANDAPPENDYEARONYEARCHANGE" val="True"/>
  <p:tag name="OTLTIMEBANDSCALEMARKING" val="None"/>
  <p:tag name="OTLTIMEBANDFYSTARTMONTH" val="January"/>
  <p:tag name="OTLTIMEBANDSHOWFYLABEL" val="True"/>
  <p:tag name="OTLTIMEBANDUSESTARTINGOFTHEYEARFORFYNUMBERING" val="True"/>
  <p:tag name="OTLTIMEBANDRESERVEDLEFTAREAWIDTH" val="84.8399098083426"/>
  <p:tag name="OTLTIMEBANDRESERVEDLEFTAREAISSET" val="True"/>
  <p:tag name="OTLLEFTENDCAPSMARGINLEFT" val="72.3465764750092"/>
  <p:tag name="OTLRIGHTENDCAPSMARGINRIGHT" val="20"/>
</p:tagLst>
</file>

<file path=ppt/tags/tag80.xml><?xml version="1.0" encoding="utf-8"?>
<p:tagLst xmlns:a="http://schemas.openxmlformats.org/drawingml/2006/main" xmlns:r="http://schemas.openxmlformats.org/officeDocument/2006/relationships" xmlns:p="http://schemas.openxmlformats.org/presentationml/2006/main">
  <p:tag name="OTLMARKERSHAPE" val="OTL"/>
</p:tagLst>
</file>

<file path=ppt/tags/tag81.xml><?xml version="1.0" encoding="utf-8"?>
<p:tagLst xmlns:a="http://schemas.openxmlformats.org/drawingml/2006/main" xmlns:r="http://schemas.openxmlformats.org/officeDocument/2006/relationships" xmlns:p="http://schemas.openxmlformats.org/presentationml/2006/main">
  <p:tag name="OTLMARKERSHAPE" val="OTL"/>
</p:tagLst>
</file>

<file path=ppt/tags/tag82.xml><?xml version="1.0" encoding="utf-8"?>
<p:tagLst xmlns:a="http://schemas.openxmlformats.org/drawingml/2006/main" xmlns:r="http://schemas.openxmlformats.org/officeDocument/2006/relationships" xmlns:p="http://schemas.openxmlformats.org/presentationml/2006/main">
  <p:tag name="OTLMARKERSHAPE" val="OTL"/>
</p:tagLst>
</file>

<file path=ppt/tags/tag83.xml><?xml version="1.0" encoding="utf-8"?>
<p:tagLst xmlns:a="http://schemas.openxmlformats.org/drawingml/2006/main" xmlns:r="http://schemas.openxmlformats.org/officeDocument/2006/relationships" xmlns:p="http://schemas.openxmlformats.org/presentationml/2006/main">
  <p:tag name="OTLMARKERSHAPE" val="OTL"/>
</p:tagLst>
</file>

<file path=ppt/tags/tag8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8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1-08-15T00:00:00.0000000"/>
  <p:tag name="OTLPERCENTAGE" val="50"/>
  <p:tag name="OTLDURATIONFORMAT" val="day"/>
  <p:tag name="OTLSPACING" val="5"/>
  <p:tag name="OTLSHAPETHICKNESSTYPE" val="Regular"/>
  <p:tag name="OTLENDDATE" val="2021-09-30T01:55:00.0000000"/>
</p:tagLst>
</file>

<file path=ppt/tags/tag8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1-08-15T00:00:00.0000000"/>
  <p:tag name="OTLPERCENTAGE" val="50"/>
  <p:tag name="OTLDURATIONFORMAT" val="day"/>
  <p:tag name="OTLSPACING" val="5"/>
  <p:tag name="OTLSHAPETHICKNESSTYPE" val="Regular"/>
  <p:tag name="OTLENDDATE" val="2021-09-30T01:55:00.0000000"/>
</p:tagLst>
</file>

<file path=ppt/tags/tag8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1-08-15T00:00:00.0000000"/>
  <p:tag name="OTLPERCENTAGE" val="50"/>
  <p:tag name="OTLDURATIONFORMAT" val="day"/>
  <p:tag name="OTLSPACING" val="5"/>
  <p:tag name="OTLSHAPETHICKNESSTYPE" val="Regular"/>
  <p:tag name="OTLENDDATE" val="2021-09-30T01:55:00.0000000"/>
</p:tagLst>
</file>

<file path=ppt/tags/tag8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7"/>
  <p:tag name="OTLDATE" val="2021-12-20T23:59:00.0000000"/>
  <p:tag name="OTLPOSITIONONTASK" val="None"/>
  <p:tag name="OTLRELATEDTASKID" val="00000000-0000-0000-0000-000000000000"/>
</p:tagLst>
</file>

<file path=ppt/tags/tag89.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 name="OTLTIMEBANDSCALETYPE" val="Quarters"/>
  <p:tag name="OTLTIMEBANDSCALEFORMAT" val="MMM"/>
  <p:tag name="OTLTIMEBANDSHAPETYPE" val="RectangleTimeband"/>
  <p:tag name="OTLTIMEBANDSHAPEHEIGHT" val="14.3999996185303"/>
  <p:tag name="OTLTIMEBANDSHAPEPADDINGLEFT" val="0"/>
  <p:tag name="OTLTIMEBANDCULTUREINFO" val="en-US"/>
  <p:tag name="OTLTIMEBANDQUICKPOSITION" val="Custom"/>
  <p:tag name="OTLTIMEBANDTHREEDEFFECTS" val="None"/>
  <p:tag name="OTLTIMEBANDAUTODATERANGE" val="True"/>
  <p:tag name="OTLTIMEBANDSTARTDATE" val="2018-05-10T23:59:00.0000000"/>
  <p:tag name="OTLTIMEBANDENDDATE" val="2022-01-30T23:59:00.0000000"/>
  <p:tag name="OTLTIMEBANDWORKINGDAYS" val="Standard"/>
  <p:tag name="OTLTIMEBANDELAPSEDTIMEEXTENSION" val="False"/>
  <p:tag name="OTLTIMEBANDUSETIME" val="False"/>
  <p:tag name="OTLTIMEBANDTIMECONFIGWORKDAYSTART" val="00:00:00"/>
  <p:tag name="OTLTIMEBANDTIMECONFIGWORKDAYEND" val="23:59:00"/>
  <p:tag name="OTLTIMEBANDAPPENDYEARONYEARCHANGE" val="True"/>
  <p:tag name="OTLTIMEBANDSCALEMARKING" val="None"/>
  <p:tag name="OTLTIMEBANDFYSTARTMONTH" val="January"/>
  <p:tag name="OTLTIMEBANDSHOWFYLABEL" val="True"/>
  <p:tag name="OTLTIMEBANDUSESTARTINGOFTHEYEARFORFYNUMBERING" val="True"/>
  <p:tag name="OTLTIMEBANDRESERVEDLEFTAREAWIDTH" val="84.8399098083426"/>
  <p:tag name="OTLTIMEBANDRESERVEDLEFTAREAISSET" val="True"/>
  <p:tag name="OTLLEFTENDCAPSMARGINLEFT" val="72.3465764750092"/>
  <p:tag name="OTLRIGHTENDCAPSMARGINRIGHT" val="20"/>
</p:tagLst>
</file>

<file path=ppt/tags/tag90.xml><?xml version="1.0" encoding="utf-8"?>
<p:tagLst xmlns:a="http://schemas.openxmlformats.org/drawingml/2006/main" xmlns:r="http://schemas.openxmlformats.org/officeDocument/2006/relationships" xmlns:p="http://schemas.openxmlformats.org/presentationml/2006/main">
  <p:tag name="OTLMARKERSHAPE" val="OTL"/>
</p:tagLst>
</file>

<file path=ppt/tags/tag91.xml><?xml version="1.0" encoding="utf-8"?>
<p:tagLst xmlns:a="http://schemas.openxmlformats.org/drawingml/2006/main" xmlns:r="http://schemas.openxmlformats.org/officeDocument/2006/relationships" xmlns:p="http://schemas.openxmlformats.org/presentationml/2006/main">
  <p:tag name="OTLMARKERSHAPE" val="OTL"/>
</p:tagLst>
</file>

<file path=ppt/tags/tag92.xml><?xml version="1.0" encoding="utf-8"?>
<p:tagLst xmlns:a="http://schemas.openxmlformats.org/drawingml/2006/main" xmlns:r="http://schemas.openxmlformats.org/officeDocument/2006/relationships" xmlns:p="http://schemas.openxmlformats.org/presentationml/2006/main">
  <p:tag name="OTLMARKERSHAPE" val="OTL"/>
</p:tagLst>
</file>

<file path=ppt/tags/tag9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94.xml><?xml version="1.0" encoding="utf-8"?>
<p:tagLst xmlns:a="http://schemas.openxmlformats.org/drawingml/2006/main" xmlns:r="http://schemas.openxmlformats.org/officeDocument/2006/relationships" xmlns:p="http://schemas.openxmlformats.org/presentationml/2006/main">
  <p:tag name="OTLMARKERSHAPE" val="OTL"/>
</p:tagLst>
</file>

<file path=ppt/tags/tag9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9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9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98.xml><?xml version="1.0" encoding="utf-8"?>
<p:tagLst xmlns:a="http://schemas.openxmlformats.org/drawingml/2006/main" xmlns:r="http://schemas.openxmlformats.org/officeDocument/2006/relationships" xmlns:p="http://schemas.openxmlformats.org/presentationml/2006/main">
  <p:tag name="OTLMARKERSHAPE" val="OTL"/>
</p:tagLst>
</file>

<file path=ppt/tags/tag99.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7"/>
  <p:tag name="OTLDATE" val="2021-12-20T23:59:00.0000000"/>
  <p:tag name="OTLPOSITIONONTASK" val="None"/>
  <p:tag name="OTLRELATEDTASKID" val="00000000-0000-0000-0000-00000000000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1432</Words>
  <Application>Microsoft Office PowerPoint</Application>
  <PresentationFormat>Widescreen</PresentationFormat>
  <Paragraphs>402</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2022-07-01T07:27:31Z</dcterms:created>
  <dcterms:modified xsi:type="dcterms:W3CDTF">2023-11-25T09:23:23Z</dcterms:modified>
</cp:coreProperties>
</file>