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1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71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B96D83-2C76-4901-90B2-EA51E1F571DC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13CFE-7589-431D-8808-9DBEA243A3E7}">
      <dgm:prSet phldrT="[Text]"/>
      <dgm:spPr/>
      <dgm:t>
        <a:bodyPr/>
        <a:lstStyle/>
        <a:p>
          <a:r>
            <a:rPr lang="en-GB" dirty="0"/>
            <a:t>Programme Manager (A10)</a:t>
          </a:r>
        </a:p>
      </dgm:t>
    </dgm:pt>
    <dgm:pt modelId="{E8E34AE1-7EAB-4D3D-8D89-C48CD856DB22}" type="parTrans" cxnId="{65438977-C068-450C-A90A-10E9D179F01B}">
      <dgm:prSet/>
      <dgm:spPr/>
      <dgm:t>
        <a:bodyPr/>
        <a:lstStyle/>
        <a:p>
          <a:endParaRPr lang="en-GB"/>
        </a:p>
      </dgm:t>
    </dgm:pt>
    <dgm:pt modelId="{1EF3A747-327C-4F04-88B4-D9068B48250C}" type="sibTrans" cxnId="{65438977-C068-450C-A90A-10E9D179F01B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D2A9C4AB-BF27-4033-B0C6-E48F7F4A19A7}" type="asst">
      <dgm:prSet phldrT="[Text]"/>
      <dgm:spPr/>
      <dgm:t>
        <a:bodyPr/>
        <a:lstStyle/>
        <a:p>
          <a:r>
            <a:rPr lang="en-GB" dirty="0"/>
            <a:t>Project Manager (A8)</a:t>
          </a:r>
        </a:p>
      </dgm:t>
    </dgm:pt>
    <dgm:pt modelId="{DA360302-7741-4A47-9A57-5E5EE64A6B10}" type="parTrans" cxnId="{E5B817AC-C1A6-4A54-A026-6F1A90118ECF}">
      <dgm:prSet/>
      <dgm:spPr/>
      <dgm:t>
        <a:bodyPr/>
        <a:lstStyle/>
        <a:p>
          <a:endParaRPr lang="en-GB"/>
        </a:p>
      </dgm:t>
    </dgm:pt>
    <dgm:pt modelId="{9D53F630-7673-4902-8888-8A8B78290B55}" type="sibTrans" cxnId="{E5B817AC-C1A6-4A54-A026-6F1A90118ECF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1A89D395-9F7D-410A-B455-3162A953E405}">
      <dgm:prSet phldrT="[Text]"/>
      <dgm:spPr/>
      <dgm:t>
        <a:bodyPr/>
        <a:lstStyle/>
        <a:p>
          <a:r>
            <a:rPr lang="en-GB" dirty="0"/>
            <a:t>Business Analyst (A8)</a:t>
          </a:r>
        </a:p>
      </dgm:t>
    </dgm:pt>
    <dgm:pt modelId="{A03CC4EB-80F7-494E-9887-A45091B631CF}" type="parTrans" cxnId="{C5EF7BA7-A657-4325-8C06-70FAC2947084}">
      <dgm:prSet/>
      <dgm:spPr/>
      <dgm:t>
        <a:bodyPr/>
        <a:lstStyle/>
        <a:p>
          <a:endParaRPr lang="en-GB"/>
        </a:p>
      </dgm:t>
    </dgm:pt>
    <dgm:pt modelId="{590CEB8A-4669-46A8-8536-A5BA670D7D63}" type="sibTrans" cxnId="{C5EF7BA7-A657-4325-8C06-70FAC2947084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D232D806-0A36-4CA8-8220-9D8F48F323CF}">
      <dgm:prSet phldrT="[Text]"/>
      <dgm:spPr/>
      <dgm:t>
        <a:bodyPr/>
        <a:lstStyle/>
        <a:p>
          <a:r>
            <a:rPr lang="en-GB" dirty="0"/>
            <a:t>Architecture</a:t>
          </a:r>
        </a:p>
      </dgm:t>
    </dgm:pt>
    <dgm:pt modelId="{90B581BC-2A3F-4DF9-8132-57C4299CD55B}" type="parTrans" cxnId="{6D6571B8-D92B-45BA-8B77-92394517D7DE}">
      <dgm:prSet/>
      <dgm:spPr/>
      <dgm:t>
        <a:bodyPr/>
        <a:lstStyle/>
        <a:p>
          <a:endParaRPr lang="en-GB"/>
        </a:p>
      </dgm:t>
    </dgm:pt>
    <dgm:pt modelId="{8F83A450-0299-45E3-AEB4-CE0F50747AAB}" type="sibTrans" cxnId="{6D6571B8-D92B-45BA-8B77-92394517D7DE}">
      <dgm:prSet/>
      <dgm:spPr/>
      <dgm:t>
        <a:bodyPr/>
        <a:lstStyle/>
        <a:p>
          <a:r>
            <a:rPr lang="en-GB" dirty="0"/>
            <a:t>UK</a:t>
          </a:r>
        </a:p>
      </dgm:t>
    </dgm:pt>
    <dgm:pt modelId="{AF730CF6-2CF0-48E7-B016-A116FC88AB9D}">
      <dgm:prSet phldrT="[Text]"/>
      <dgm:spPr/>
      <dgm:t>
        <a:bodyPr/>
        <a:lstStyle/>
        <a:p>
          <a:r>
            <a:rPr lang="en-GB" dirty="0"/>
            <a:t>Integration Architect (A9)</a:t>
          </a:r>
        </a:p>
      </dgm:t>
    </dgm:pt>
    <dgm:pt modelId="{778668BC-4111-49DA-BB7F-C1C40D0B1D49}" type="parTrans" cxnId="{2DA94269-4013-40CD-A668-BAE47998D601}">
      <dgm:prSet/>
      <dgm:spPr/>
      <dgm:t>
        <a:bodyPr/>
        <a:lstStyle/>
        <a:p>
          <a:endParaRPr lang="en-GB"/>
        </a:p>
      </dgm:t>
    </dgm:pt>
    <dgm:pt modelId="{699B273D-569A-4534-9E11-5BAF7A15C653}" type="sibTrans" cxnId="{2DA94269-4013-40CD-A668-BAE47998D601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0AD912D1-2D21-41C6-B800-2709C59A1358}">
      <dgm:prSet phldrT="[Text]"/>
      <dgm:spPr/>
      <dgm:t>
        <a:bodyPr/>
        <a:lstStyle/>
        <a:p>
          <a:r>
            <a:rPr lang="en-GB" dirty="0"/>
            <a:t>ETL </a:t>
          </a:r>
          <a:br>
            <a:rPr lang="en-GB" dirty="0"/>
          </a:br>
          <a:r>
            <a:rPr lang="en-GB" dirty="0"/>
            <a:t>Consultant (A7)</a:t>
          </a:r>
        </a:p>
      </dgm:t>
    </dgm:pt>
    <dgm:pt modelId="{00A4C302-E861-456C-8831-5DA675E53DA2}" type="parTrans" cxnId="{EA22A700-9609-4A6D-B4A1-B4D3BBEF0180}">
      <dgm:prSet/>
      <dgm:spPr/>
      <dgm:t>
        <a:bodyPr/>
        <a:lstStyle/>
        <a:p>
          <a:endParaRPr lang="en-GB"/>
        </a:p>
      </dgm:t>
    </dgm:pt>
    <dgm:pt modelId="{317359BA-7DAC-4445-974C-0C1E48EDFC3A}" type="sibTrans" cxnId="{EA22A700-9609-4A6D-B4A1-B4D3BBEF0180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A8381770-0E68-4864-AC63-A33519858F7C}">
      <dgm:prSet phldrT="[Text]"/>
      <dgm:spPr/>
      <dgm:t>
        <a:bodyPr/>
        <a:lstStyle/>
        <a:p>
          <a:r>
            <a:rPr lang="en-GB" dirty="0"/>
            <a:t>DBA (Oracle) (A7)</a:t>
          </a:r>
        </a:p>
      </dgm:t>
    </dgm:pt>
    <dgm:pt modelId="{19FC63CA-7DE1-4868-9BF2-AEF6488C3BD8}" type="parTrans" cxnId="{6A6D616C-D38D-4A51-9E34-7962E87ED2D0}">
      <dgm:prSet/>
      <dgm:spPr/>
      <dgm:t>
        <a:bodyPr/>
        <a:lstStyle/>
        <a:p>
          <a:endParaRPr lang="en-GB"/>
        </a:p>
      </dgm:t>
    </dgm:pt>
    <dgm:pt modelId="{BF667AA0-63C9-412D-9364-FD0EC9DE37E4}" type="sibTrans" cxnId="{6A6D616C-D38D-4A51-9E34-7962E87ED2D0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DB41E40F-3D65-40AC-8421-C698D88AEB22}">
      <dgm:prSet phldrT="[Text]"/>
      <dgm:spPr/>
      <dgm:t>
        <a:bodyPr/>
        <a:lstStyle/>
        <a:p>
          <a:r>
            <a:rPr lang="en-GB" dirty="0"/>
            <a:t>Development</a:t>
          </a:r>
        </a:p>
      </dgm:t>
    </dgm:pt>
    <dgm:pt modelId="{D2744F80-A67D-40CF-9159-59BB7A60FB04}" type="parTrans" cxnId="{F2D18600-1B3A-48B1-B05B-5395C0951E7D}">
      <dgm:prSet/>
      <dgm:spPr/>
      <dgm:t>
        <a:bodyPr/>
        <a:lstStyle/>
        <a:p>
          <a:endParaRPr lang="en-GB"/>
        </a:p>
      </dgm:t>
    </dgm:pt>
    <dgm:pt modelId="{2760ECCE-0CEA-4BD5-A614-5C75808AABCF}" type="sibTrans" cxnId="{F2D18600-1B3A-48B1-B05B-5395C0951E7D}">
      <dgm:prSet/>
      <dgm:spPr/>
      <dgm:t>
        <a:bodyPr/>
        <a:lstStyle/>
        <a:p>
          <a:r>
            <a:rPr lang="en-GB" dirty="0"/>
            <a:t>Offshore</a:t>
          </a:r>
        </a:p>
      </dgm:t>
    </dgm:pt>
    <dgm:pt modelId="{EC4716BF-A8DD-4D0D-9483-23EF18035049}">
      <dgm:prSet phldrT="[Text]"/>
      <dgm:spPr/>
      <dgm:t>
        <a:bodyPr/>
        <a:lstStyle/>
        <a:p>
          <a:r>
            <a:rPr lang="en-GB" dirty="0"/>
            <a:t>Scrum Master (offshore) (D1)</a:t>
          </a:r>
        </a:p>
      </dgm:t>
    </dgm:pt>
    <dgm:pt modelId="{2A41C7DB-A1A4-41F2-AAC4-800D95050457}" type="parTrans" cxnId="{9ABEE453-000A-4745-985F-CD93427D8126}">
      <dgm:prSet/>
      <dgm:spPr/>
      <dgm:t>
        <a:bodyPr/>
        <a:lstStyle/>
        <a:p>
          <a:endParaRPr lang="en-GB"/>
        </a:p>
      </dgm:t>
    </dgm:pt>
    <dgm:pt modelId="{F1BD3CB6-53E9-4858-A406-3A6CABCA076B}" type="sibTrans" cxnId="{9ABEE453-000A-4745-985F-CD93427D8126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B3E1FF23-4024-4437-ACD1-3CFA3BE3CA20}">
      <dgm:prSet phldrT="[Text]"/>
      <dgm:spPr/>
      <dgm:t>
        <a:bodyPr/>
        <a:lstStyle/>
        <a:p>
          <a:r>
            <a:rPr lang="en-GB" dirty="0"/>
            <a:t>Integration Lead (offshore) (C2)</a:t>
          </a:r>
        </a:p>
      </dgm:t>
    </dgm:pt>
    <dgm:pt modelId="{30C231D7-F9B2-41BC-94B1-FAB046C7E5E0}" type="parTrans" cxnId="{9AD8B27C-BC14-4074-A30E-0CD1782BD622}">
      <dgm:prSet/>
      <dgm:spPr/>
      <dgm:t>
        <a:bodyPr/>
        <a:lstStyle/>
        <a:p>
          <a:endParaRPr lang="en-GB"/>
        </a:p>
      </dgm:t>
    </dgm:pt>
    <dgm:pt modelId="{33F615DC-1F00-49F2-BC04-35E3686A7E6F}" type="sibTrans" cxnId="{9AD8B27C-BC14-4074-A30E-0CD1782BD622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D47450C7-B7CE-401F-AB74-F1786A010416}">
      <dgm:prSet phldrT="[Text]"/>
      <dgm:spPr/>
      <dgm:t>
        <a:bodyPr/>
        <a:lstStyle/>
        <a:p>
          <a:r>
            <a:rPr lang="en-GB" dirty="0"/>
            <a:t>Testing</a:t>
          </a:r>
        </a:p>
      </dgm:t>
    </dgm:pt>
    <dgm:pt modelId="{4CADE29C-B72E-4948-99DD-662253D507AF}" type="parTrans" cxnId="{E7E9A92B-4B3A-4BA5-95EC-F48763608052}">
      <dgm:prSet/>
      <dgm:spPr/>
      <dgm:t>
        <a:bodyPr/>
        <a:lstStyle/>
        <a:p>
          <a:endParaRPr lang="en-GB"/>
        </a:p>
      </dgm:t>
    </dgm:pt>
    <dgm:pt modelId="{BF50D774-0CE9-42D4-A375-939EFB6C96EB}" type="sibTrans" cxnId="{E7E9A92B-4B3A-4BA5-95EC-F48763608052}">
      <dgm:prSet/>
      <dgm:spPr/>
      <dgm:t>
        <a:bodyPr/>
        <a:lstStyle/>
        <a:p>
          <a:r>
            <a:rPr lang="en-GB" dirty="0"/>
            <a:t>UK / Offshore</a:t>
          </a:r>
        </a:p>
      </dgm:t>
    </dgm:pt>
    <dgm:pt modelId="{0334AAB1-E798-438C-97E1-62C6852DF152}">
      <dgm:prSet phldrT="[Text]"/>
      <dgm:spPr/>
      <dgm:t>
        <a:bodyPr/>
        <a:lstStyle/>
        <a:p>
          <a:r>
            <a:rPr lang="en-GB" dirty="0"/>
            <a:t>Test Manager (A8) – POC/ Strategy</a:t>
          </a:r>
        </a:p>
      </dgm:t>
    </dgm:pt>
    <dgm:pt modelId="{135B8934-0DCC-42AD-9A65-724494991F7F}" type="parTrans" cxnId="{B86BB172-A2E9-46E7-BD9D-7C41D165F37A}">
      <dgm:prSet/>
      <dgm:spPr/>
      <dgm:t>
        <a:bodyPr/>
        <a:lstStyle/>
        <a:p>
          <a:endParaRPr lang="en-GB"/>
        </a:p>
      </dgm:t>
    </dgm:pt>
    <dgm:pt modelId="{43E95BC0-B0AD-461C-B441-E39FED7FA3B6}" type="sibTrans" cxnId="{B86BB172-A2E9-46E7-BD9D-7C41D165F37A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7C8CD8FC-CA5D-4F86-BCE0-9DEA68F53373}">
      <dgm:prSet phldrT="[Text]"/>
      <dgm:spPr/>
      <dgm:t>
        <a:bodyPr/>
        <a:lstStyle/>
        <a:p>
          <a:r>
            <a:rPr lang="en-GB" dirty="0"/>
            <a:t>Security Architect – Assessment (T7)</a:t>
          </a:r>
        </a:p>
      </dgm:t>
    </dgm:pt>
    <dgm:pt modelId="{9AD2591F-FEED-432B-BE4C-94A977D48BAD}" type="parTrans" cxnId="{70D478A3-F701-4505-8EFC-704274DF1255}">
      <dgm:prSet/>
      <dgm:spPr/>
      <dgm:t>
        <a:bodyPr/>
        <a:lstStyle/>
        <a:p>
          <a:endParaRPr lang="en-GB"/>
        </a:p>
      </dgm:t>
    </dgm:pt>
    <dgm:pt modelId="{D885A8CA-FDBF-436E-B915-27A4DBED79B3}" type="sibTrans" cxnId="{70D478A3-F701-4505-8EFC-704274DF1255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6FA1F176-319C-432D-858A-75D43135D3F6}">
      <dgm:prSet phldrT="[Text]"/>
      <dgm:spPr/>
      <dgm:t>
        <a:bodyPr/>
        <a:lstStyle/>
        <a:p>
          <a:r>
            <a:rPr lang="en-GB" dirty="0"/>
            <a:t>Test Engineer (A6)</a:t>
          </a:r>
        </a:p>
      </dgm:t>
    </dgm:pt>
    <dgm:pt modelId="{4FA668B1-7900-402D-ADC8-C50F692E8E2C}" type="parTrans" cxnId="{3DB15E04-8707-4AEC-AADC-F52CB1B1FCF2}">
      <dgm:prSet/>
      <dgm:spPr/>
      <dgm:t>
        <a:bodyPr/>
        <a:lstStyle/>
        <a:p>
          <a:endParaRPr lang="en-GB"/>
        </a:p>
      </dgm:t>
    </dgm:pt>
    <dgm:pt modelId="{4A4F907D-65DE-4BE4-B6A5-852D2CC50649}" type="sibTrans" cxnId="{3DB15E04-8707-4AEC-AADC-F52CB1B1FCF2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47DBAA03-DB5A-43D5-941A-3BE693FA3073}">
      <dgm:prSet phldrT="[Text]"/>
      <dgm:spPr/>
      <dgm:t>
        <a:bodyPr/>
        <a:lstStyle/>
        <a:p>
          <a:r>
            <a:rPr lang="en-GB" dirty="0"/>
            <a:t>API Tester (offshore) (B2)</a:t>
          </a:r>
        </a:p>
      </dgm:t>
    </dgm:pt>
    <dgm:pt modelId="{30D4C92B-6C94-47CF-B998-87EC74E5EF4B}" type="parTrans" cxnId="{A5B2F1CE-363D-4E3B-B001-80D212717836}">
      <dgm:prSet/>
      <dgm:spPr/>
      <dgm:t>
        <a:bodyPr/>
        <a:lstStyle/>
        <a:p>
          <a:endParaRPr lang="en-GB"/>
        </a:p>
      </dgm:t>
    </dgm:pt>
    <dgm:pt modelId="{CC5C76EF-3538-4EF6-A819-19D75A2B9B73}" type="sibTrans" cxnId="{A5B2F1CE-363D-4E3B-B001-80D212717836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5C117C3E-DA8D-4343-9244-93B01F462961}">
      <dgm:prSet phldrT="[Text]"/>
      <dgm:spPr/>
      <dgm:t>
        <a:bodyPr/>
        <a:lstStyle/>
        <a:p>
          <a:r>
            <a:rPr lang="en-GB" dirty="0"/>
            <a:t>API Designer (offshore)</a:t>
          </a:r>
        </a:p>
      </dgm:t>
    </dgm:pt>
    <dgm:pt modelId="{BACA5B33-1EE2-4469-ACA7-196C36C7A7C9}" type="parTrans" cxnId="{DE7F5AD8-4FB0-4DF0-901C-A22DA343B52D}">
      <dgm:prSet/>
      <dgm:spPr/>
      <dgm:t>
        <a:bodyPr/>
        <a:lstStyle/>
        <a:p>
          <a:endParaRPr lang="en-GB"/>
        </a:p>
      </dgm:t>
    </dgm:pt>
    <dgm:pt modelId="{4475D762-C22C-4E63-A212-2D90C8008E4E}" type="sibTrans" cxnId="{DE7F5AD8-4FB0-4DF0-901C-A22DA343B52D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18C8DE61-D2CD-434F-872E-BBC8452119B3}">
      <dgm:prSet phldrT="[Text]"/>
      <dgm:spPr/>
      <dgm:t>
        <a:bodyPr/>
        <a:lstStyle/>
        <a:p>
          <a:r>
            <a:rPr lang="en-GB" dirty="0"/>
            <a:t>API Developer (offshore) </a:t>
          </a:r>
          <a:r>
            <a:rPr lang="en-GB" b="0" dirty="0"/>
            <a:t>x 2</a:t>
          </a:r>
          <a:r>
            <a:rPr lang="en-GB" dirty="0"/>
            <a:t> (B2)</a:t>
          </a:r>
        </a:p>
      </dgm:t>
    </dgm:pt>
    <dgm:pt modelId="{DEE9E70F-EC1D-403A-BC3E-A53B9BBD162B}" type="parTrans" cxnId="{39086427-D773-40C8-9646-76963130A9A2}">
      <dgm:prSet/>
      <dgm:spPr/>
      <dgm:t>
        <a:bodyPr/>
        <a:lstStyle/>
        <a:p>
          <a:endParaRPr lang="en-GB"/>
        </a:p>
      </dgm:t>
    </dgm:pt>
    <dgm:pt modelId="{45036D5A-8F67-493D-80C0-A2ED96F97B8A}" type="sibTrans" cxnId="{39086427-D773-40C8-9646-76963130A9A2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26C9F0A3-0FFC-48E9-B7CA-631743CEA7E8}">
      <dgm:prSet phldrT="[Text]"/>
      <dgm:spPr/>
      <dgm:t>
        <a:bodyPr/>
        <a:lstStyle/>
        <a:p>
          <a:r>
            <a:rPr lang="en-GB" dirty="0"/>
            <a:t>DBA (offshore) B2</a:t>
          </a:r>
        </a:p>
      </dgm:t>
    </dgm:pt>
    <dgm:pt modelId="{27292314-3B33-4585-9420-299E37DAC5E6}" type="parTrans" cxnId="{ECF217DC-7328-468B-9E9B-FB15E6300986}">
      <dgm:prSet/>
      <dgm:spPr/>
      <dgm:t>
        <a:bodyPr/>
        <a:lstStyle/>
        <a:p>
          <a:endParaRPr lang="en-GB"/>
        </a:p>
      </dgm:t>
    </dgm:pt>
    <dgm:pt modelId="{2336F131-A4CA-4D4E-95AE-86DDBB71BCD3}" type="sibTrans" cxnId="{ECF217DC-7328-468B-9E9B-FB15E6300986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C0E10975-DACD-4DD2-A5CC-C826D37FDAAB}">
      <dgm:prSet phldrT="[Text]"/>
      <dgm:spPr/>
      <dgm:t>
        <a:bodyPr/>
        <a:lstStyle/>
        <a:p>
          <a:r>
            <a:rPr lang="en-GB" dirty="0"/>
            <a:t>ETL Developer (offshore) B2</a:t>
          </a:r>
        </a:p>
      </dgm:t>
    </dgm:pt>
    <dgm:pt modelId="{CBFBE3AD-4138-419A-BC5E-59E33A882CF6}" type="parTrans" cxnId="{4E675567-CC0C-4C16-A7A1-18B25D227DB4}">
      <dgm:prSet/>
      <dgm:spPr/>
      <dgm:t>
        <a:bodyPr/>
        <a:lstStyle/>
        <a:p>
          <a:endParaRPr lang="en-GB"/>
        </a:p>
      </dgm:t>
    </dgm:pt>
    <dgm:pt modelId="{83D78D1F-E3C3-4F23-AEE0-A79B646D3FA5}" type="sibTrans" cxnId="{4E675567-CC0C-4C16-A7A1-18B25D227DB4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48C52EF2-D071-487D-81B8-CE26412A3667}" type="asst">
      <dgm:prSet phldrT="[Text]"/>
      <dgm:spPr/>
      <dgm:t>
        <a:bodyPr/>
        <a:lstStyle/>
        <a:p>
          <a:r>
            <a:rPr lang="en-GB" dirty="0"/>
            <a:t>PMO (offshore/ UK) (B1)</a:t>
          </a:r>
        </a:p>
      </dgm:t>
    </dgm:pt>
    <dgm:pt modelId="{C7AB8125-8582-4CBE-B2DE-9952B9C05CC1}" type="parTrans" cxnId="{E906604E-E17A-4AB1-96B3-CCAC40813AD2}">
      <dgm:prSet/>
      <dgm:spPr/>
      <dgm:t>
        <a:bodyPr/>
        <a:lstStyle/>
        <a:p>
          <a:endParaRPr lang="en-GB"/>
        </a:p>
      </dgm:t>
    </dgm:pt>
    <dgm:pt modelId="{ABC3BB24-ED21-4E4D-8100-86059F45AAB3}" type="sibTrans" cxnId="{E906604E-E17A-4AB1-96B3-CCAC40813AD2}">
      <dgm:prSet/>
      <dgm:spPr/>
      <dgm:t>
        <a:bodyPr/>
        <a:lstStyle/>
        <a:p>
          <a:r>
            <a:rPr lang="en-GB" dirty="0"/>
            <a:t>TBC</a:t>
          </a:r>
        </a:p>
      </dgm:t>
    </dgm:pt>
    <dgm:pt modelId="{10F5DFE8-E3CC-474A-944D-8AE64029DC2A}" type="asst">
      <dgm:prSet phldrT="[Text]"/>
      <dgm:spPr/>
      <dgm:t>
        <a:bodyPr/>
        <a:lstStyle/>
        <a:p>
          <a:r>
            <a:rPr lang="en-GB" dirty="0"/>
            <a:t>Project Manager (C2) (offshore)</a:t>
          </a:r>
        </a:p>
      </dgm:t>
    </dgm:pt>
    <dgm:pt modelId="{2DA52242-7F89-40C4-840F-2BD91793988E}" type="parTrans" cxnId="{D3E2EC67-9C04-4CBD-AE50-A7F53E7CFEB8}">
      <dgm:prSet/>
      <dgm:spPr/>
      <dgm:t>
        <a:bodyPr/>
        <a:lstStyle/>
        <a:p>
          <a:endParaRPr lang="en-GB"/>
        </a:p>
      </dgm:t>
    </dgm:pt>
    <dgm:pt modelId="{3A876FD6-CDF1-4B51-AC39-CD1AC0DDE719}" type="sibTrans" cxnId="{D3E2EC67-9C04-4CBD-AE50-A7F53E7CFEB8}">
      <dgm:prSet/>
      <dgm:spPr/>
      <dgm:t>
        <a:bodyPr/>
        <a:lstStyle/>
        <a:p>
          <a:r>
            <a:rPr lang="en-GB" dirty="0">
              <a:highlight>
                <a:srgbClr val="FF0000"/>
              </a:highlight>
            </a:rPr>
            <a:t>???</a:t>
          </a:r>
        </a:p>
      </dgm:t>
    </dgm:pt>
    <dgm:pt modelId="{4B9768CF-A0DB-4E49-83BE-581FEDD14BE4}" type="pres">
      <dgm:prSet presAssocID="{EEB96D83-2C76-4901-90B2-EA51E1F571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BE534A2-2F17-4000-B4A4-CF7F2287011F}" type="pres">
      <dgm:prSet presAssocID="{CE113CFE-7589-431D-8808-9DBEA243A3E7}" presName="hierRoot1" presStyleCnt="0">
        <dgm:presLayoutVars>
          <dgm:hierBranch val="init"/>
        </dgm:presLayoutVars>
      </dgm:prSet>
      <dgm:spPr/>
    </dgm:pt>
    <dgm:pt modelId="{39D3EC8D-CC2E-451F-82EB-7E399D1A1B42}" type="pres">
      <dgm:prSet presAssocID="{CE113CFE-7589-431D-8808-9DBEA243A3E7}" presName="rootComposite1" presStyleCnt="0"/>
      <dgm:spPr/>
    </dgm:pt>
    <dgm:pt modelId="{C7AA9156-BDE6-4622-92B0-680EC3096944}" type="pres">
      <dgm:prSet presAssocID="{CE113CFE-7589-431D-8808-9DBEA243A3E7}" presName="rootText1" presStyleLbl="node0" presStyleIdx="0" presStyleCnt="1">
        <dgm:presLayoutVars>
          <dgm:chMax/>
          <dgm:chPref val="3"/>
        </dgm:presLayoutVars>
      </dgm:prSet>
      <dgm:spPr/>
    </dgm:pt>
    <dgm:pt modelId="{ED9B6FC0-EAC0-45C7-9557-C12D2AB705D1}" type="pres">
      <dgm:prSet presAssocID="{CE113CFE-7589-431D-8808-9DBEA243A3E7}" presName="titleText1" presStyleLbl="fgAcc0" presStyleIdx="0" presStyleCnt="1">
        <dgm:presLayoutVars>
          <dgm:chMax val="0"/>
          <dgm:chPref val="0"/>
        </dgm:presLayoutVars>
      </dgm:prSet>
      <dgm:spPr/>
    </dgm:pt>
    <dgm:pt modelId="{35938FDB-505C-48A2-9B12-3AF7CFA5A330}" type="pres">
      <dgm:prSet presAssocID="{CE113CFE-7589-431D-8808-9DBEA243A3E7}" presName="rootConnector1" presStyleLbl="node1" presStyleIdx="0" presStyleCnt="17"/>
      <dgm:spPr/>
    </dgm:pt>
    <dgm:pt modelId="{830D03F3-E6F2-4752-9E75-BF125C0592C8}" type="pres">
      <dgm:prSet presAssocID="{CE113CFE-7589-431D-8808-9DBEA243A3E7}" presName="hierChild2" presStyleCnt="0"/>
      <dgm:spPr/>
    </dgm:pt>
    <dgm:pt modelId="{FF40853C-CD2F-4B16-9E38-75B1E0E5949E}" type="pres">
      <dgm:prSet presAssocID="{A03CC4EB-80F7-494E-9887-A45091B631CF}" presName="Name37" presStyleLbl="parChTrans1D2" presStyleIdx="0" presStyleCnt="7"/>
      <dgm:spPr/>
    </dgm:pt>
    <dgm:pt modelId="{B5839E6A-1632-483A-9F16-532FE59E72E1}" type="pres">
      <dgm:prSet presAssocID="{1A89D395-9F7D-410A-B455-3162A953E405}" presName="hierRoot2" presStyleCnt="0">
        <dgm:presLayoutVars>
          <dgm:hierBranch val="init"/>
        </dgm:presLayoutVars>
      </dgm:prSet>
      <dgm:spPr/>
    </dgm:pt>
    <dgm:pt modelId="{02602218-F50F-4B67-BA0A-A774454E1D68}" type="pres">
      <dgm:prSet presAssocID="{1A89D395-9F7D-410A-B455-3162A953E405}" presName="rootComposite" presStyleCnt="0"/>
      <dgm:spPr/>
    </dgm:pt>
    <dgm:pt modelId="{A685CF6B-4107-4B22-873E-30EA050EC8E8}" type="pres">
      <dgm:prSet presAssocID="{1A89D395-9F7D-410A-B455-3162A953E405}" presName="rootText" presStyleLbl="node1" presStyleIdx="0" presStyleCnt="17">
        <dgm:presLayoutVars>
          <dgm:chMax/>
          <dgm:chPref val="3"/>
        </dgm:presLayoutVars>
      </dgm:prSet>
      <dgm:spPr/>
    </dgm:pt>
    <dgm:pt modelId="{CA3721AD-18DF-4E5B-9257-52BE4E839CD2}" type="pres">
      <dgm:prSet presAssocID="{1A89D395-9F7D-410A-B455-3162A953E405}" presName="titleText2" presStyleLbl="fgAcc1" presStyleIdx="0" presStyleCnt="17">
        <dgm:presLayoutVars>
          <dgm:chMax val="0"/>
          <dgm:chPref val="0"/>
        </dgm:presLayoutVars>
      </dgm:prSet>
      <dgm:spPr/>
    </dgm:pt>
    <dgm:pt modelId="{44E6EAB2-BE98-4D40-AC81-FEB8FD569D4A}" type="pres">
      <dgm:prSet presAssocID="{1A89D395-9F7D-410A-B455-3162A953E405}" presName="rootConnector" presStyleLbl="node2" presStyleIdx="0" presStyleCnt="0"/>
      <dgm:spPr/>
    </dgm:pt>
    <dgm:pt modelId="{00A35EED-E3FA-4B45-A313-CE85AF36BE55}" type="pres">
      <dgm:prSet presAssocID="{1A89D395-9F7D-410A-B455-3162A953E405}" presName="hierChild4" presStyleCnt="0"/>
      <dgm:spPr/>
    </dgm:pt>
    <dgm:pt modelId="{C9FB9F5C-2903-43E7-816F-AD62F7323910}" type="pres">
      <dgm:prSet presAssocID="{1A89D395-9F7D-410A-B455-3162A953E405}" presName="hierChild5" presStyleCnt="0"/>
      <dgm:spPr/>
    </dgm:pt>
    <dgm:pt modelId="{27E3F5EC-52AC-46C1-8B49-73F4C17E7B85}" type="pres">
      <dgm:prSet presAssocID="{90B581BC-2A3F-4DF9-8132-57C4299CD55B}" presName="Name37" presStyleLbl="parChTrans1D2" presStyleIdx="1" presStyleCnt="7"/>
      <dgm:spPr/>
    </dgm:pt>
    <dgm:pt modelId="{45F3ED4C-1842-47E3-A800-D2BEE91A35B6}" type="pres">
      <dgm:prSet presAssocID="{D232D806-0A36-4CA8-8220-9D8F48F323CF}" presName="hierRoot2" presStyleCnt="0">
        <dgm:presLayoutVars>
          <dgm:hierBranch val="init"/>
        </dgm:presLayoutVars>
      </dgm:prSet>
      <dgm:spPr/>
    </dgm:pt>
    <dgm:pt modelId="{4290385F-E0D2-497C-A1EC-43C1B52F8B2B}" type="pres">
      <dgm:prSet presAssocID="{D232D806-0A36-4CA8-8220-9D8F48F323CF}" presName="rootComposite" presStyleCnt="0"/>
      <dgm:spPr/>
    </dgm:pt>
    <dgm:pt modelId="{66DF99D5-BC4D-494C-873A-61677A64D5B0}" type="pres">
      <dgm:prSet presAssocID="{D232D806-0A36-4CA8-8220-9D8F48F323CF}" presName="rootText" presStyleLbl="node1" presStyleIdx="1" presStyleCnt="17">
        <dgm:presLayoutVars>
          <dgm:chMax/>
          <dgm:chPref val="3"/>
        </dgm:presLayoutVars>
      </dgm:prSet>
      <dgm:spPr/>
    </dgm:pt>
    <dgm:pt modelId="{A3E85A19-4203-456E-84B3-12A581F46C5A}" type="pres">
      <dgm:prSet presAssocID="{D232D806-0A36-4CA8-8220-9D8F48F323CF}" presName="titleText2" presStyleLbl="fgAcc1" presStyleIdx="1" presStyleCnt="17">
        <dgm:presLayoutVars>
          <dgm:chMax val="0"/>
          <dgm:chPref val="0"/>
        </dgm:presLayoutVars>
      </dgm:prSet>
      <dgm:spPr/>
    </dgm:pt>
    <dgm:pt modelId="{48BB7653-F365-45F1-8291-9E4A4EB569BC}" type="pres">
      <dgm:prSet presAssocID="{D232D806-0A36-4CA8-8220-9D8F48F323CF}" presName="rootConnector" presStyleLbl="node2" presStyleIdx="0" presStyleCnt="0"/>
      <dgm:spPr/>
    </dgm:pt>
    <dgm:pt modelId="{D6DA427E-7258-40E2-B6FA-E6421AA492F3}" type="pres">
      <dgm:prSet presAssocID="{D232D806-0A36-4CA8-8220-9D8F48F323CF}" presName="hierChild4" presStyleCnt="0"/>
      <dgm:spPr/>
    </dgm:pt>
    <dgm:pt modelId="{59C1F91E-F5B4-4138-8821-B5630D97CE0A}" type="pres">
      <dgm:prSet presAssocID="{778668BC-4111-49DA-BB7F-C1C40D0B1D49}" presName="Name37" presStyleLbl="parChTrans1D3" presStyleIdx="0" presStyleCnt="7"/>
      <dgm:spPr/>
    </dgm:pt>
    <dgm:pt modelId="{EC7A7925-F595-41B3-8468-B7A3DFAEF401}" type="pres">
      <dgm:prSet presAssocID="{AF730CF6-2CF0-48E7-B016-A116FC88AB9D}" presName="hierRoot2" presStyleCnt="0">
        <dgm:presLayoutVars>
          <dgm:hierBranch val="init"/>
        </dgm:presLayoutVars>
      </dgm:prSet>
      <dgm:spPr/>
    </dgm:pt>
    <dgm:pt modelId="{4374304D-6503-4EF0-BF54-55A85D6E092F}" type="pres">
      <dgm:prSet presAssocID="{AF730CF6-2CF0-48E7-B016-A116FC88AB9D}" presName="rootComposite" presStyleCnt="0"/>
      <dgm:spPr/>
    </dgm:pt>
    <dgm:pt modelId="{28C0DD4A-E164-47EE-AEF3-DE1B20AF45AD}" type="pres">
      <dgm:prSet presAssocID="{AF730CF6-2CF0-48E7-B016-A116FC88AB9D}" presName="rootText" presStyleLbl="node1" presStyleIdx="2" presStyleCnt="17">
        <dgm:presLayoutVars>
          <dgm:chMax/>
          <dgm:chPref val="3"/>
        </dgm:presLayoutVars>
      </dgm:prSet>
      <dgm:spPr/>
    </dgm:pt>
    <dgm:pt modelId="{CEB47F66-7442-40AE-9E37-36E345291B4A}" type="pres">
      <dgm:prSet presAssocID="{AF730CF6-2CF0-48E7-B016-A116FC88AB9D}" presName="titleText2" presStyleLbl="fgAcc1" presStyleIdx="2" presStyleCnt="17">
        <dgm:presLayoutVars>
          <dgm:chMax val="0"/>
          <dgm:chPref val="0"/>
        </dgm:presLayoutVars>
      </dgm:prSet>
      <dgm:spPr/>
    </dgm:pt>
    <dgm:pt modelId="{3D4FCE8E-D35B-43BB-83AE-60BE022032C7}" type="pres">
      <dgm:prSet presAssocID="{AF730CF6-2CF0-48E7-B016-A116FC88AB9D}" presName="rootConnector" presStyleLbl="node3" presStyleIdx="0" presStyleCnt="0"/>
      <dgm:spPr/>
    </dgm:pt>
    <dgm:pt modelId="{F034CB08-36A5-4C9D-8E3E-31384FDB2ED2}" type="pres">
      <dgm:prSet presAssocID="{AF730CF6-2CF0-48E7-B016-A116FC88AB9D}" presName="hierChild4" presStyleCnt="0"/>
      <dgm:spPr/>
    </dgm:pt>
    <dgm:pt modelId="{554F920C-93BB-4C9A-913A-BD6E449650A1}" type="pres">
      <dgm:prSet presAssocID="{AF730CF6-2CF0-48E7-B016-A116FC88AB9D}" presName="hierChild5" presStyleCnt="0"/>
      <dgm:spPr/>
    </dgm:pt>
    <dgm:pt modelId="{9DB64895-0799-4C1C-8496-D3350ECD8455}" type="pres">
      <dgm:prSet presAssocID="{00A4C302-E861-456C-8831-5DA675E53DA2}" presName="Name37" presStyleLbl="parChTrans1D3" presStyleIdx="1" presStyleCnt="7"/>
      <dgm:spPr/>
    </dgm:pt>
    <dgm:pt modelId="{2273C3BE-2F71-4908-82D4-E452826BA9A0}" type="pres">
      <dgm:prSet presAssocID="{0AD912D1-2D21-41C6-B800-2709C59A1358}" presName="hierRoot2" presStyleCnt="0">
        <dgm:presLayoutVars>
          <dgm:hierBranch val="init"/>
        </dgm:presLayoutVars>
      </dgm:prSet>
      <dgm:spPr/>
    </dgm:pt>
    <dgm:pt modelId="{C55D4947-D2BB-4164-9130-EE163E3588FC}" type="pres">
      <dgm:prSet presAssocID="{0AD912D1-2D21-41C6-B800-2709C59A1358}" presName="rootComposite" presStyleCnt="0"/>
      <dgm:spPr/>
    </dgm:pt>
    <dgm:pt modelId="{3DEA4DC7-1F5B-4028-9A7C-F22508E87588}" type="pres">
      <dgm:prSet presAssocID="{0AD912D1-2D21-41C6-B800-2709C59A1358}" presName="rootText" presStyleLbl="node1" presStyleIdx="3" presStyleCnt="17">
        <dgm:presLayoutVars>
          <dgm:chMax/>
          <dgm:chPref val="3"/>
        </dgm:presLayoutVars>
      </dgm:prSet>
      <dgm:spPr/>
    </dgm:pt>
    <dgm:pt modelId="{700477C0-334E-4C86-B911-C4B190044C6D}" type="pres">
      <dgm:prSet presAssocID="{0AD912D1-2D21-41C6-B800-2709C59A1358}" presName="titleText2" presStyleLbl="fgAcc1" presStyleIdx="3" presStyleCnt="17">
        <dgm:presLayoutVars>
          <dgm:chMax val="0"/>
          <dgm:chPref val="0"/>
        </dgm:presLayoutVars>
      </dgm:prSet>
      <dgm:spPr/>
    </dgm:pt>
    <dgm:pt modelId="{3CAD6428-2190-4BEC-A76C-69C71C831508}" type="pres">
      <dgm:prSet presAssocID="{0AD912D1-2D21-41C6-B800-2709C59A1358}" presName="rootConnector" presStyleLbl="node3" presStyleIdx="0" presStyleCnt="0"/>
      <dgm:spPr/>
    </dgm:pt>
    <dgm:pt modelId="{DB0B33B0-B14B-4FF2-92CA-87B73735E96A}" type="pres">
      <dgm:prSet presAssocID="{0AD912D1-2D21-41C6-B800-2709C59A1358}" presName="hierChild4" presStyleCnt="0"/>
      <dgm:spPr/>
    </dgm:pt>
    <dgm:pt modelId="{7E60C92F-775D-4709-A66A-4AA3E2AF1378}" type="pres">
      <dgm:prSet presAssocID="{0AD912D1-2D21-41C6-B800-2709C59A1358}" presName="hierChild5" presStyleCnt="0"/>
      <dgm:spPr/>
    </dgm:pt>
    <dgm:pt modelId="{81FC5AB9-0DFA-4C92-B0AA-F92D92A93A85}" type="pres">
      <dgm:prSet presAssocID="{19FC63CA-7DE1-4868-9BF2-AEF6488C3BD8}" presName="Name37" presStyleLbl="parChTrans1D3" presStyleIdx="2" presStyleCnt="7"/>
      <dgm:spPr/>
    </dgm:pt>
    <dgm:pt modelId="{F37D8448-DB19-4E56-BDD2-C0E544EEBA27}" type="pres">
      <dgm:prSet presAssocID="{A8381770-0E68-4864-AC63-A33519858F7C}" presName="hierRoot2" presStyleCnt="0">
        <dgm:presLayoutVars>
          <dgm:hierBranch val="init"/>
        </dgm:presLayoutVars>
      </dgm:prSet>
      <dgm:spPr/>
    </dgm:pt>
    <dgm:pt modelId="{EB3C1D2F-905E-49E0-B14C-8F70EF095E50}" type="pres">
      <dgm:prSet presAssocID="{A8381770-0E68-4864-AC63-A33519858F7C}" presName="rootComposite" presStyleCnt="0"/>
      <dgm:spPr/>
    </dgm:pt>
    <dgm:pt modelId="{B5B7B052-B1F3-4249-B2F1-6305C958A600}" type="pres">
      <dgm:prSet presAssocID="{A8381770-0E68-4864-AC63-A33519858F7C}" presName="rootText" presStyleLbl="node1" presStyleIdx="4" presStyleCnt="17">
        <dgm:presLayoutVars>
          <dgm:chMax/>
          <dgm:chPref val="3"/>
        </dgm:presLayoutVars>
      </dgm:prSet>
      <dgm:spPr/>
    </dgm:pt>
    <dgm:pt modelId="{58630196-A326-42E7-9E35-E69D43C79CF2}" type="pres">
      <dgm:prSet presAssocID="{A8381770-0E68-4864-AC63-A33519858F7C}" presName="titleText2" presStyleLbl="fgAcc1" presStyleIdx="4" presStyleCnt="17">
        <dgm:presLayoutVars>
          <dgm:chMax val="0"/>
          <dgm:chPref val="0"/>
        </dgm:presLayoutVars>
      </dgm:prSet>
      <dgm:spPr/>
    </dgm:pt>
    <dgm:pt modelId="{820FDFC7-6388-4EC2-AF2E-4582A7C44CDD}" type="pres">
      <dgm:prSet presAssocID="{A8381770-0E68-4864-AC63-A33519858F7C}" presName="rootConnector" presStyleLbl="node3" presStyleIdx="0" presStyleCnt="0"/>
      <dgm:spPr/>
    </dgm:pt>
    <dgm:pt modelId="{7B00D36D-6C90-4C5B-B969-F85367655FE2}" type="pres">
      <dgm:prSet presAssocID="{A8381770-0E68-4864-AC63-A33519858F7C}" presName="hierChild4" presStyleCnt="0"/>
      <dgm:spPr/>
    </dgm:pt>
    <dgm:pt modelId="{C05EC357-555A-46C2-9E68-29028F48BFCB}" type="pres">
      <dgm:prSet presAssocID="{A8381770-0E68-4864-AC63-A33519858F7C}" presName="hierChild5" presStyleCnt="0"/>
      <dgm:spPr/>
    </dgm:pt>
    <dgm:pt modelId="{004A51A4-883D-4F5D-B662-5069514259B7}" type="pres">
      <dgm:prSet presAssocID="{9AD2591F-FEED-432B-BE4C-94A977D48BAD}" presName="Name37" presStyleLbl="parChTrans1D3" presStyleIdx="3" presStyleCnt="7"/>
      <dgm:spPr/>
    </dgm:pt>
    <dgm:pt modelId="{B9ABCFBF-3F64-4494-9617-A2590B9FD5D1}" type="pres">
      <dgm:prSet presAssocID="{7C8CD8FC-CA5D-4F86-BCE0-9DEA68F53373}" presName="hierRoot2" presStyleCnt="0">
        <dgm:presLayoutVars>
          <dgm:hierBranch val="init"/>
        </dgm:presLayoutVars>
      </dgm:prSet>
      <dgm:spPr/>
    </dgm:pt>
    <dgm:pt modelId="{E4975C68-D9E4-403D-8D27-FF9A0AC4F4A1}" type="pres">
      <dgm:prSet presAssocID="{7C8CD8FC-CA5D-4F86-BCE0-9DEA68F53373}" presName="rootComposite" presStyleCnt="0"/>
      <dgm:spPr/>
    </dgm:pt>
    <dgm:pt modelId="{E1D76D3A-EEDD-4D47-BFBA-01DE0C61F133}" type="pres">
      <dgm:prSet presAssocID="{7C8CD8FC-CA5D-4F86-BCE0-9DEA68F53373}" presName="rootText" presStyleLbl="node1" presStyleIdx="5" presStyleCnt="17">
        <dgm:presLayoutVars>
          <dgm:chMax/>
          <dgm:chPref val="3"/>
        </dgm:presLayoutVars>
      </dgm:prSet>
      <dgm:spPr/>
    </dgm:pt>
    <dgm:pt modelId="{BB61E797-7305-4A3C-9492-AF06CA559953}" type="pres">
      <dgm:prSet presAssocID="{7C8CD8FC-CA5D-4F86-BCE0-9DEA68F53373}" presName="titleText2" presStyleLbl="fgAcc1" presStyleIdx="5" presStyleCnt="17">
        <dgm:presLayoutVars>
          <dgm:chMax val="0"/>
          <dgm:chPref val="0"/>
        </dgm:presLayoutVars>
      </dgm:prSet>
      <dgm:spPr/>
    </dgm:pt>
    <dgm:pt modelId="{B0608203-4AA1-427F-AA24-F5A5BE27F0C1}" type="pres">
      <dgm:prSet presAssocID="{7C8CD8FC-CA5D-4F86-BCE0-9DEA68F53373}" presName="rootConnector" presStyleLbl="node3" presStyleIdx="0" presStyleCnt="0"/>
      <dgm:spPr/>
    </dgm:pt>
    <dgm:pt modelId="{1A68561C-A60A-418F-A23B-5FA5D3DF5EEE}" type="pres">
      <dgm:prSet presAssocID="{7C8CD8FC-CA5D-4F86-BCE0-9DEA68F53373}" presName="hierChild4" presStyleCnt="0"/>
      <dgm:spPr/>
    </dgm:pt>
    <dgm:pt modelId="{5FB88515-72C8-4BC3-BB7A-993ADD202555}" type="pres">
      <dgm:prSet presAssocID="{7C8CD8FC-CA5D-4F86-BCE0-9DEA68F53373}" presName="hierChild5" presStyleCnt="0"/>
      <dgm:spPr/>
    </dgm:pt>
    <dgm:pt modelId="{853B40DE-A41B-4CC5-B4F2-A29E069FC03B}" type="pres">
      <dgm:prSet presAssocID="{D232D806-0A36-4CA8-8220-9D8F48F323CF}" presName="hierChild5" presStyleCnt="0"/>
      <dgm:spPr/>
    </dgm:pt>
    <dgm:pt modelId="{B508E9FC-4034-4C60-84A5-797E095FB64B}" type="pres">
      <dgm:prSet presAssocID="{D2744F80-A67D-40CF-9159-59BB7A60FB04}" presName="Name37" presStyleLbl="parChTrans1D2" presStyleIdx="2" presStyleCnt="7"/>
      <dgm:spPr/>
    </dgm:pt>
    <dgm:pt modelId="{8E5A8E7F-67A0-4074-A214-165D996987B3}" type="pres">
      <dgm:prSet presAssocID="{DB41E40F-3D65-40AC-8421-C698D88AEB22}" presName="hierRoot2" presStyleCnt="0">
        <dgm:presLayoutVars>
          <dgm:hierBranch val="init"/>
        </dgm:presLayoutVars>
      </dgm:prSet>
      <dgm:spPr/>
    </dgm:pt>
    <dgm:pt modelId="{2602E413-EB9B-4913-85E1-4A277472A22B}" type="pres">
      <dgm:prSet presAssocID="{DB41E40F-3D65-40AC-8421-C698D88AEB22}" presName="rootComposite" presStyleCnt="0"/>
      <dgm:spPr/>
    </dgm:pt>
    <dgm:pt modelId="{6A21F975-A883-4091-AE81-9B7A6DE350EA}" type="pres">
      <dgm:prSet presAssocID="{DB41E40F-3D65-40AC-8421-C698D88AEB22}" presName="rootText" presStyleLbl="node1" presStyleIdx="6" presStyleCnt="17">
        <dgm:presLayoutVars>
          <dgm:chMax/>
          <dgm:chPref val="3"/>
        </dgm:presLayoutVars>
      </dgm:prSet>
      <dgm:spPr/>
    </dgm:pt>
    <dgm:pt modelId="{E24C5BBC-FCCC-4A29-89CD-42ABE3D6636D}" type="pres">
      <dgm:prSet presAssocID="{DB41E40F-3D65-40AC-8421-C698D88AEB22}" presName="titleText2" presStyleLbl="fgAcc1" presStyleIdx="6" presStyleCnt="17">
        <dgm:presLayoutVars>
          <dgm:chMax val="0"/>
          <dgm:chPref val="0"/>
        </dgm:presLayoutVars>
      </dgm:prSet>
      <dgm:spPr/>
    </dgm:pt>
    <dgm:pt modelId="{B3AB8FFB-FA2A-41EB-A80B-877909733F41}" type="pres">
      <dgm:prSet presAssocID="{DB41E40F-3D65-40AC-8421-C698D88AEB22}" presName="rootConnector" presStyleLbl="node2" presStyleIdx="0" presStyleCnt="0"/>
      <dgm:spPr/>
    </dgm:pt>
    <dgm:pt modelId="{37E94F9C-2C2D-4F3F-9816-2DAC6C10DC6F}" type="pres">
      <dgm:prSet presAssocID="{DB41E40F-3D65-40AC-8421-C698D88AEB22}" presName="hierChild4" presStyleCnt="0"/>
      <dgm:spPr/>
    </dgm:pt>
    <dgm:pt modelId="{31C79EEE-F693-45CC-B147-4B4190EEF68A}" type="pres">
      <dgm:prSet presAssocID="{2A41C7DB-A1A4-41F2-AAC4-800D95050457}" presName="Name37" presStyleLbl="parChTrans1D3" presStyleIdx="4" presStyleCnt="7"/>
      <dgm:spPr/>
    </dgm:pt>
    <dgm:pt modelId="{5DA83521-E772-4A91-88F6-F92CEEF830A4}" type="pres">
      <dgm:prSet presAssocID="{EC4716BF-A8DD-4D0D-9483-23EF18035049}" presName="hierRoot2" presStyleCnt="0">
        <dgm:presLayoutVars>
          <dgm:hierBranch val="init"/>
        </dgm:presLayoutVars>
      </dgm:prSet>
      <dgm:spPr/>
    </dgm:pt>
    <dgm:pt modelId="{C2F5CE30-2351-4292-AB34-EFF493CC0375}" type="pres">
      <dgm:prSet presAssocID="{EC4716BF-A8DD-4D0D-9483-23EF18035049}" presName="rootComposite" presStyleCnt="0"/>
      <dgm:spPr/>
    </dgm:pt>
    <dgm:pt modelId="{B34B517C-7B3B-43F1-B123-559E10D018D4}" type="pres">
      <dgm:prSet presAssocID="{EC4716BF-A8DD-4D0D-9483-23EF18035049}" presName="rootText" presStyleLbl="node1" presStyleIdx="7" presStyleCnt="17">
        <dgm:presLayoutVars>
          <dgm:chMax/>
          <dgm:chPref val="3"/>
        </dgm:presLayoutVars>
      </dgm:prSet>
      <dgm:spPr/>
    </dgm:pt>
    <dgm:pt modelId="{FBDDC902-EC9B-4150-AADD-E80B48CA5F05}" type="pres">
      <dgm:prSet presAssocID="{EC4716BF-A8DD-4D0D-9483-23EF18035049}" presName="titleText2" presStyleLbl="fgAcc1" presStyleIdx="7" presStyleCnt="17">
        <dgm:presLayoutVars>
          <dgm:chMax val="0"/>
          <dgm:chPref val="0"/>
        </dgm:presLayoutVars>
      </dgm:prSet>
      <dgm:spPr/>
    </dgm:pt>
    <dgm:pt modelId="{97CEF77F-95ED-4871-95DA-5DB4AD98C633}" type="pres">
      <dgm:prSet presAssocID="{EC4716BF-A8DD-4D0D-9483-23EF18035049}" presName="rootConnector" presStyleLbl="node3" presStyleIdx="0" presStyleCnt="0"/>
      <dgm:spPr/>
    </dgm:pt>
    <dgm:pt modelId="{88A8466F-F03D-4E51-89DB-BA80A301A74F}" type="pres">
      <dgm:prSet presAssocID="{EC4716BF-A8DD-4D0D-9483-23EF18035049}" presName="hierChild4" presStyleCnt="0"/>
      <dgm:spPr/>
    </dgm:pt>
    <dgm:pt modelId="{F9CDCACC-6A2B-452D-8DB8-CC9DD88695AE}" type="pres">
      <dgm:prSet presAssocID="{EC4716BF-A8DD-4D0D-9483-23EF18035049}" presName="hierChild5" presStyleCnt="0"/>
      <dgm:spPr/>
    </dgm:pt>
    <dgm:pt modelId="{2CC4CC71-6D14-45A5-96E3-6CB1E8C4D9A7}" type="pres">
      <dgm:prSet presAssocID="{30C231D7-F9B2-41BC-94B1-FAB046C7E5E0}" presName="Name37" presStyleLbl="parChTrans1D3" presStyleIdx="5" presStyleCnt="7"/>
      <dgm:spPr/>
    </dgm:pt>
    <dgm:pt modelId="{9B391303-0C2D-4ADA-96B1-3D5640962D63}" type="pres">
      <dgm:prSet presAssocID="{B3E1FF23-4024-4437-ACD1-3CFA3BE3CA20}" presName="hierRoot2" presStyleCnt="0">
        <dgm:presLayoutVars>
          <dgm:hierBranch val="init"/>
        </dgm:presLayoutVars>
      </dgm:prSet>
      <dgm:spPr/>
    </dgm:pt>
    <dgm:pt modelId="{CBA09FBA-0700-414B-9365-C77F92498111}" type="pres">
      <dgm:prSet presAssocID="{B3E1FF23-4024-4437-ACD1-3CFA3BE3CA20}" presName="rootComposite" presStyleCnt="0"/>
      <dgm:spPr/>
    </dgm:pt>
    <dgm:pt modelId="{28E95EEB-C867-4EE9-A077-5E8DA7CA6E77}" type="pres">
      <dgm:prSet presAssocID="{B3E1FF23-4024-4437-ACD1-3CFA3BE3CA20}" presName="rootText" presStyleLbl="node1" presStyleIdx="8" presStyleCnt="17">
        <dgm:presLayoutVars>
          <dgm:chMax/>
          <dgm:chPref val="3"/>
        </dgm:presLayoutVars>
      </dgm:prSet>
      <dgm:spPr/>
    </dgm:pt>
    <dgm:pt modelId="{56A5C94E-636A-4FE5-9129-2BCB19AF3E7F}" type="pres">
      <dgm:prSet presAssocID="{B3E1FF23-4024-4437-ACD1-3CFA3BE3CA20}" presName="titleText2" presStyleLbl="fgAcc1" presStyleIdx="8" presStyleCnt="17">
        <dgm:presLayoutVars>
          <dgm:chMax val="0"/>
          <dgm:chPref val="0"/>
        </dgm:presLayoutVars>
      </dgm:prSet>
      <dgm:spPr/>
    </dgm:pt>
    <dgm:pt modelId="{DDC234EC-D2EB-438E-8893-2FD668E227C5}" type="pres">
      <dgm:prSet presAssocID="{B3E1FF23-4024-4437-ACD1-3CFA3BE3CA20}" presName="rootConnector" presStyleLbl="node3" presStyleIdx="0" presStyleCnt="0"/>
      <dgm:spPr/>
    </dgm:pt>
    <dgm:pt modelId="{DEF8DC84-A8BC-4416-9FEB-E380882C2A9A}" type="pres">
      <dgm:prSet presAssocID="{B3E1FF23-4024-4437-ACD1-3CFA3BE3CA20}" presName="hierChild4" presStyleCnt="0"/>
      <dgm:spPr/>
    </dgm:pt>
    <dgm:pt modelId="{B0F3F3EE-9DB1-4D1A-8346-B508CB3F453C}" type="pres">
      <dgm:prSet presAssocID="{BACA5B33-1EE2-4469-ACA7-196C36C7A7C9}" presName="Name37" presStyleLbl="parChTrans1D4" presStyleIdx="0" presStyleCnt="6"/>
      <dgm:spPr/>
    </dgm:pt>
    <dgm:pt modelId="{2C76DEFF-4CA6-4204-B170-4CEE3A827879}" type="pres">
      <dgm:prSet presAssocID="{5C117C3E-DA8D-4343-9244-93B01F462961}" presName="hierRoot2" presStyleCnt="0">
        <dgm:presLayoutVars>
          <dgm:hierBranch val="init"/>
        </dgm:presLayoutVars>
      </dgm:prSet>
      <dgm:spPr/>
    </dgm:pt>
    <dgm:pt modelId="{3BEE002E-80E2-4B81-96A1-85E4DF599AEA}" type="pres">
      <dgm:prSet presAssocID="{5C117C3E-DA8D-4343-9244-93B01F462961}" presName="rootComposite" presStyleCnt="0"/>
      <dgm:spPr/>
    </dgm:pt>
    <dgm:pt modelId="{A89FCA7A-DCED-4A67-B320-02FFE53B9E95}" type="pres">
      <dgm:prSet presAssocID="{5C117C3E-DA8D-4343-9244-93B01F462961}" presName="rootText" presStyleLbl="node1" presStyleIdx="9" presStyleCnt="17">
        <dgm:presLayoutVars>
          <dgm:chMax/>
          <dgm:chPref val="3"/>
        </dgm:presLayoutVars>
      </dgm:prSet>
      <dgm:spPr/>
    </dgm:pt>
    <dgm:pt modelId="{73CFC0FE-C743-47D1-A930-82CCCE639770}" type="pres">
      <dgm:prSet presAssocID="{5C117C3E-DA8D-4343-9244-93B01F462961}" presName="titleText2" presStyleLbl="fgAcc1" presStyleIdx="9" presStyleCnt="17">
        <dgm:presLayoutVars>
          <dgm:chMax val="0"/>
          <dgm:chPref val="0"/>
        </dgm:presLayoutVars>
      </dgm:prSet>
      <dgm:spPr/>
    </dgm:pt>
    <dgm:pt modelId="{8B070562-93A9-466F-B126-D4798B1C888F}" type="pres">
      <dgm:prSet presAssocID="{5C117C3E-DA8D-4343-9244-93B01F462961}" presName="rootConnector" presStyleLbl="node4" presStyleIdx="0" presStyleCnt="0"/>
      <dgm:spPr/>
    </dgm:pt>
    <dgm:pt modelId="{08F606C9-3044-42D9-AEF2-8278BEEC11B6}" type="pres">
      <dgm:prSet presAssocID="{5C117C3E-DA8D-4343-9244-93B01F462961}" presName="hierChild4" presStyleCnt="0"/>
      <dgm:spPr/>
    </dgm:pt>
    <dgm:pt modelId="{17656A2E-32A0-44E2-8E62-16F2140992A9}" type="pres">
      <dgm:prSet presAssocID="{5C117C3E-DA8D-4343-9244-93B01F462961}" presName="hierChild5" presStyleCnt="0"/>
      <dgm:spPr/>
    </dgm:pt>
    <dgm:pt modelId="{CF9CDA14-87A9-4B02-9610-0C5992A3F8BE}" type="pres">
      <dgm:prSet presAssocID="{DEE9E70F-EC1D-403A-BC3E-A53B9BBD162B}" presName="Name37" presStyleLbl="parChTrans1D4" presStyleIdx="1" presStyleCnt="6"/>
      <dgm:spPr/>
    </dgm:pt>
    <dgm:pt modelId="{A540970E-1ADB-437E-B886-C38AD8D12DE4}" type="pres">
      <dgm:prSet presAssocID="{18C8DE61-D2CD-434F-872E-BBC8452119B3}" presName="hierRoot2" presStyleCnt="0">
        <dgm:presLayoutVars>
          <dgm:hierBranch val="init"/>
        </dgm:presLayoutVars>
      </dgm:prSet>
      <dgm:spPr/>
    </dgm:pt>
    <dgm:pt modelId="{D195B373-E47E-4F45-A314-A8774E488ADA}" type="pres">
      <dgm:prSet presAssocID="{18C8DE61-D2CD-434F-872E-BBC8452119B3}" presName="rootComposite" presStyleCnt="0"/>
      <dgm:spPr/>
    </dgm:pt>
    <dgm:pt modelId="{8996D66C-F0D2-4BF2-B8F8-B8539F84D8D2}" type="pres">
      <dgm:prSet presAssocID="{18C8DE61-D2CD-434F-872E-BBC8452119B3}" presName="rootText" presStyleLbl="node1" presStyleIdx="10" presStyleCnt="17">
        <dgm:presLayoutVars>
          <dgm:chMax/>
          <dgm:chPref val="3"/>
        </dgm:presLayoutVars>
      </dgm:prSet>
      <dgm:spPr/>
    </dgm:pt>
    <dgm:pt modelId="{0ACCFAAC-C074-43CD-97CA-9EEE14F90A20}" type="pres">
      <dgm:prSet presAssocID="{18C8DE61-D2CD-434F-872E-BBC8452119B3}" presName="titleText2" presStyleLbl="fgAcc1" presStyleIdx="10" presStyleCnt="17">
        <dgm:presLayoutVars>
          <dgm:chMax val="0"/>
          <dgm:chPref val="0"/>
        </dgm:presLayoutVars>
      </dgm:prSet>
      <dgm:spPr/>
    </dgm:pt>
    <dgm:pt modelId="{E3894F44-D8B4-4BF1-9840-A307DC69D0E8}" type="pres">
      <dgm:prSet presAssocID="{18C8DE61-D2CD-434F-872E-BBC8452119B3}" presName="rootConnector" presStyleLbl="node4" presStyleIdx="0" presStyleCnt="0"/>
      <dgm:spPr/>
    </dgm:pt>
    <dgm:pt modelId="{6F6F415F-CE48-4D45-9E47-D15584A50CF0}" type="pres">
      <dgm:prSet presAssocID="{18C8DE61-D2CD-434F-872E-BBC8452119B3}" presName="hierChild4" presStyleCnt="0"/>
      <dgm:spPr/>
    </dgm:pt>
    <dgm:pt modelId="{EA465343-4FC0-456A-A0CE-A6AFA2DB5BB7}" type="pres">
      <dgm:prSet presAssocID="{18C8DE61-D2CD-434F-872E-BBC8452119B3}" presName="hierChild5" presStyleCnt="0"/>
      <dgm:spPr/>
    </dgm:pt>
    <dgm:pt modelId="{28F65614-AED5-4425-9E57-7273B70BD431}" type="pres">
      <dgm:prSet presAssocID="{27292314-3B33-4585-9420-299E37DAC5E6}" presName="Name37" presStyleLbl="parChTrans1D4" presStyleIdx="2" presStyleCnt="6"/>
      <dgm:spPr/>
    </dgm:pt>
    <dgm:pt modelId="{B97D0CF0-4A0C-4F6C-937E-CA155767C7D1}" type="pres">
      <dgm:prSet presAssocID="{26C9F0A3-0FFC-48E9-B7CA-631743CEA7E8}" presName="hierRoot2" presStyleCnt="0">
        <dgm:presLayoutVars>
          <dgm:hierBranch val="init"/>
        </dgm:presLayoutVars>
      </dgm:prSet>
      <dgm:spPr/>
    </dgm:pt>
    <dgm:pt modelId="{FA99DA73-FBC7-4F9D-AE03-6DD4B1BA4B64}" type="pres">
      <dgm:prSet presAssocID="{26C9F0A3-0FFC-48E9-B7CA-631743CEA7E8}" presName="rootComposite" presStyleCnt="0"/>
      <dgm:spPr/>
    </dgm:pt>
    <dgm:pt modelId="{6D2ECFA5-F3E0-4D71-9C5A-3AB424FC1CDC}" type="pres">
      <dgm:prSet presAssocID="{26C9F0A3-0FFC-48E9-B7CA-631743CEA7E8}" presName="rootText" presStyleLbl="node1" presStyleIdx="11" presStyleCnt="17">
        <dgm:presLayoutVars>
          <dgm:chMax/>
          <dgm:chPref val="3"/>
        </dgm:presLayoutVars>
      </dgm:prSet>
      <dgm:spPr/>
    </dgm:pt>
    <dgm:pt modelId="{0563A454-2497-49A1-AFB1-B46682C5F9A7}" type="pres">
      <dgm:prSet presAssocID="{26C9F0A3-0FFC-48E9-B7CA-631743CEA7E8}" presName="titleText2" presStyleLbl="fgAcc1" presStyleIdx="11" presStyleCnt="17">
        <dgm:presLayoutVars>
          <dgm:chMax val="0"/>
          <dgm:chPref val="0"/>
        </dgm:presLayoutVars>
      </dgm:prSet>
      <dgm:spPr/>
    </dgm:pt>
    <dgm:pt modelId="{4FAEE7DF-4B09-4700-BF35-84EA4D0CA268}" type="pres">
      <dgm:prSet presAssocID="{26C9F0A3-0FFC-48E9-B7CA-631743CEA7E8}" presName="rootConnector" presStyleLbl="node4" presStyleIdx="0" presStyleCnt="0"/>
      <dgm:spPr/>
    </dgm:pt>
    <dgm:pt modelId="{87036704-568C-40AB-B0D1-E417CE698F81}" type="pres">
      <dgm:prSet presAssocID="{26C9F0A3-0FFC-48E9-B7CA-631743CEA7E8}" presName="hierChild4" presStyleCnt="0"/>
      <dgm:spPr/>
    </dgm:pt>
    <dgm:pt modelId="{804E3F2A-5254-45A3-A4DD-C66655E49659}" type="pres">
      <dgm:prSet presAssocID="{26C9F0A3-0FFC-48E9-B7CA-631743CEA7E8}" presName="hierChild5" presStyleCnt="0"/>
      <dgm:spPr/>
    </dgm:pt>
    <dgm:pt modelId="{9C5BF41D-84D0-4812-BEAA-3EE5F9F17A6C}" type="pres">
      <dgm:prSet presAssocID="{CBFBE3AD-4138-419A-BC5E-59E33A882CF6}" presName="Name37" presStyleLbl="parChTrans1D4" presStyleIdx="3" presStyleCnt="6"/>
      <dgm:spPr/>
    </dgm:pt>
    <dgm:pt modelId="{0F9EE47C-8E1C-4822-A6BC-32264A0FA6BB}" type="pres">
      <dgm:prSet presAssocID="{C0E10975-DACD-4DD2-A5CC-C826D37FDAAB}" presName="hierRoot2" presStyleCnt="0">
        <dgm:presLayoutVars>
          <dgm:hierBranch val="init"/>
        </dgm:presLayoutVars>
      </dgm:prSet>
      <dgm:spPr/>
    </dgm:pt>
    <dgm:pt modelId="{5C8BCFB0-B7C0-4EB3-AE17-329818100345}" type="pres">
      <dgm:prSet presAssocID="{C0E10975-DACD-4DD2-A5CC-C826D37FDAAB}" presName="rootComposite" presStyleCnt="0"/>
      <dgm:spPr/>
    </dgm:pt>
    <dgm:pt modelId="{6476A51D-D68A-4F81-ADD9-D92D63B84A14}" type="pres">
      <dgm:prSet presAssocID="{C0E10975-DACD-4DD2-A5CC-C826D37FDAAB}" presName="rootText" presStyleLbl="node1" presStyleIdx="12" presStyleCnt="17">
        <dgm:presLayoutVars>
          <dgm:chMax/>
          <dgm:chPref val="3"/>
        </dgm:presLayoutVars>
      </dgm:prSet>
      <dgm:spPr/>
    </dgm:pt>
    <dgm:pt modelId="{B7EB9480-460F-49AB-8570-19716A65B28F}" type="pres">
      <dgm:prSet presAssocID="{C0E10975-DACD-4DD2-A5CC-C826D37FDAAB}" presName="titleText2" presStyleLbl="fgAcc1" presStyleIdx="12" presStyleCnt="17">
        <dgm:presLayoutVars>
          <dgm:chMax val="0"/>
          <dgm:chPref val="0"/>
        </dgm:presLayoutVars>
      </dgm:prSet>
      <dgm:spPr/>
    </dgm:pt>
    <dgm:pt modelId="{E5BCF7FD-3EEC-4A43-9C41-EA104122CB44}" type="pres">
      <dgm:prSet presAssocID="{C0E10975-DACD-4DD2-A5CC-C826D37FDAAB}" presName="rootConnector" presStyleLbl="node4" presStyleIdx="0" presStyleCnt="0"/>
      <dgm:spPr/>
    </dgm:pt>
    <dgm:pt modelId="{4677183B-15AA-43F6-9BA3-07BCA9F26F08}" type="pres">
      <dgm:prSet presAssocID="{C0E10975-DACD-4DD2-A5CC-C826D37FDAAB}" presName="hierChild4" presStyleCnt="0"/>
      <dgm:spPr/>
    </dgm:pt>
    <dgm:pt modelId="{FD7818D8-FF32-44DD-AC5A-606BE40B29D8}" type="pres">
      <dgm:prSet presAssocID="{C0E10975-DACD-4DD2-A5CC-C826D37FDAAB}" presName="hierChild5" presStyleCnt="0"/>
      <dgm:spPr/>
    </dgm:pt>
    <dgm:pt modelId="{E2F4BF49-EF11-424B-8D79-5FEC97CD405D}" type="pres">
      <dgm:prSet presAssocID="{B3E1FF23-4024-4437-ACD1-3CFA3BE3CA20}" presName="hierChild5" presStyleCnt="0"/>
      <dgm:spPr/>
    </dgm:pt>
    <dgm:pt modelId="{6B500435-4C24-4707-A22F-3A690C3AF301}" type="pres">
      <dgm:prSet presAssocID="{DB41E40F-3D65-40AC-8421-C698D88AEB22}" presName="hierChild5" presStyleCnt="0"/>
      <dgm:spPr/>
    </dgm:pt>
    <dgm:pt modelId="{A481180E-6059-4B5B-AD5B-D503EA48EA14}" type="pres">
      <dgm:prSet presAssocID="{4CADE29C-B72E-4948-99DD-662253D507AF}" presName="Name37" presStyleLbl="parChTrans1D2" presStyleIdx="3" presStyleCnt="7"/>
      <dgm:spPr/>
    </dgm:pt>
    <dgm:pt modelId="{0D02D6E5-FFDD-456E-9E7B-0C4047EB64DE}" type="pres">
      <dgm:prSet presAssocID="{D47450C7-B7CE-401F-AB74-F1786A010416}" presName="hierRoot2" presStyleCnt="0">
        <dgm:presLayoutVars>
          <dgm:hierBranch val="init"/>
        </dgm:presLayoutVars>
      </dgm:prSet>
      <dgm:spPr/>
    </dgm:pt>
    <dgm:pt modelId="{167E1EBE-D393-45B1-9179-9473B0C01C30}" type="pres">
      <dgm:prSet presAssocID="{D47450C7-B7CE-401F-AB74-F1786A010416}" presName="rootComposite" presStyleCnt="0"/>
      <dgm:spPr/>
    </dgm:pt>
    <dgm:pt modelId="{9205F3DD-B62A-46BA-BC1F-9777D00FDA91}" type="pres">
      <dgm:prSet presAssocID="{D47450C7-B7CE-401F-AB74-F1786A010416}" presName="rootText" presStyleLbl="node1" presStyleIdx="13" presStyleCnt="17">
        <dgm:presLayoutVars>
          <dgm:chMax/>
          <dgm:chPref val="3"/>
        </dgm:presLayoutVars>
      </dgm:prSet>
      <dgm:spPr/>
    </dgm:pt>
    <dgm:pt modelId="{AC8B6C72-01DA-4D7C-9C76-A2A4E996CD38}" type="pres">
      <dgm:prSet presAssocID="{D47450C7-B7CE-401F-AB74-F1786A010416}" presName="titleText2" presStyleLbl="fgAcc1" presStyleIdx="13" presStyleCnt="17">
        <dgm:presLayoutVars>
          <dgm:chMax val="0"/>
          <dgm:chPref val="0"/>
        </dgm:presLayoutVars>
      </dgm:prSet>
      <dgm:spPr/>
    </dgm:pt>
    <dgm:pt modelId="{237E0A15-A106-4CB5-A692-7D6AAFCE6AC9}" type="pres">
      <dgm:prSet presAssocID="{D47450C7-B7CE-401F-AB74-F1786A010416}" presName="rootConnector" presStyleLbl="node2" presStyleIdx="0" presStyleCnt="0"/>
      <dgm:spPr/>
    </dgm:pt>
    <dgm:pt modelId="{EE585557-CED9-4A59-BF2E-60337FCDEBD7}" type="pres">
      <dgm:prSet presAssocID="{D47450C7-B7CE-401F-AB74-F1786A010416}" presName="hierChild4" presStyleCnt="0"/>
      <dgm:spPr/>
    </dgm:pt>
    <dgm:pt modelId="{DC20EE89-2469-4732-BBBA-26B42FDDAF5F}" type="pres">
      <dgm:prSet presAssocID="{135B8934-0DCC-42AD-9A65-724494991F7F}" presName="Name37" presStyleLbl="parChTrans1D3" presStyleIdx="6" presStyleCnt="7"/>
      <dgm:spPr/>
    </dgm:pt>
    <dgm:pt modelId="{EAA6C1C9-EEDE-4249-B7CC-5C25290A7EFE}" type="pres">
      <dgm:prSet presAssocID="{0334AAB1-E798-438C-97E1-62C6852DF152}" presName="hierRoot2" presStyleCnt="0">
        <dgm:presLayoutVars>
          <dgm:hierBranch val="init"/>
        </dgm:presLayoutVars>
      </dgm:prSet>
      <dgm:spPr/>
    </dgm:pt>
    <dgm:pt modelId="{A1F3014F-E922-4CB5-828E-FAF037356D8A}" type="pres">
      <dgm:prSet presAssocID="{0334AAB1-E798-438C-97E1-62C6852DF152}" presName="rootComposite" presStyleCnt="0"/>
      <dgm:spPr/>
    </dgm:pt>
    <dgm:pt modelId="{9EF65903-26F9-4F23-ABC3-A51301C6BCAB}" type="pres">
      <dgm:prSet presAssocID="{0334AAB1-E798-438C-97E1-62C6852DF152}" presName="rootText" presStyleLbl="node1" presStyleIdx="14" presStyleCnt="17">
        <dgm:presLayoutVars>
          <dgm:chMax/>
          <dgm:chPref val="3"/>
        </dgm:presLayoutVars>
      </dgm:prSet>
      <dgm:spPr/>
    </dgm:pt>
    <dgm:pt modelId="{9FFD1C6C-E9B6-4DB5-84C9-21851B604B82}" type="pres">
      <dgm:prSet presAssocID="{0334AAB1-E798-438C-97E1-62C6852DF152}" presName="titleText2" presStyleLbl="fgAcc1" presStyleIdx="14" presStyleCnt="17">
        <dgm:presLayoutVars>
          <dgm:chMax val="0"/>
          <dgm:chPref val="0"/>
        </dgm:presLayoutVars>
      </dgm:prSet>
      <dgm:spPr/>
    </dgm:pt>
    <dgm:pt modelId="{90D0CBD4-99D1-4B50-8E30-FE9A58908D62}" type="pres">
      <dgm:prSet presAssocID="{0334AAB1-E798-438C-97E1-62C6852DF152}" presName="rootConnector" presStyleLbl="node3" presStyleIdx="0" presStyleCnt="0"/>
      <dgm:spPr/>
    </dgm:pt>
    <dgm:pt modelId="{59EA7F73-C770-49A1-ADAB-B7EB69F10434}" type="pres">
      <dgm:prSet presAssocID="{0334AAB1-E798-438C-97E1-62C6852DF152}" presName="hierChild4" presStyleCnt="0"/>
      <dgm:spPr/>
    </dgm:pt>
    <dgm:pt modelId="{D873230C-7B33-4054-BD4E-93C382DDE419}" type="pres">
      <dgm:prSet presAssocID="{4FA668B1-7900-402D-ADC8-C50F692E8E2C}" presName="Name37" presStyleLbl="parChTrans1D4" presStyleIdx="4" presStyleCnt="6"/>
      <dgm:spPr/>
    </dgm:pt>
    <dgm:pt modelId="{82FC0749-6315-4CE5-8378-085185F34306}" type="pres">
      <dgm:prSet presAssocID="{6FA1F176-319C-432D-858A-75D43135D3F6}" presName="hierRoot2" presStyleCnt="0">
        <dgm:presLayoutVars>
          <dgm:hierBranch val="init"/>
        </dgm:presLayoutVars>
      </dgm:prSet>
      <dgm:spPr/>
    </dgm:pt>
    <dgm:pt modelId="{648F3555-D1ED-4582-ADD2-0F25A28B8237}" type="pres">
      <dgm:prSet presAssocID="{6FA1F176-319C-432D-858A-75D43135D3F6}" presName="rootComposite" presStyleCnt="0"/>
      <dgm:spPr/>
    </dgm:pt>
    <dgm:pt modelId="{6BF4FF67-36A1-4DBF-973C-B7CDDE10F158}" type="pres">
      <dgm:prSet presAssocID="{6FA1F176-319C-432D-858A-75D43135D3F6}" presName="rootText" presStyleLbl="node1" presStyleIdx="15" presStyleCnt="17">
        <dgm:presLayoutVars>
          <dgm:chMax/>
          <dgm:chPref val="3"/>
        </dgm:presLayoutVars>
      </dgm:prSet>
      <dgm:spPr/>
    </dgm:pt>
    <dgm:pt modelId="{3FC3DC8D-464B-4CB5-976E-9AD57BDFF557}" type="pres">
      <dgm:prSet presAssocID="{6FA1F176-319C-432D-858A-75D43135D3F6}" presName="titleText2" presStyleLbl="fgAcc1" presStyleIdx="15" presStyleCnt="17">
        <dgm:presLayoutVars>
          <dgm:chMax val="0"/>
          <dgm:chPref val="0"/>
        </dgm:presLayoutVars>
      </dgm:prSet>
      <dgm:spPr/>
    </dgm:pt>
    <dgm:pt modelId="{351A2BE9-C231-4227-BB3B-B386ECF80E86}" type="pres">
      <dgm:prSet presAssocID="{6FA1F176-319C-432D-858A-75D43135D3F6}" presName="rootConnector" presStyleLbl="node4" presStyleIdx="0" presStyleCnt="0"/>
      <dgm:spPr/>
    </dgm:pt>
    <dgm:pt modelId="{C488527E-ECA8-42F1-A097-50CC3F899292}" type="pres">
      <dgm:prSet presAssocID="{6FA1F176-319C-432D-858A-75D43135D3F6}" presName="hierChild4" presStyleCnt="0"/>
      <dgm:spPr/>
    </dgm:pt>
    <dgm:pt modelId="{0DEFB82F-5DE1-4FD9-97A7-EADBB106968F}" type="pres">
      <dgm:prSet presAssocID="{6FA1F176-319C-432D-858A-75D43135D3F6}" presName="hierChild5" presStyleCnt="0"/>
      <dgm:spPr/>
    </dgm:pt>
    <dgm:pt modelId="{499B756F-5674-486F-8FE7-D876642C408E}" type="pres">
      <dgm:prSet presAssocID="{30D4C92B-6C94-47CF-B998-87EC74E5EF4B}" presName="Name37" presStyleLbl="parChTrans1D4" presStyleIdx="5" presStyleCnt="6"/>
      <dgm:spPr/>
    </dgm:pt>
    <dgm:pt modelId="{0609E9D8-99E1-4CD0-98C2-C5A62C7DE8A7}" type="pres">
      <dgm:prSet presAssocID="{47DBAA03-DB5A-43D5-941A-3BE693FA3073}" presName="hierRoot2" presStyleCnt="0">
        <dgm:presLayoutVars>
          <dgm:hierBranch val="init"/>
        </dgm:presLayoutVars>
      </dgm:prSet>
      <dgm:spPr/>
    </dgm:pt>
    <dgm:pt modelId="{C7A6B9C6-0375-42A2-BC8B-F8F94FC6C01E}" type="pres">
      <dgm:prSet presAssocID="{47DBAA03-DB5A-43D5-941A-3BE693FA3073}" presName="rootComposite" presStyleCnt="0"/>
      <dgm:spPr/>
    </dgm:pt>
    <dgm:pt modelId="{79161DB7-BB28-4B9A-8F35-A03E69547134}" type="pres">
      <dgm:prSet presAssocID="{47DBAA03-DB5A-43D5-941A-3BE693FA3073}" presName="rootText" presStyleLbl="node1" presStyleIdx="16" presStyleCnt="17">
        <dgm:presLayoutVars>
          <dgm:chMax/>
          <dgm:chPref val="3"/>
        </dgm:presLayoutVars>
      </dgm:prSet>
      <dgm:spPr/>
    </dgm:pt>
    <dgm:pt modelId="{AEC39145-A5F4-451F-8B4A-4BCCF966E034}" type="pres">
      <dgm:prSet presAssocID="{47DBAA03-DB5A-43D5-941A-3BE693FA3073}" presName="titleText2" presStyleLbl="fgAcc1" presStyleIdx="16" presStyleCnt="17">
        <dgm:presLayoutVars>
          <dgm:chMax val="0"/>
          <dgm:chPref val="0"/>
        </dgm:presLayoutVars>
      </dgm:prSet>
      <dgm:spPr/>
    </dgm:pt>
    <dgm:pt modelId="{D5B36C44-C8CC-4FFA-929C-88C4283206E6}" type="pres">
      <dgm:prSet presAssocID="{47DBAA03-DB5A-43D5-941A-3BE693FA3073}" presName="rootConnector" presStyleLbl="node4" presStyleIdx="0" presStyleCnt="0"/>
      <dgm:spPr/>
    </dgm:pt>
    <dgm:pt modelId="{352B5F8A-A107-495A-A2FC-AF32475F0223}" type="pres">
      <dgm:prSet presAssocID="{47DBAA03-DB5A-43D5-941A-3BE693FA3073}" presName="hierChild4" presStyleCnt="0"/>
      <dgm:spPr/>
    </dgm:pt>
    <dgm:pt modelId="{96695A3B-77C6-4284-A097-D3EBD0B95D56}" type="pres">
      <dgm:prSet presAssocID="{47DBAA03-DB5A-43D5-941A-3BE693FA3073}" presName="hierChild5" presStyleCnt="0"/>
      <dgm:spPr/>
    </dgm:pt>
    <dgm:pt modelId="{2F302B97-66FE-4A41-BE0D-C002BF3FA028}" type="pres">
      <dgm:prSet presAssocID="{0334AAB1-E798-438C-97E1-62C6852DF152}" presName="hierChild5" presStyleCnt="0"/>
      <dgm:spPr/>
    </dgm:pt>
    <dgm:pt modelId="{D006BE32-4CCC-436F-B8A5-E6B5AD46894C}" type="pres">
      <dgm:prSet presAssocID="{D47450C7-B7CE-401F-AB74-F1786A010416}" presName="hierChild5" presStyleCnt="0"/>
      <dgm:spPr/>
    </dgm:pt>
    <dgm:pt modelId="{2EAF9375-AD76-40D5-9AE3-40372BF03119}" type="pres">
      <dgm:prSet presAssocID="{CE113CFE-7589-431D-8808-9DBEA243A3E7}" presName="hierChild3" presStyleCnt="0"/>
      <dgm:spPr/>
    </dgm:pt>
    <dgm:pt modelId="{D690A19C-1586-4702-8B90-BD1C9F3337B1}" type="pres">
      <dgm:prSet presAssocID="{DA360302-7741-4A47-9A57-5E5EE64A6B10}" presName="Name96" presStyleLbl="parChTrans1D2" presStyleIdx="4" presStyleCnt="7"/>
      <dgm:spPr/>
    </dgm:pt>
    <dgm:pt modelId="{D72B6EDB-755B-42B0-B0F3-5FD411764D32}" type="pres">
      <dgm:prSet presAssocID="{D2A9C4AB-BF27-4033-B0C6-E48F7F4A19A7}" presName="hierRoot3" presStyleCnt="0">
        <dgm:presLayoutVars>
          <dgm:hierBranch val="init"/>
        </dgm:presLayoutVars>
      </dgm:prSet>
      <dgm:spPr/>
    </dgm:pt>
    <dgm:pt modelId="{7E3F58EE-A830-4B28-80E9-4C13955D77C8}" type="pres">
      <dgm:prSet presAssocID="{D2A9C4AB-BF27-4033-B0C6-E48F7F4A19A7}" presName="rootComposite3" presStyleCnt="0"/>
      <dgm:spPr/>
    </dgm:pt>
    <dgm:pt modelId="{A1B1E44B-BBD2-4542-8775-CC852A52D15C}" type="pres">
      <dgm:prSet presAssocID="{D2A9C4AB-BF27-4033-B0C6-E48F7F4A19A7}" presName="rootText3" presStyleLbl="asst1" presStyleIdx="0" presStyleCnt="3">
        <dgm:presLayoutVars>
          <dgm:chPref val="3"/>
        </dgm:presLayoutVars>
      </dgm:prSet>
      <dgm:spPr/>
    </dgm:pt>
    <dgm:pt modelId="{B061C37D-7256-44B2-9E48-919610E7C871}" type="pres">
      <dgm:prSet presAssocID="{D2A9C4AB-BF27-4033-B0C6-E48F7F4A19A7}" presName="titleText3" presStyleLbl="fgAcc2" presStyleIdx="0" presStyleCnt="3">
        <dgm:presLayoutVars>
          <dgm:chMax val="0"/>
          <dgm:chPref val="0"/>
        </dgm:presLayoutVars>
      </dgm:prSet>
      <dgm:spPr/>
    </dgm:pt>
    <dgm:pt modelId="{671F9417-1359-4BD1-BF2A-0C6E17C4A918}" type="pres">
      <dgm:prSet presAssocID="{D2A9C4AB-BF27-4033-B0C6-E48F7F4A19A7}" presName="rootConnector3" presStyleLbl="asst1" presStyleIdx="0" presStyleCnt="3"/>
      <dgm:spPr/>
    </dgm:pt>
    <dgm:pt modelId="{895D02E0-6FB0-4E9E-B338-F01AB252BF55}" type="pres">
      <dgm:prSet presAssocID="{D2A9C4AB-BF27-4033-B0C6-E48F7F4A19A7}" presName="hierChild6" presStyleCnt="0"/>
      <dgm:spPr/>
    </dgm:pt>
    <dgm:pt modelId="{6DA594B9-19E5-4BFF-AD56-A7E8E7E2AC81}" type="pres">
      <dgm:prSet presAssocID="{D2A9C4AB-BF27-4033-B0C6-E48F7F4A19A7}" presName="hierChild7" presStyleCnt="0"/>
      <dgm:spPr/>
    </dgm:pt>
    <dgm:pt modelId="{00F3A05B-1ECD-4918-9FED-5EE2DFCDE9CD}" type="pres">
      <dgm:prSet presAssocID="{C7AB8125-8582-4CBE-B2DE-9952B9C05CC1}" presName="Name96" presStyleLbl="parChTrans1D2" presStyleIdx="5" presStyleCnt="7"/>
      <dgm:spPr/>
    </dgm:pt>
    <dgm:pt modelId="{6C828E18-0865-4BA2-9A72-9C44C409DD9A}" type="pres">
      <dgm:prSet presAssocID="{48C52EF2-D071-487D-81B8-CE26412A3667}" presName="hierRoot3" presStyleCnt="0">
        <dgm:presLayoutVars>
          <dgm:hierBranch val="init"/>
        </dgm:presLayoutVars>
      </dgm:prSet>
      <dgm:spPr/>
    </dgm:pt>
    <dgm:pt modelId="{35EC5D08-DE63-471D-90A3-D65251CDD99F}" type="pres">
      <dgm:prSet presAssocID="{48C52EF2-D071-487D-81B8-CE26412A3667}" presName="rootComposite3" presStyleCnt="0"/>
      <dgm:spPr/>
    </dgm:pt>
    <dgm:pt modelId="{9B11E9DE-6AAC-41BD-A4C4-24A1D073F330}" type="pres">
      <dgm:prSet presAssocID="{48C52EF2-D071-487D-81B8-CE26412A3667}" presName="rootText3" presStyleLbl="asst1" presStyleIdx="1" presStyleCnt="3">
        <dgm:presLayoutVars>
          <dgm:chPref val="3"/>
        </dgm:presLayoutVars>
      </dgm:prSet>
      <dgm:spPr/>
    </dgm:pt>
    <dgm:pt modelId="{7D718DDD-561A-48FD-B818-8C86CF84D3AE}" type="pres">
      <dgm:prSet presAssocID="{48C52EF2-D071-487D-81B8-CE26412A3667}" presName="titleText3" presStyleLbl="fgAcc2" presStyleIdx="1" presStyleCnt="3">
        <dgm:presLayoutVars>
          <dgm:chMax val="0"/>
          <dgm:chPref val="0"/>
        </dgm:presLayoutVars>
      </dgm:prSet>
      <dgm:spPr/>
    </dgm:pt>
    <dgm:pt modelId="{2527A978-51FA-4EDB-BE2E-7FB811732DBC}" type="pres">
      <dgm:prSet presAssocID="{48C52EF2-D071-487D-81B8-CE26412A3667}" presName="rootConnector3" presStyleLbl="asst1" presStyleIdx="1" presStyleCnt="3"/>
      <dgm:spPr/>
    </dgm:pt>
    <dgm:pt modelId="{125C4A4C-A763-455E-B618-950907DEBE0A}" type="pres">
      <dgm:prSet presAssocID="{48C52EF2-D071-487D-81B8-CE26412A3667}" presName="hierChild6" presStyleCnt="0"/>
      <dgm:spPr/>
    </dgm:pt>
    <dgm:pt modelId="{EA3ABE5C-1691-4240-816A-1D6089059BFD}" type="pres">
      <dgm:prSet presAssocID="{48C52EF2-D071-487D-81B8-CE26412A3667}" presName="hierChild7" presStyleCnt="0"/>
      <dgm:spPr/>
    </dgm:pt>
    <dgm:pt modelId="{C65ECF18-583E-4157-92EF-D2B06A71C38D}" type="pres">
      <dgm:prSet presAssocID="{2DA52242-7F89-40C4-840F-2BD91793988E}" presName="Name96" presStyleLbl="parChTrans1D2" presStyleIdx="6" presStyleCnt="7"/>
      <dgm:spPr/>
    </dgm:pt>
    <dgm:pt modelId="{D57618FD-FBD9-4981-8123-DBD741A0DC78}" type="pres">
      <dgm:prSet presAssocID="{10F5DFE8-E3CC-474A-944D-8AE64029DC2A}" presName="hierRoot3" presStyleCnt="0">
        <dgm:presLayoutVars>
          <dgm:hierBranch val="init"/>
        </dgm:presLayoutVars>
      </dgm:prSet>
      <dgm:spPr/>
    </dgm:pt>
    <dgm:pt modelId="{61CC51D5-40FD-44AC-9F61-2CF78FDB1B38}" type="pres">
      <dgm:prSet presAssocID="{10F5DFE8-E3CC-474A-944D-8AE64029DC2A}" presName="rootComposite3" presStyleCnt="0"/>
      <dgm:spPr/>
    </dgm:pt>
    <dgm:pt modelId="{37745E8B-2886-4053-B228-7DAE7479D443}" type="pres">
      <dgm:prSet presAssocID="{10F5DFE8-E3CC-474A-944D-8AE64029DC2A}" presName="rootText3" presStyleLbl="asst1" presStyleIdx="2" presStyleCnt="3">
        <dgm:presLayoutVars>
          <dgm:chPref val="3"/>
        </dgm:presLayoutVars>
      </dgm:prSet>
      <dgm:spPr/>
    </dgm:pt>
    <dgm:pt modelId="{76087A8A-7684-4668-B2A0-FFB07C26F48B}" type="pres">
      <dgm:prSet presAssocID="{10F5DFE8-E3CC-474A-944D-8AE64029DC2A}" presName="titleText3" presStyleLbl="fgAcc2" presStyleIdx="2" presStyleCnt="3">
        <dgm:presLayoutVars>
          <dgm:chMax val="0"/>
          <dgm:chPref val="0"/>
        </dgm:presLayoutVars>
      </dgm:prSet>
      <dgm:spPr/>
    </dgm:pt>
    <dgm:pt modelId="{8029776A-FA8A-4420-85FE-7E3D88F28B36}" type="pres">
      <dgm:prSet presAssocID="{10F5DFE8-E3CC-474A-944D-8AE64029DC2A}" presName="rootConnector3" presStyleLbl="asst1" presStyleIdx="2" presStyleCnt="3"/>
      <dgm:spPr/>
    </dgm:pt>
    <dgm:pt modelId="{E7254062-44C5-4200-9F19-4A345B2A1348}" type="pres">
      <dgm:prSet presAssocID="{10F5DFE8-E3CC-474A-944D-8AE64029DC2A}" presName="hierChild6" presStyleCnt="0"/>
      <dgm:spPr/>
    </dgm:pt>
    <dgm:pt modelId="{14967A22-3680-44B8-BA5C-09594ADA475C}" type="pres">
      <dgm:prSet presAssocID="{10F5DFE8-E3CC-474A-944D-8AE64029DC2A}" presName="hierChild7" presStyleCnt="0"/>
      <dgm:spPr/>
    </dgm:pt>
  </dgm:ptLst>
  <dgm:cxnLst>
    <dgm:cxn modelId="{F2D18600-1B3A-48B1-B05B-5395C0951E7D}" srcId="{CE113CFE-7589-431D-8808-9DBEA243A3E7}" destId="{DB41E40F-3D65-40AC-8421-C698D88AEB22}" srcOrd="5" destOrd="0" parTransId="{D2744F80-A67D-40CF-9159-59BB7A60FB04}" sibTransId="{2760ECCE-0CEA-4BD5-A614-5C75808AABCF}"/>
    <dgm:cxn modelId="{EA22A700-9609-4A6D-B4A1-B4D3BBEF0180}" srcId="{D232D806-0A36-4CA8-8220-9D8F48F323CF}" destId="{0AD912D1-2D21-41C6-B800-2709C59A1358}" srcOrd="1" destOrd="0" parTransId="{00A4C302-E861-456C-8831-5DA675E53DA2}" sibTransId="{317359BA-7DAC-4445-974C-0C1E48EDFC3A}"/>
    <dgm:cxn modelId="{DB150102-E1D5-4A53-952D-41CB3F88D96A}" type="presOf" srcId="{A03CC4EB-80F7-494E-9887-A45091B631CF}" destId="{FF40853C-CD2F-4B16-9E38-75B1E0E5949E}" srcOrd="0" destOrd="0" presId="urn:microsoft.com/office/officeart/2008/layout/NameandTitleOrganizationalChart"/>
    <dgm:cxn modelId="{DBF2E102-99D5-48F7-90C8-E33A295BBA32}" type="presOf" srcId="{26C9F0A3-0FFC-48E9-B7CA-631743CEA7E8}" destId="{6D2ECFA5-F3E0-4D71-9C5A-3AB424FC1CDC}" srcOrd="0" destOrd="0" presId="urn:microsoft.com/office/officeart/2008/layout/NameandTitleOrganizationalChart"/>
    <dgm:cxn modelId="{79099903-83D9-417B-89DE-49A559502C78}" type="presOf" srcId="{7C8CD8FC-CA5D-4F86-BCE0-9DEA68F53373}" destId="{E1D76D3A-EEDD-4D47-BFBA-01DE0C61F133}" srcOrd="0" destOrd="0" presId="urn:microsoft.com/office/officeart/2008/layout/NameandTitleOrganizationalChart"/>
    <dgm:cxn modelId="{0F860204-0270-4C6D-84F1-4200EB1506E5}" type="presOf" srcId="{CE113CFE-7589-431D-8808-9DBEA243A3E7}" destId="{C7AA9156-BDE6-4622-92B0-680EC3096944}" srcOrd="0" destOrd="0" presId="urn:microsoft.com/office/officeart/2008/layout/NameandTitleOrganizationalChart"/>
    <dgm:cxn modelId="{3DB15E04-8707-4AEC-AADC-F52CB1B1FCF2}" srcId="{0334AAB1-E798-438C-97E1-62C6852DF152}" destId="{6FA1F176-319C-432D-858A-75D43135D3F6}" srcOrd="0" destOrd="0" parTransId="{4FA668B1-7900-402D-ADC8-C50F692E8E2C}" sibTransId="{4A4F907D-65DE-4BE4-B6A5-852D2CC50649}"/>
    <dgm:cxn modelId="{A7B90D05-4F7E-4307-8F8C-E6DB61087740}" type="presOf" srcId="{CE113CFE-7589-431D-8808-9DBEA243A3E7}" destId="{35938FDB-505C-48A2-9B12-3AF7CFA5A330}" srcOrd="1" destOrd="0" presId="urn:microsoft.com/office/officeart/2008/layout/NameandTitleOrganizationalChart"/>
    <dgm:cxn modelId="{242A5705-67E3-472F-B7F7-024E6B379434}" type="presOf" srcId="{0334AAB1-E798-438C-97E1-62C6852DF152}" destId="{90D0CBD4-99D1-4B50-8E30-FE9A58908D62}" srcOrd="1" destOrd="0" presId="urn:microsoft.com/office/officeart/2008/layout/NameandTitleOrganizationalChart"/>
    <dgm:cxn modelId="{2655800A-9593-452E-A463-27EBBA2B4FA1}" type="presOf" srcId="{10F5DFE8-E3CC-474A-944D-8AE64029DC2A}" destId="{37745E8B-2886-4053-B228-7DAE7479D443}" srcOrd="0" destOrd="0" presId="urn:microsoft.com/office/officeart/2008/layout/NameandTitleOrganizationalChart"/>
    <dgm:cxn modelId="{DF45CC11-63FB-4873-B0F7-9F1EB5FA0D74}" type="presOf" srcId="{A8381770-0E68-4864-AC63-A33519858F7C}" destId="{820FDFC7-6388-4EC2-AF2E-4582A7C44CDD}" srcOrd="1" destOrd="0" presId="urn:microsoft.com/office/officeart/2008/layout/NameandTitleOrganizationalChart"/>
    <dgm:cxn modelId="{DF5B9413-6E50-45EC-92D4-49D7F08FB228}" type="presOf" srcId="{19FC63CA-7DE1-4868-9BF2-AEF6488C3BD8}" destId="{81FC5AB9-0DFA-4C92-B0AA-F92D92A93A85}" srcOrd="0" destOrd="0" presId="urn:microsoft.com/office/officeart/2008/layout/NameandTitleOrganizationalChart"/>
    <dgm:cxn modelId="{1486C716-AB42-4B51-80AE-52895427B96F}" type="presOf" srcId="{778668BC-4111-49DA-BB7F-C1C40D0B1D49}" destId="{59C1F91E-F5B4-4138-8821-B5630D97CE0A}" srcOrd="0" destOrd="0" presId="urn:microsoft.com/office/officeart/2008/layout/NameandTitleOrganizationalChart"/>
    <dgm:cxn modelId="{70A64A18-7824-458A-AAD3-E64CB7FBDBDE}" type="presOf" srcId="{2DA52242-7F89-40C4-840F-2BD91793988E}" destId="{C65ECF18-583E-4157-92EF-D2B06A71C38D}" srcOrd="0" destOrd="0" presId="urn:microsoft.com/office/officeart/2008/layout/NameandTitleOrganizationalChart"/>
    <dgm:cxn modelId="{EF5DF019-3FF0-4726-8182-C693ED27FBEE}" type="presOf" srcId="{D2A9C4AB-BF27-4033-B0C6-E48F7F4A19A7}" destId="{671F9417-1359-4BD1-BF2A-0C6E17C4A918}" srcOrd="1" destOrd="0" presId="urn:microsoft.com/office/officeart/2008/layout/NameandTitleOrganizationalChart"/>
    <dgm:cxn modelId="{FA49911D-2FCA-44CA-B79B-4837804B1612}" type="presOf" srcId="{4A4F907D-65DE-4BE4-B6A5-852D2CC50649}" destId="{3FC3DC8D-464B-4CB5-976E-9AD57BDFF557}" srcOrd="0" destOrd="0" presId="urn:microsoft.com/office/officeart/2008/layout/NameandTitleOrganizationalChart"/>
    <dgm:cxn modelId="{DFB64D1E-4B94-4879-95D2-78A4F1734E0F}" type="presOf" srcId="{90B581BC-2A3F-4DF9-8132-57C4299CD55B}" destId="{27E3F5EC-52AC-46C1-8B49-73F4C17E7B85}" srcOrd="0" destOrd="0" presId="urn:microsoft.com/office/officeart/2008/layout/NameandTitleOrganizationalChart"/>
    <dgm:cxn modelId="{39086427-D773-40C8-9646-76963130A9A2}" srcId="{B3E1FF23-4024-4437-ACD1-3CFA3BE3CA20}" destId="{18C8DE61-D2CD-434F-872E-BBC8452119B3}" srcOrd="1" destOrd="0" parTransId="{DEE9E70F-EC1D-403A-BC3E-A53B9BBD162B}" sibTransId="{45036D5A-8F67-493D-80C0-A2ED96F97B8A}"/>
    <dgm:cxn modelId="{649F8529-B51E-4DD7-8EE0-5865D9F84413}" type="presOf" srcId="{8F83A450-0299-45E3-AEB4-CE0F50747AAB}" destId="{A3E85A19-4203-456E-84B3-12A581F46C5A}" srcOrd="0" destOrd="0" presId="urn:microsoft.com/office/officeart/2008/layout/NameandTitleOrganizationalChart"/>
    <dgm:cxn modelId="{1732E529-12F8-4C70-B6BE-43E1F3C27732}" type="presOf" srcId="{590CEB8A-4669-46A8-8536-A5BA670D7D63}" destId="{CA3721AD-18DF-4E5B-9257-52BE4E839CD2}" srcOrd="0" destOrd="0" presId="urn:microsoft.com/office/officeart/2008/layout/NameandTitleOrganizationalChart"/>
    <dgm:cxn modelId="{E7E9A92B-4B3A-4BA5-95EC-F48763608052}" srcId="{CE113CFE-7589-431D-8808-9DBEA243A3E7}" destId="{D47450C7-B7CE-401F-AB74-F1786A010416}" srcOrd="6" destOrd="0" parTransId="{4CADE29C-B72E-4948-99DD-662253D507AF}" sibTransId="{BF50D774-0CE9-42D4-A375-939EFB6C96EB}"/>
    <dgm:cxn modelId="{ECD5D12C-BD4F-43DF-927C-238B8DAC974D}" type="presOf" srcId="{48C52EF2-D071-487D-81B8-CE26412A3667}" destId="{9B11E9DE-6AAC-41BD-A4C4-24A1D073F330}" srcOrd="0" destOrd="0" presId="urn:microsoft.com/office/officeart/2008/layout/NameandTitleOrganizationalChart"/>
    <dgm:cxn modelId="{3E3AB22E-5FD0-40C0-BB9D-9DA3897A2FC8}" type="presOf" srcId="{C0E10975-DACD-4DD2-A5CC-C826D37FDAAB}" destId="{E5BCF7FD-3EEC-4A43-9C41-EA104122CB44}" srcOrd="1" destOrd="0" presId="urn:microsoft.com/office/officeart/2008/layout/NameandTitleOrganizationalChart"/>
    <dgm:cxn modelId="{9084222F-A890-4717-BF74-BDC40B71FD57}" type="presOf" srcId="{D47450C7-B7CE-401F-AB74-F1786A010416}" destId="{9205F3DD-B62A-46BA-BC1F-9777D00FDA91}" srcOrd="0" destOrd="0" presId="urn:microsoft.com/office/officeart/2008/layout/NameandTitleOrganizationalChart"/>
    <dgm:cxn modelId="{069AC030-6018-404F-95C9-A040E93D6E25}" type="presOf" srcId="{EC4716BF-A8DD-4D0D-9483-23EF18035049}" destId="{97CEF77F-95ED-4871-95DA-5DB4AD98C633}" srcOrd="1" destOrd="0" presId="urn:microsoft.com/office/officeart/2008/layout/NameandTitleOrganizationalChart"/>
    <dgm:cxn modelId="{69D40D3A-A46D-40EE-AB58-54BB7A681522}" type="presOf" srcId="{18C8DE61-D2CD-434F-872E-BBC8452119B3}" destId="{8996D66C-F0D2-4BF2-B8F8-B8539F84D8D2}" srcOrd="0" destOrd="0" presId="urn:microsoft.com/office/officeart/2008/layout/NameandTitleOrganizationalChart"/>
    <dgm:cxn modelId="{42F16A3A-6A91-4DA6-99D1-59C0E2C7E806}" type="presOf" srcId="{AF730CF6-2CF0-48E7-B016-A116FC88AB9D}" destId="{3D4FCE8E-D35B-43BB-83AE-60BE022032C7}" srcOrd="1" destOrd="0" presId="urn:microsoft.com/office/officeart/2008/layout/NameandTitleOrganizationalChart"/>
    <dgm:cxn modelId="{B3E3873E-BA52-486A-88CC-D50B649739A7}" type="presOf" srcId="{EC4716BF-A8DD-4D0D-9483-23EF18035049}" destId="{B34B517C-7B3B-43F1-B123-559E10D018D4}" srcOrd="0" destOrd="0" presId="urn:microsoft.com/office/officeart/2008/layout/NameandTitleOrganizationalChart"/>
    <dgm:cxn modelId="{497BA840-AC74-4DC0-92E8-39A42AA6BB5E}" type="presOf" srcId="{45036D5A-8F67-493D-80C0-A2ED96F97B8A}" destId="{0ACCFAAC-C074-43CD-97CA-9EEE14F90A20}" srcOrd="0" destOrd="0" presId="urn:microsoft.com/office/officeart/2008/layout/NameandTitleOrganizationalChart"/>
    <dgm:cxn modelId="{0DFE1C61-5A85-4869-A829-FF5A0B634C90}" type="presOf" srcId="{26C9F0A3-0FFC-48E9-B7CA-631743CEA7E8}" destId="{4FAEE7DF-4B09-4700-BF35-84EA4D0CA268}" srcOrd="1" destOrd="0" presId="urn:microsoft.com/office/officeart/2008/layout/NameandTitleOrganizationalChart"/>
    <dgm:cxn modelId="{807DC945-35A3-4A61-99F3-A682588FCDD2}" type="presOf" srcId="{43E95BC0-B0AD-461C-B441-E39FED7FA3B6}" destId="{9FFD1C6C-E9B6-4DB5-84C9-21851B604B82}" srcOrd="0" destOrd="0" presId="urn:microsoft.com/office/officeart/2008/layout/NameandTitleOrganizationalChart"/>
    <dgm:cxn modelId="{BDE46466-A8F1-40F4-A7E6-3106F5C3E8DE}" type="presOf" srcId="{C7AB8125-8582-4CBE-B2DE-9952B9C05CC1}" destId="{00F3A05B-1ECD-4918-9FED-5EE2DFCDE9CD}" srcOrd="0" destOrd="0" presId="urn:microsoft.com/office/officeart/2008/layout/NameandTitleOrganizationalChart"/>
    <dgm:cxn modelId="{1FE41267-0D52-45D2-A611-94ED8AF7A364}" type="presOf" srcId="{DB41E40F-3D65-40AC-8421-C698D88AEB22}" destId="{B3AB8FFB-FA2A-41EB-A80B-877909733F41}" srcOrd="1" destOrd="0" presId="urn:microsoft.com/office/officeart/2008/layout/NameandTitleOrganizationalChart"/>
    <dgm:cxn modelId="{4E675567-CC0C-4C16-A7A1-18B25D227DB4}" srcId="{B3E1FF23-4024-4437-ACD1-3CFA3BE3CA20}" destId="{C0E10975-DACD-4DD2-A5CC-C826D37FDAAB}" srcOrd="3" destOrd="0" parTransId="{CBFBE3AD-4138-419A-BC5E-59E33A882CF6}" sibTransId="{83D78D1F-E3C3-4F23-AEE0-A79B646D3FA5}"/>
    <dgm:cxn modelId="{D3E2EC67-9C04-4CBD-AE50-A7F53E7CFEB8}" srcId="{CE113CFE-7589-431D-8808-9DBEA243A3E7}" destId="{10F5DFE8-E3CC-474A-944D-8AE64029DC2A}" srcOrd="2" destOrd="0" parTransId="{2DA52242-7F89-40C4-840F-2BD91793988E}" sibTransId="{3A876FD6-CDF1-4B51-AC39-CD1AC0DDE719}"/>
    <dgm:cxn modelId="{AFDB8C68-8453-417B-8144-40CE29EE7734}" type="presOf" srcId="{2760ECCE-0CEA-4BD5-A614-5C75808AABCF}" destId="{E24C5BBC-FCCC-4A29-89CD-42ABE3D6636D}" srcOrd="0" destOrd="0" presId="urn:microsoft.com/office/officeart/2008/layout/NameandTitleOrganizationalChart"/>
    <dgm:cxn modelId="{F2EAAD48-BA48-4379-9D9F-D2F73FDBE73D}" type="presOf" srcId="{30D4C92B-6C94-47CF-B998-87EC74E5EF4B}" destId="{499B756F-5674-486F-8FE7-D876642C408E}" srcOrd="0" destOrd="0" presId="urn:microsoft.com/office/officeart/2008/layout/NameandTitleOrganizationalChart"/>
    <dgm:cxn modelId="{7D154049-6970-4C1C-B56F-E0BEC075EA3C}" type="presOf" srcId="{5C117C3E-DA8D-4343-9244-93B01F462961}" destId="{8B070562-93A9-466F-B126-D4798B1C888F}" srcOrd="1" destOrd="0" presId="urn:microsoft.com/office/officeart/2008/layout/NameandTitleOrganizationalChart"/>
    <dgm:cxn modelId="{2DA94269-4013-40CD-A668-BAE47998D601}" srcId="{D232D806-0A36-4CA8-8220-9D8F48F323CF}" destId="{AF730CF6-2CF0-48E7-B016-A116FC88AB9D}" srcOrd="0" destOrd="0" parTransId="{778668BC-4111-49DA-BB7F-C1C40D0B1D49}" sibTransId="{699B273D-569A-4534-9E11-5BAF7A15C653}"/>
    <dgm:cxn modelId="{CBFDC869-584C-430C-B908-17CB6CEEDEC7}" type="presOf" srcId="{B3E1FF23-4024-4437-ACD1-3CFA3BE3CA20}" destId="{28E95EEB-C867-4EE9-A077-5E8DA7CA6E77}" srcOrd="0" destOrd="0" presId="urn:microsoft.com/office/officeart/2008/layout/NameandTitleOrganizationalChart"/>
    <dgm:cxn modelId="{6A6D616C-D38D-4A51-9E34-7962E87ED2D0}" srcId="{D232D806-0A36-4CA8-8220-9D8F48F323CF}" destId="{A8381770-0E68-4864-AC63-A33519858F7C}" srcOrd="2" destOrd="0" parTransId="{19FC63CA-7DE1-4868-9BF2-AEF6488C3BD8}" sibTransId="{BF667AA0-63C9-412D-9364-FD0EC9DE37E4}"/>
    <dgm:cxn modelId="{DB745A6C-A554-491A-A1F6-71805E84C4E5}" type="presOf" srcId="{1A89D395-9F7D-410A-B455-3162A953E405}" destId="{A685CF6B-4107-4B22-873E-30EA050EC8E8}" srcOrd="0" destOrd="0" presId="urn:microsoft.com/office/officeart/2008/layout/NameandTitleOrganizationalChart"/>
    <dgm:cxn modelId="{E906604E-E17A-4AB1-96B3-CCAC40813AD2}" srcId="{CE113CFE-7589-431D-8808-9DBEA243A3E7}" destId="{48C52EF2-D071-487D-81B8-CE26412A3667}" srcOrd="1" destOrd="0" parTransId="{C7AB8125-8582-4CBE-B2DE-9952B9C05CC1}" sibTransId="{ABC3BB24-ED21-4E4D-8100-86059F45AAB3}"/>
    <dgm:cxn modelId="{C308F96E-077B-4BCA-B424-D6ECA2BF5288}" type="presOf" srcId="{2336F131-A4CA-4D4E-95AE-86DDBB71BCD3}" destId="{0563A454-2497-49A1-AFB1-B46682C5F9A7}" srcOrd="0" destOrd="0" presId="urn:microsoft.com/office/officeart/2008/layout/NameandTitleOrganizationalChart"/>
    <dgm:cxn modelId="{8285FC71-39AE-4ADD-B956-71EFE928A306}" type="presOf" srcId="{A8381770-0E68-4864-AC63-A33519858F7C}" destId="{B5B7B052-B1F3-4249-B2F1-6305C958A600}" srcOrd="0" destOrd="0" presId="urn:microsoft.com/office/officeart/2008/layout/NameandTitleOrganizationalChart"/>
    <dgm:cxn modelId="{AC656D52-ADE7-464E-BF3D-850A609CCD96}" type="presOf" srcId="{18C8DE61-D2CD-434F-872E-BBC8452119B3}" destId="{E3894F44-D8B4-4BF1-9840-A307DC69D0E8}" srcOrd="1" destOrd="0" presId="urn:microsoft.com/office/officeart/2008/layout/NameandTitleOrganizationalChart"/>
    <dgm:cxn modelId="{B86BB172-A2E9-46E7-BD9D-7C41D165F37A}" srcId="{D47450C7-B7CE-401F-AB74-F1786A010416}" destId="{0334AAB1-E798-438C-97E1-62C6852DF152}" srcOrd="0" destOrd="0" parTransId="{135B8934-0DCC-42AD-9A65-724494991F7F}" sibTransId="{43E95BC0-B0AD-461C-B441-E39FED7FA3B6}"/>
    <dgm:cxn modelId="{19246C53-199C-44A7-8B77-AC5B4C64B148}" type="presOf" srcId="{33F615DC-1F00-49F2-BC04-35E3686A7E6F}" destId="{56A5C94E-636A-4FE5-9129-2BCB19AF3E7F}" srcOrd="0" destOrd="0" presId="urn:microsoft.com/office/officeart/2008/layout/NameandTitleOrganizationalChart"/>
    <dgm:cxn modelId="{9ABEE453-000A-4745-985F-CD93427D8126}" srcId="{DB41E40F-3D65-40AC-8421-C698D88AEB22}" destId="{EC4716BF-A8DD-4D0D-9483-23EF18035049}" srcOrd="0" destOrd="0" parTransId="{2A41C7DB-A1A4-41F2-AAC4-800D95050457}" sibTransId="{F1BD3CB6-53E9-4858-A406-3A6CABCA076B}"/>
    <dgm:cxn modelId="{4EA0D575-E322-4054-A317-53FE03204DE0}" type="presOf" srcId="{B3E1FF23-4024-4437-ACD1-3CFA3BE3CA20}" destId="{DDC234EC-D2EB-438E-8893-2FD668E227C5}" srcOrd="1" destOrd="0" presId="urn:microsoft.com/office/officeart/2008/layout/NameandTitleOrganizationalChart"/>
    <dgm:cxn modelId="{E2B3D855-0C21-4E9A-8037-9124B94B2DD6}" type="presOf" srcId="{2A41C7DB-A1A4-41F2-AAC4-800D95050457}" destId="{31C79EEE-F693-45CC-B147-4B4190EEF68A}" srcOrd="0" destOrd="0" presId="urn:microsoft.com/office/officeart/2008/layout/NameandTitleOrganizationalChart"/>
    <dgm:cxn modelId="{65438977-C068-450C-A90A-10E9D179F01B}" srcId="{EEB96D83-2C76-4901-90B2-EA51E1F571DC}" destId="{CE113CFE-7589-431D-8808-9DBEA243A3E7}" srcOrd="0" destOrd="0" parTransId="{E8E34AE1-7EAB-4D3D-8D89-C48CD856DB22}" sibTransId="{1EF3A747-327C-4F04-88B4-D9068B48250C}"/>
    <dgm:cxn modelId="{C9D41378-A6F1-4432-A4D5-90B1A5968CE3}" type="presOf" srcId="{D2A9C4AB-BF27-4033-B0C6-E48F7F4A19A7}" destId="{A1B1E44B-BBD2-4542-8775-CC852A52D15C}" srcOrd="0" destOrd="0" presId="urn:microsoft.com/office/officeart/2008/layout/NameandTitleOrganizationalChart"/>
    <dgm:cxn modelId="{D9675A78-D8C0-4B73-8F30-510654A09A0E}" type="presOf" srcId="{D232D806-0A36-4CA8-8220-9D8F48F323CF}" destId="{66DF99D5-BC4D-494C-873A-61677A64D5B0}" srcOrd="0" destOrd="0" presId="urn:microsoft.com/office/officeart/2008/layout/NameandTitleOrganizationalChart"/>
    <dgm:cxn modelId="{7F8D0F79-14FC-48E9-8D29-1F19FF723BDB}" type="presOf" srcId="{0AD912D1-2D21-41C6-B800-2709C59A1358}" destId="{3CAD6428-2190-4BEC-A76C-69C71C831508}" srcOrd="1" destOrd="0" presId="urn:microsoft.com/office/officeart/2008/layout/NameandTitleOrganizationalChart"/>
    <dgm:cxn modelId="{9AD8B27C-BC14-4074-A30E-0CD1782BD622}" srcId="{DB41E40F-3D65-40AC-8421-C698D88AEB22}" destId="{B3E1FF23-4024-4437-ACD1-3CFA3BE3CA20}" srcOrd="1" destOrd="0" parTransId="{30C231D7-F9B2-41BC-94B1-FAB046C7E5E0}" sibTransId="{33F615DC-1F00-49F2-BC04-35E3686A7E6F}"/>
    <dgm:cxn modelId="{729AE880-5660-4E78-8009-9267F2BCFA8A}" type="presOf" srcId="{317359BA-7DAC-4445-974C-0C1E48EDFC3A}" destId="{700477C0-334E-4C86-B911-C4B190044C6D}" srcOrd="0" destOrd="0" presId="urn:microsoft.com/office/officeart/2008/layout/NameandTitleOrganizationalChart"/>
    <dgm:cxn modelId="{CB5B8281-D80A-43CA-BE21-4E999FDB9A1A}" type="presOf" srcId="{ABC3BB24-ED21-4E4D-8100-86059F45AAB3}" destId="{7D718DDD-561A-48FD-B818-8C86CF84D3AE}" srcOrd="0" destOrd="0" presId="urn:microsoft.com/office/officeart/2008/layout/NameandTitleOrganizationalChart"/>
    <dgm:cxn modelId="{0F488685-2037-4D51-9079-2A0BB1D9F258}" type="presOf" srcId="{0AD912D1-2D21-41C6-B800-2709C59A1358}" destId="{3DEA4DC7-1F5B-4028-9A7C-F22508E87588}" srcOrd="0" destOrd="0" presId="urn:microsoft.com/office/officeart/2008/layout/NameandTitleOrganizationalChart"/>
    <dgm:cxn modelId="{8226AA87-02F7-420B-810F-1BB23B6E843F}" type="presOf" srcId="{BACA5B33-1EE2-4469-ACA7-196C36C7A7C9}" destId="{B0F3F3EE-9DB1-4D1A-8346-B508CB3F453C}" srcOrd="0" destOrd="0" presId="urn:microsoft.com/office/officeart/2008/layout/NameandTitleOrganizationalChart"/>
    <dgm:cxn modelId="{114CBA87-6681-4975-9E3F-34BCD786A1A9}" type="presOf" srcId="{27292314-3B33-4585-9420-299E37DAC5E6}" destId="{28F65614-AED5-4425-9E57-7273B70BD431}" srcOrd="0" destOrd="0" presId="urn:microsoft.com/office/officeart/2008/layout/NameandTitleOrganizationalChart"/>
    <dgm:cxn modelId="{A8E7BE8C-56BE-44B2-9889-6D06F5B6CE6A}" type="presOf" srcId="{48C52EF2-D071-487D-81B8-CE26412A3667}" destId="{2527A978-51FA-4EDB-BE2E-7FB811732DBC}" srcOrd="1" destOrd="0" presId="urn:microsoft.com/office/officeart/2008/layout/NameandTitleOrganizationalChart"/>
    <dgm:cxn modelId="{9FF0158F-DB0C-4237-8BFE-542072BDD21D}" type="presOf" srcId="{3A876FD6-CDF1-4B51-AC39-CD1AC0DDE719}" destId="{76087A8A-7684-4668-B2A0-FFB07C26F48B}" srcOrd="0" destOrd="0" presId="urn:microsoft.com/office/officeart/2008/layout/NameandTitleOrganizationalChart"/>
    <dgm:cxn modelId="{DD79EC91-F32C-41E7-9E19-7C9D6AACF262}" type="presOf" srcId="{1EF3A747-327C-4F04-88B4-D9068B48250C}" destId="{ED9B6FC0-EAC0-45C7-9557-C12D2AB705D1}" srcOrd="0" destOrd="0" presId="urn:microsoft.com/office/officeart/2008/layout/NameandTitleOrganizationalChart"/>
    <dgm:cxn modelId="{5CCCC692-4FF8-4C6A-B356-4DC2DD046507}" type="presOf" srcId="{F1BD3CB6-53E9-4858-A406-3A6CABCA076B}" destId="{FBDDC902-EC9B-4150-AADD-E80B48CA5F05}" srcOrd="0" destOrd="0" presId="urn:microsoft.com/office/officeart/2008/layout/NameandTitleOrganizationalChart"/>
    <dgm:cxn modelId="{FC633097-8132-4CAD-B266-8EF397142136}" type="presOf" srcId="{9D53F630-7673-4902-8888-8A8B78290B55}" destId="{B061C37D-7256-44B2-9E48-919610E7C871}" srcOrd="0" destOrd="0" presId="urn:microsoft.com/office/officeart/2008/layout/NameandTitleOrganizationalChart"/>
    <dgm:cxn modelId="{09E15898-6E84-4F18-ADB6-CF591F71EF6A}" type="presOf" srcId="{135B8934-0DCC-42AD-9A65-724494991F7F}" destId="{DC20EE89-2469-4732-BBBA-26B42FDDAF5F}" srcOrd="0" destOrd="0" presId="urn:microsoft.com/office/officeart/2008/layout/NameandTitleOrganizationalChart"/>
    <dgm:cxn modelId="{764E059C-4C7E-4C28-A571-9231AFD64FC8}" type="presOf" srcId="{4CADE29C-B72E-4948-99DD-662253D507AF}" destId="{A481180E-6059-4B5B-AD5B-D503EA48EA14}" srcOrd="0" destOrd="0" presId="urn:microsoft.com/office/officeart/2008/layout/NameandTitleOrganizationalChart"/>
    <dgm:cxn modelId="{70D478A3-F701-4505-8EFC-704274DF1255}" srcId="{D232D806-0A36-4CA8-8220-9D8F48F323CF}" destId="{7C8CD8FC-CA5D-4F86-BCE0-9DEA68F53373}" srcOrd="3" destOrd="0" parTransId="{9AD2591F-FEED-432B-BE4C-94A977D48BAD}" sibTransId="{D885A8CA-FDBF-436E-B915-27A4DBED79B3}"/>
    <dgm:cxn modelId="{BDE425A7-DF80-4946-9038-7E93DF50456F}" type="presOf" srcId="{9AD2591F-FEED-432B-BE4C-94A977D48BAD}" destId="{004A51A4-883D-4F5D-B662-5069514259B7}" srcOrd="0" destOrd="0" presId="urn:microsoft.com/office/officeart/2008/layout/NameandTitleOrganizationalChart"/>
    <dgm:cxn modelId="{C5EF7BA7-A657-4325-8C06-70FAC2947084}" srcId="{CE113CFE-7589-431D-8808-9DBEA243A3E7}" destId="{1A89D395-9F7D-410A-B455-3162A953E405}" srcOrd="3" destOrd="0" parTransId="{A03CC4EB-80F7-494E-9887-A45091B631CF}" sibTransId="{590CEB8A-4669-46A8-8536-A5BA670D7D63}"/>
    <dgm:cxn modelId="{8D715DA9-68B2-45C6-BE9C-682D5BC06723}" type="presOf" srcId="{D232D806-0A36-4CA8-8220-9D8F48F323CF}" destId="{48BB7653-F365-45F1-8291-9E4A4EB569BC}" srcOrd="1" destOrd="0" presId="urn:microsoft.com/office/officeart/2008/layout/NameandTitleOrganizationalChart"/>
    <dgm:cxn modelId="{5F4CD2AA-0FB3-4C7A-9F39-F289D2093BC6}" type="presOf" srcId="{CBFBE3AD-4138-419A-BC5E-59E33A882CF6}" destId="{9C5BF41D-84D0-4812-BEAA-3EE5F9F17A6C}" srcOrd="0" destOrd="0" presId="urn:microsoft.com/office/officeart/2008/layout/NameandTitleOrganizationalChart"/>
    <dgm:cxn modelId="{3D7681AB-7BCB-497F-AF7D-C92C4821DD7C}" type="presOf" srcId="{0334AAB1-E798-438C-97E1-62C6852DF152}" destId="{9EF65903-26F9-4F23-ABC3-A51301C6BCAB}" srcOrd="0" destOrd="0" presId="urn:microsoft.com/office/officeart/2008/layout/NameandTitleOrganizationalChart"/>
    <dgm:cxn modelId="{E5B817AC-C1A6-4A54-A026-6F1A90118ECF}" srcId="{CE113CFE-7589-431D-8808-9DBEA243A3E7}" destId="{D2A9C4AB-BF27-4033-B0C6-E48F7F4A19A7}" srcOrd="0" destOrd="0" parTransId="{DA360302-7741-4A47-9A57-5E5EE64A6B10}" sibTransId="{9D53F630-7673-4902-8888-8A8B78290B55}"/>
    <dgm:cxn modelId="{C64953AD-148F-46DA-9EF4-5C888BEA4458}" type="presOf" srcId="{7C8CD8FC-CA5D-4F86-BCE0-9DEA68F53373}" destId="{B0608203-4AA1-427F-AA24-F5A5BE27F0C1}" srcOrd="1" destOrd="0" presId="urn:microsoft.com/office/officeart/2008/layout/NameandTitleOrganizationalChart"/>
    <dgm:cxn modelId="{1A3A9DAF-85BE-4EAB-AB40-AED43155C408}" type="presOf" srcId="{CC5C76EF-3538-4EF6-A819-19D75A2B9B73}" destId="{AEC39145-A5F4-451F-8B4A-4BCCF966E034}" srcOrd="0" destOrd="0" presId="urn:microsoft.com/office/officeart/2008/layout/NameandTitleOrganizationalChart"/>
    <dgm:cxn modelId="{28378BB0-6768-4B65-ABA8-1A36B21B7585}" type="presOf" srcId="{6FA1F176-319C-432D-858A-75D43135D3F6}" destId="{6BF4FF67-36A1-4DBF-973C-B7CDDE10F158}" srcOrd="0" destOrd="0" presId="urn:microsoft.com/office/officeart/2008/layout/NameandTitleOrganizationalChart"/>
    <dgm:cxn modelId="{C8B9A2B0-3F0B-4A66-96E6-6F2458F682B3}" type="presOf" srcId="{47DBAA03-DB5A-43D5-941A-3BE693FA3073}" destId="{79161DB7-BB28-4B9A-8F35-A03E69547134}" srcOrd="0" destOrd="0" presId="urn:microsoft.com/office/officeart/2008/layout/NameandTitleOrganizationalChart"/>
    <dgm:cxn modelId="{9EEDE0B0-6CFD-4412-998C-AA5DAB5EF382}" type="presOf" srcId="{D885A8CA-FDBF-436E-B915-27A4DBED79B3}" destId="{BB61E797-7305-4A3C-9492-AF06CA559953}" srcOrd="0" destOrd="0" presId="urn:microsoft.com/office/officeart/2008/layout/NameandTitleOrganizationalChart"/>
    <dgm:cxn modelId="{29EA3FB2-32A4-466E-B5BD-99938B54A350}" type="presOf" srcId="{BF667AA0-63C9-412D-9364-FD0EC9DE37E4}" destId="{58630196-A326-42E7-9E35-E69D43C79CF2}" srcOrd="0" destOrd="0" presId="urn:microsoft.com/office/officeart/2008/layout/NameandTitleOrganizationalChart"/>
    <dgm:cxn modelId="{411080B2-AC57-45A2-9844-32FD1DD45017}" type="presOf" srcId="{30C231D7-F9B2-41BC-94B1-FAB046C7E5E0}" destId="{2CC4CC71-6D14-45A5-96E3-6CB1E8C4D9A7}" srcOrd="0" destOrd="0" presId="urn:microsoft.com/office/officeart/2008/layout/NameandTitleOrganizationalChart"/>
    <dgm:cxn modelId="{821BF6B5-1970-4033-8B5C-106DE7C6D0A4}" type="presOf" srcId="{DA360302-7741-4A47-9A57-5E5EE64A6B10}" destId="{D690A19C-1586-4702-8B90-BD1C9F3337B1}" srcOrd="0" destOrd="0" presId="urn:microsoft.com/office/officeart/2008/layout/NameandTitleOrganizationalChart"/>
    <dgm:cxn modelId="{4B8AD0B6-32A7-4774-9AB5-3111E0B85BF5}" type="presOf" srcId="{6FA1F176-319C-432D-858A-75D43135D3F6}" destId="{351A2BE9-C231-4227-BB3B-B386ECF80E86}" srcOrd="1" destOrd="0" presId="urn:microsoft.com/office/officeart/2008/layout/NameandTitleOrganizationalChart"/>
    <dgm:cxn modelId="{127BCDB7-C573-468E-8F54-7E16E9E37F7F}" type="presOf" srcId="{699B273D-569A-4534-9E11-5BAF7A15C653}" destId="{CEB47F66-7442-40AE-9E37-36E345291B4A}" srcOrd="0" destOrd="0" presId="urn:microsoft.com/office/officeart/2008/layout/NameandTitleOrganizationalChart"/>
    <dgm:cxn modelId="{6D6571B8-D92B-45BA-8B77-92394517D7DE}" srcId="{CE113CFE-7589-431D-8808-9DBEA243A3E7}" destId="{D232D806-0A36-4CA8-8220-9D8F48F323CF}" srcOrd="4" destOrd="0" parTransId="{90B581BC-2A3F-4DF9-8132-57C4299CD55B}" sibTransId="{8F83A450-0299-45E3-AEB4-CE0F50747AAB}"/>
    <dgm:cxn modelId="{BAAD63BB-5FB3-4842-9302-C52D07AC39FE}" type="presOf" srcId="{83D78D1F-E3C3-4F23-AEE0-A79B646D3FA5}" destId="{B7EB9480-460F-49AB-8570-19716A65B28F}" srcOrd="0" destOrd="0" presId="urn:microsoft.com/office/officeart/2008/layout/NameandTitleOrganizationalChart"/>
    <dgm:cxn modelId="{C3EE4CC0-3AA4-4FF8-BA69-4145D46ADDAE}" type="presOf" srcId="{5C117C3E-DA8D-4343-9244-93B01F462961}" destId="{A89FCA7A-DCED-4A67-B320-02FFE53B9E95}" srcOrd="0" destOrd="0" presId="urn:microsoft.com/office/officeart/2008/layout/NameandTitleOrganizationalChart"/>
    <dgm:cxn modelId="{08F68CC2-3D9A-438D-9FF3-25A51AABC384}" type="presOf" srcId="{4475D762-C22C-4E63-A212-2D90C8008E4E}" destId="{73CFC0FE-C743-47D1-A930-82CCCE639770}" srcOrd="0" destOrd="0" presId="urn:microsoft.com/office/officeart/2008/layout/NameandTitleOrganizationalChart"/>
    <dgm:cxn modelId="{C45A40C4-7F7D-4D6F-BCC7-B47BB7A2606F}" type="presOf" srcId="{EEB96D83-2C76-4901-90B2-EA51E1F571DC}" destId="{4B9768CF-A0DB-4E49-83BE-581FEDD14BE4}" srcOrd="0" destOrd="0" presId="urn:microsoft.com/office/officeart/2008/layout/NameandTitleOrganizationalChart"/>
    <dgm:cxn modelId="{36E7E3C6-A4C7-43FB-9C76-45A54A85A6B2}" type="presOf" srcId="{D2744F80-A67D-40CF-9159-59BB7A60FB04}" destId="{B508E9FC-4034-4C60-84A5-797E095FB64B}" srcOrd="0" destOrd="0" presId="urn:microsoft.com/office/officeart/2008/layout/NameandTitleOrganizationalChart"/>
    <dgm:cxn modelId="{C609BBC7-DAEB-4114-84EA-280154F8DF0A}" type="presOf" srcId="{1A89D395-9F7D-410A-B455-3162A953E405}" destId="{44E6EAB2-BE98-4D40-AC81-FEB8FD569D4A}" srcOrd="1" destOrd="0" presId="urn:microsoft.com/office/officeart/2008/layout/NameandTitleOrganizationalChart"/>
    <dgm:cxn modelId="{7DE5EDC8-D0FE-495E-911A-8DA2994D8C4B}" type="presOf" srcId="{10F5DFE8-E3CC-474A-944D-8AE64029DC2A}" destId="{8029776A-FA8A-4420-85FE-7E3D88F28B36}" srcOrd="1" destOrd="0" presId="urn:microsoft.com/office/officeart/2008/layout/NameandTitleOrganizationalChart"/>
    <dgm:cxn modelId="{C9211ACB-51BA-4BA1-BD93-19199B59A082}" type="presOf" srcId="{D47450C7-B7CE-401F-AB74-F1786A010416}" destId="{237E0A15-A106-4CB5-A692-7D6AAFCE6AC9}" srcOrd="1" destOrd="0" presId="urn:microsoft.com/office/officeart/2008/layout/NameandTitleOrganizationalChart"/>
    <dgm:cxn modelId="{A5B2F1CE-363D-4E3B-B001-80D212717836}" srcId="{0334AAB1-E798-438C-97E1-62C6852DF152}" destId="{47DBAA03-DB5A-43D5-941A-3BE693FA3073}" srcOrd="1" destOrd="0" parTransId="{30D4C92B-6C94-47CF-B998-87EC74E5EF4B}" sibTransId="{CC5C76EF-3538-4EF6-A819-19D75A2B9B73}"/>
    <dgm:cxn modelId="{DE7F5AD8-4FB0-4DF0-901C-A22DA343B52D}" srcId="{B3E1FF23-4024-4437-ACD1-3CFA3BE3CA20}" destId="{5C117C3E-DA8D-4343-9244-93B01F462961}" srcOrd="0" destOrd="0" parTransId="{BACA5B33-1EE2-4469-ACA7-196C36C7A7C9}" sibTransId="{4475D762-C22C-4E63-A212-2D90C8008E4E}"/>
    <dgm:cxn modelId="{ECF217DC-7328-468B-9E9B-FB15E6300986}" srcId="{B3E1FF23-4024-4437-ACD1-3CFA3BE3CA20}" destId="{26C9F0A3-0FFC-48E9-B7CA-631743CEA7E8}" srcOrd="2" destOrd="0" parTransId="{27292314-3B33-4585-9420-299E37DAC5E6}" sibTransId="{2336F131-A4CA-4D4E-95AE-86DDBB71BCD3}"/>
    <dgm:cxn modelId="{213642DC-CBB0-413C-B427-CA9B148DA88E}" type="presOf" srcId="{BF50D774-0CE9-42D4-A375-939EFB6C96EB}" destId="{AC8B6C72-01DA-4D7C-9C76-A2A4E996CD38}" srcOrd="0" destOrd="0" presId="urn:microsoft.com/office/officeart/2008/layout/NameandTitleOrganizationalChart"/>
    <dgm:cxn modelId="{0FF13BDF-3E3A-44A5-AAE7-3886D1B0E686}" type="presOf" srcId="{C0E10975-DACD-4DD2-A5CC-C826D37FDAAB}" destId="{6476A51D-D68A-4F81-ADD9-D92D63B84A14}" srcOrd="0" destOrd="0" presId="urn:microsoft.com/office/officeart/2008/layout/NameandTitleOrganizationalChart"/>
    <dgm:cxn modelId="{DD9558DF-8161-4FE2-9D2D-4DACBDC417FD}" type="presOf" srcId="{DEE9E70F-EC1D-403A-BC3E-A53B9BBD162B}" destId="{CF9CDA14-87A9-4B02-9610-0C5992A3F8BE}" srcOrd="0" destOrd="0" presId="urn:microsoft.com/office/officeart/2008/layout/NameandTitleOrganizationalChart"/>
    <dgm:cxn modelId="{01E99DED-16FA-491C-9304-03846208F727}" type="presOf" srcId="{4FA668B1-7900-402D-ADC8-C50F692E8E2C}" destId="{D873230C-7B33-4054-BD4E-93C382DDE419}" srcOrd="0" destOrd="0" presId="urn:microsoft.com/office/officeart/2008/layout/NameandTitleOrganizationalChart"/>
    <dgm:cxn modelId="{98AA09EE-7A1A-4EE6-A032-4D2C91FD2662}" type="presOf" srcId="{47DBAA03-DB5A-43D5-941A-3BE693FA3073}" destId="{D5B36C44-C8CC-4FFA-929C-88C4283206E6}" srcOrd="1" destOrd="0" presId="urn:microsoft.com/office/officeart/2008/layout/NameandTitleOrganizationalChart"/>
    <dgm:cxn modelId="{C82A5BEE-FC6D-4E68-B65E-7457EE72AF2B}" type="presOf" srcId="{00A4C302-E861-456C-8831-5DA675E53DA2}" destId="{9DB64895-0799-4C1C-8496-D3350ECD8455}" srcOrd="0" destOrd="0" presId="urn:microsoft.com/office/officeart/2008/layout/NameandTitleOrganizationalChart"/>
    <dgm:cxn modelId="{08C4A2EE-8BD9-42F8-836B-EE832DD06989}" type="presOf" srcId="{AF730CF6-2CF0-48E7-B016-A116FC88AB9D}" destId="{28C0DD4A-E164-47EE-AEF3-DE1B20AF45AD}" srcOrd="0" destOrd="0" presId="urn:microsoft.com/office/officeart/2008/layout/NameandTitleOrganizationalChart"/>
    <dgm:cxn modelId="{7E3AB9EE-82A0-4D82-946C-932B129E1155}" type="presOf" srcId="{DB41E40F-3D65-40AC-8421-C698D88AEB22}" destId="{6A21F975-A883-4091-AE81-9B7A6DE350EA}" srcOrd="0" destOrd="0" presId="urn:microsoft.com/office/officeart/2008/layout/NameandTitleOrganizationalChart"/>
    <dgm:cxn modelId="{550C840F-15EF-4FA8-B0F5-B1B79C900447}" type="presParOf" srcId="{4B9768CF-A0DB-4E49-83BE-581FEDD14BE4}" destId="{2BE534A2-2F17-4000-B4A4-CF7F2287011F}" srcOrd="0" destOrd="0" presId="urn:microsoft.com/office/officeart/2008/layout/NameandTitleOrganizationalChart"/>
    <dgm:cxn modelId="{C33AB303-B9BC-48F4-B254-FEA60FC47516}" type="presParOf" srcId="{2BE534A2-2F17-4000-B4A4-CF7F2287011F}" destId="{39D3EC8D-CC2E-451F-82EB-7E399D1A1B42}" srcOrd="0" destOrd="0" presId="urn:microsoft.com/office/officeart/2008/layout/NameandTitleOrganizationalChart"/>
    <dgm:cxn modelId="{D3D78942-D221-4A5F-9B88-7E61F3100EC3}" type="presParOf" srcId="{39D3EC8D-CC2E-451F-82EB-7E399D1A1B42}" destId="{C7AA9156-BDE6-4622-92B0-680EC3096944}" srcOrd="0" destOrd="0" presId="urn:microsoft.com/office/officeart/2008/layout/NameandTitleOrganizationalChart"/>
    <dgm:cxn modelId="{BF305FD0-82D0-468C-99E7-6B7216A158D5}" type="presParOf" srcId="{39D3EC8D-CC2E-451F-82EB-7E399D1A1B42}" destId="{ED9B6FC0-EAC0-45C7-9557-C12D2AB705D1}" srcOrd="1" destOrd="0" presId="urn:microsoft.com/office/officeart/2008/layout/NameandTitleOrganizationalChart"/>
    <dgm:cxn modelId="{4AB87FD5-9CE4-4B84-94F4-CD9DBE82A7C5}" type="presParOf" srcId="{39D3EC8D-CC2E-451F-82EB-7E399D1A1B42}" destId="{35938FDB-505C-48A2-9B12-3AF7CFA5A330}" srcOrd="2" destOrd="0" presId="urn:microsoft.com/office/officeart/2008/layout/NameandTitleOrganizationalChart"/>
    <dgm:cxn modelId="{CB8900AB-45BF-4311-A9E1-E22074AF63F0}" type="presParOf" srcId="{2BE534A2-2F17-4000-B4A4-CF7F2287011F}" destId="{830D03F3-E6F2-4752-9E75-BF125C0592C8}" srcOrd="1" destOrd="0" presId="urn:microsoft.com/office/officeart/2008/layout/NameandTitleOrganizationalChart"/>
    <dgm:cxn modelId="{9EDA96D4-EE5A-4202-8167-DFAA816A2D38}" type="presParOf" srcId="{830D03F3-E6F2-4752-9E75-BF125C0592C8}" destId="{FF40853C-CD2F-4B16-9E38-75B1E0E5949E}" srcOrd="0" destOrd="0" presId="urn:microsoft.com/office/officeart/2008/layout/NameandTitleOrganizationalChart"/>
    <dgm:cxn modelId="{3892A2B7-7B67-4BB8-B7FC-4AB203AEDE72}" type="presParOf" srcId="{830D03F3-E6F2-4752-9E75-BF125C0592C8}" destId="{B5839E6A-1632-483A-9F16-532FE59E72E1}" srcOrd="1" destOrd="0" presId="urn:microsoft.com/office/officeart/2008/layout/NameandTitleOrganizationalChart"/>
    <dgm:cxn modelId="{19EE6716-8317-4252-9583-B9304189108C}" type="presParOf" srcId="{B5839E6A-1632-483A-9F16-532FE59E72E1}" destId="{02602218-F50F-4B67-BA0A-A774454E1D68}" srcOrd="0" destOrd="0" presId="urn:microsoft.com/office/officeart/2008/layout/NameandTitleOrganizationalChart"/>
    <dgm:cxn modelId="{A591005B-BECD-4317-8625-A3235C0313DF}" type="presParOf" srcId="{02602218-F50F-4B67-BA0A-A774454E1D68}" destId="{A685CF6B-4107-4B22-873E-30EA050EC8E8}" srcOrd="0" destOrd="0" presId="urn:microsoft.com/office/officeart/2008/layout/NameandTitleOrganizationalChart"/>
    <dgm:cxn modelId="{02174CA5-BE5D-47A3-A63B-A31B4122E3DD}" type="presParOf" srcId="{02602218-F50F-4B67-BA0A-A774454E1D68}" destId="{CA3721AD-18DF-4E5B-9257-52BE4E839CD2}" srcOrd="1" destOrd="0" presId="urn:microsoft.com/office/officeart/2008/layout/NameandTitleOrganizationalChart"/>
    <dgm:cxn modelId="{E0F5FFA0-4EC5-4B29-88B2-A76A4E822145}" type="presParOf" srcId="{02602218-F50F-4B67-BA0A-A774454E1D68}" destId="{44E6EAB2-BE98-4D40-AC81-FEB8FD569D4A}" srcOrd="2" destOrd="0" presId="urn:microsoft.com/office/officeart/2008/layout/NameandTitleOrganizationalChart"/>
    <dgm:cxn modelId="{43EC38EA-E736-42AC-86FD-0BE3E283FB6B}" type="presParOf" srcId="{B5839E6A-1632-483A-9F16-532FE59E72E1}" destId="{00A35EED-E3FA-4B45-A313-CE85AF36BE55}" srcOrd="1" destOrd="0" presId="urn:microsoft.com/office/officeart/2008/layout/NameandTitleOrganizationalChart"/>
    <dgm:cxn modelId="{E402715C-EECB-4520-9CF9-2E58C461AFAE}" type="presParOf" srcId="{B5839E6A-1632-483A-9F16-532FE59E72E1}" destId="{C9FB9F5C-2903-43E7-816F-AD62F7323910}" srcOrd="2" destOrd="0" presId="urn:microsoft.com/office/officeart/2008/layout/NameandTitleOrganizationalChart"/>
    <dgm:cxn modelId="{1163416A-ADE2-4467-ABA5-754EF69DFC18}" type="presParOf" srcId="{830D03F3-E6F2-4752-9E75-BF125C0592C8}" destId="{27E3F5EC-52AC-46C1-8B49-73F4C17E7B85}" srcOrd="2" destOrd="0" presId="urn:microsoft.com/office/officeart/2008/layout/NameandTitleOrganizationalChart"/>
    <dgm:cxn modelId="{C66A3A67-780D-4193-B6D1-DD8493AA6956}" type="presParOf" srcId="{830D03F3-E6F2-4752-9E75-BF125C0592C8}" destId="{45F3ED4C-1842-47E3-A800-D2BEE91A35B6}" srcOrd="3" destOrd="0" presId="urn:microsoft.com/office/officeart/2008/layout/NameandTitleOrganizationalChart"/>
    <dgm:cxn modelId="{344DBCCF-E7ED-42A5-8116-F84E48604DFC}" type="presParOf" srcId="{45F3ED4C-1842-47E3-A800-D2BEE91A35B6}" destId="{4290385F-E0D2-497C-A1EC-43C1B52F8B2B}" srcOrd="0" destOrd="0" presId="urn:microsoft.com/office/officeart/2008/layout/NameandTitleOrganizationalChart"/>
    <dgm:cxn modelId="{66F08836-236C-4A5D-87A5-5647BF4EA09B}" type="presParOf" srcId="{4290385F-E0D2-497C-A1EC-43C1B52F8B2B}" destId="{66DF99D5-BC4D-494C-873A-61677A64D5B0}" srcOrd="0" destOrd="0" presId="urn:microsoft.com/office/officeart/2008/layout/NameandTitleOrganizationalChart"/>
    <dgm:cxn modelId="{64891ADA-6C46-4601-94ED-66264EC1128C}" type="presParOf" srcId="{4290385F-E0D2-497C-A1EC-43C1B52F8B2B}" destId="{A3E85A19-4203-456E-84B3-12A581F46C5A}" srcOrd="1" destOrd="0" presId="urn:microsoft.com/office/officeart/2008/layout/NameandTitleOrganizationalChart"/>
    <dgm:cxn modelId="{70413D11-1119-4E92-B7D7-44A2A762F089}" type="presParOf" srcId="{4290385F-E0D2-497C-A1EC-43C1B52F8B2B}" destId="{48BB7653-F365-45F1-8291-9E4A4EB569BC}" srcOrd="2" destOrd="0" presId="urn:microsoft.com/office/officeart/2008/layout/NameandTitleOrganizationalChart"/>
    <dgm:cxn modelId="{186EF4E0-D398-4620-AF97-17F19489552E}" type="presParOf" srcId="{45F3ED4C-1842-47E3-A800-D2BEE91A35B6}" destId="{D6DA427E-7258-40E2-B6FA-E6421AA492F3}" srcOrd="1" destOrd="0" presId="urn:microsoft.com/office/officeart/2008/layout/NameandTitleOrganizationalChart"/>
    <dgm:cxn modelId="{60360FD7-2C7E-4284-828A-2D89C7C2EA3C}" type="presParOf" srcId="{D6DA427E-7258-40E2-B6FA-E6421AA492F3}" destId="{59C1F91E-F5B4-4138-8821-B5630D97CE0A}" srcOrd="0" destOrd="0" presId="urn:microsoft.com/office/officeart/2008/layout/NameandTitleOrganizationalChart"/>
    <dgm:cxn modelId="{9B3813F3-A29A-4952-8D38-26205F76846A}" type="presParOf" srcId="{D6DA427E-7258-40E2-B6FA-E6421AA492F3}" destId="{EC7A7925-F595-41B3-8468-B7A3DFAEF401}" srcOrd="1" destOrd="0" presId="urn:microsoft.com/office/officeart/2008/layout/NameandTitleOrganizationalChart"/>
    <dgm:cxn modelId="{A8E6D335-A184-4A75-A8ED-EC058971A9FD}" type="presParOf" srcId="{EC7A7925-F595-41B3-8468-B7A3DFAEF401}" destId="{4374304D-6503-4EF0-BF54-55A85D6E092F}" srcOrd="0" destOrd="0" presId="urn:microsoft.com/office/officeart/2008/layout/NameandTitleOrganizationalChart"/>
    <dgm:cxn modelId="{A58050A0-FA74-4654-9F1E-A7FED58DFAD9}" type="presParOf" srcId="{4374304D-6503-4EF0-BF54-55A85D6E092F}" destId="{28C0DD4A-E164-47EE-AEF3-DE1B20AF45AD}" srcOrd="0" destOrd="0" presId="urn:microsoft.com/office/officeart/2008/layout/NameandTitleOrganizationalChart"/>
    <dgm:cxn modelId="{4E99AA5E-D211-49EE-B1F3-108E3EAEBE2C}" type="presParOf" srcId="{4374304D-6503-4EF0-BF54-55A85D6E092F}" destId="{CEB47F66-7442-40AE-9E37-36E345291B4A}" srcOrd="1" destOrd="0" presId="urn:microsoft.com/office/officeart/2008/layout/NameandTitleOrganizationalChart"/>
    <dgm:cxn modelId="{31119475-9675-4926-AC38-4259DAB2398A}" type="presParOf" srcId="{4374304D-6503-4EF0-BF54-55A85D6E092F}" destId="{3D4FCE8E-D35B-43BB-83AE-60BE022032C7}" srcOrd="2" destOrd="0" presId="urn:microsoft.com/office/officeart/2008/layout/NameandTitleOrganizationalChart"/>
    <dgm:cxn modelId="{7F957CCB-F879-415C-97E1-CE9A0C906A27}" type="presParOf" srcId="{EC7A7925-F595-41B3-8468-B7A3DFAEF401}" destId="{F034CB08-36A5-4C9D-8E3E-31384FDB2ED2}" srcOrd="1" destOrd="0" presId="urn:microsoft.com/office/officeart/2008/layout/NameandTitleOrganizationalChart"/>
    <dgm:cxn modelId="{98E03954-3EEA-411A-8B49-787907144260}" type="presParOf" srcId="{EC7A7925-F595-41B3-8468-B7A3DFAEF401}" destId="{554F920C-93BB-4C9A-913A-BD6E449650A1}" srcOrd="2" destOrd="0" presId="urn:microsoft.com/office/officeart/2008/layout/NameandTitleOrganizationalChart"/>
    <dgm:cxn modelId="{25E3C4AB-1338-475D-A541-E2FE5BCCD464}" type="presParOf" srcId="{D6DA427E-7258-40E2-B6FA-E6421AA492F3}" destId="{9DB64895-0799-4C1C-8496-D3350ECD8455}" srcOrd="2" destOrd="0" presId="urn:microsoft.com/office/officeart/2008/layout/NameandTitleOrganizationalChart"/>
    <dgm:cxn modelId="{79B5524C-93B6-45CF-A29C-02BD4BFCEA5C}" type="presParOf" srcId="{D6DA427E-7258-40E2-B6FA-E6421AA492F3}" destId="{2273C3BE-2F71-4908-82D4-E452826BA9A0}" srcOrd="3" destOrd="0" presId="urn:microsoft.com/office/officeart/2008/layout/NameandTitleOrganizationalChart"/>
    <dgm:cxn modelId="{9171B6CA-E65D-4127-B732-7D50189B4270}" type="presParOf" srcId="{2273C3BE-2F71-4908-82D4-E452826BA9A0}" destId="{C55D4947-D2BB-4164-9130-EE163E3588FC}" srcOrd="0" destOrd="0" presId="urn:microsoft.com/office/officeart/2008/layout/NameandTitleOrganizationalChart"/>
    <dgm:cxn modelId="{86CF1BF2-FAF7-463E-A3C8-AB054EE875D4}" type="presParOf" srcId="{C55D4947-D2BB-4164-9130-EE163E3588FC}" destId="{3DEA4DC7-1F5B-4028-9A7C-F22508E87588}" srcOrd="0" destOrd="0" presId="urn:microsoft.com/office/officeart/2008/layout/NameandTitleOrganizationalChart"/>
    <dgm:cxn modelId="{0E9FC1E4-776E-4D17-9DAF-7D3BE31A4A05}" type="presParOf" srcId="{C55D4947-D2BB-4164-9130-EE163E3588FC}" destId="{700477C0-334E-4C86-B911-C4B190044C6D}" srcOrd="1" destOrd="0" presId="urn:microsoft.com/office/officeart/2008/layout/NameandTitleOrganizationalChart"/>
    <dgm:cxn modelId="{81FA483F-4D59-48FB-99BF-844CD77E30C4}" type="presParOf" srcId="{C55D4947-D2BB-4164-9130-EE163E3588FC}" destId="{3CAD6428-2190-4BEC-A76C-69C71C831508}" srcOrd="2" destOrd="0" presId="urn:microsoft.com/office/officeart/2008/layout/NameandTitleOrganizationalChart"/>
    <dgm:cxn modelId="{E6435A34-464E-4611-A665-684AA8071077}" type="presParOf" srcId="{2273C3BE-2F71-4908-82D4-E452826BA9A0}" destId="{DB0B33B0-B14B-4FF2-92CA-87B73735E96A}" srcOrd="1" destOrd="0" presId="urn:microsoft.com/office/officeart/2008/layout/NameandTitleOrganizationalChart"/>
    <dgm:cxn modelId="{F61A82E4-A081-4AB5-9405-84F56A620CB7}" type="presParOf" srcId="{2273C3BE-2F71-4908-82D4-E452826BA9A0}" destId="{7E60C92F-775D-4709-A66A-4AA3E2AF1378}" srcOrd="2" destOrd="0" presId="urn:microsoft.com/office/officeart/2008/layout/NameandTitleOrganizationalChart"/>
    <dgm:cxn modelId="{F8F676F9-A8B6-42DD-B5B9-8DCFF4E83AD1}" type="presParOf" srcId="{D6DA427E-7258-40E2-B6FA-E6421AA492F3}" destId="{81FC5AB9-0DFA-4C92-B0AA-F92D92A93A85}" srcOrd="4" destOrd="0" presId="urn:microsoft.com/office/officeart/2008/layout/NameandTitleOrganizationalChart"/>
    <dgm:cxn modelId="{390620EB-FEB3-4C60-8DFD-AEDD3A9D215A}" type="presParOf" srcId="{D6DA427E-7258-40E2-B6FA-E6421AA492F3}" destId="{F37D8448-DB19-4E56-BDD2-C0E544EEBA27}" srcOrd="5" destOrd="0" presId="urn:microsoft.com/office/officeart/2008/layout/NameandTitleOrganizationalChart"/>
    <dgm:cxn modelId="{744FCBA6-22F6-4920-881E-AE486839B931}" type="presParOf" srcId="{F37D8448-DB19-4E56-BDD2-C0E544EEBA27}" destId="{EB3C1D2F-905E-49E0-B14C-8F70EF095E50}" srcOrd="0" destOrd="0" presId="urn:microsoft.com/office/officeart/2008/layout/NameandTitleOrganizationalChart"/>
    <dgm:cxn modelId="{DD6FAD17-7D62-437F-9769-7847AFB8BE23}" type="presParOf" srcId="{EB3C1D2F-905E-49E0-B14C-8F70EF095E50}" destId="{B5B7B052-B1F3-4249-B2F1-6305C958A600}" srcOrd="0" destOrd="0" presId="urn:microsoft.com/office/officeart/2008/layout/NameandTitleOrganizationalChart"/>
    <dgm:cxn modelId="{6BFC084E-9C3A-44E6-BFFD-5CC19024D16D}" type="presParOf" srcId="{EB3C1D2F-905E-49E0-B14C-8F70EF095E50}" destId="{58630196-A326-42E7-9E35-E69D43C79CF2}" srcOrd="1" destOrd="0" presId="urn:microsoft.com/office/officeart/2008/layout/NameandTitleOrganizationalChart"/>
    <dgm:cxn modelId="{B154EB48-B4AF-4B09-9676-16D962F45A12}" type="presParOf" srcId="{EB3C1D2F-905E-49E0-B14C-8F70EF095E50}" destId="{820FDFC7-6388-4EC2-AF2E-4582A7C44CDD}" srcOrd="2" destOrd="0" presId="urn:microsoft.com/office/officeart/2008/layout/NameandTitleOrganizationalChart"/>
    <dgm:cxn modelId="{B81D48C7-58BB-4011-9990-34F32ADD416E}" type="presParOf" srcId="{F37D8448-DB19-4E56-BDD2-C0E544EEBA27}" destId="{7B00D36D-6C90-4C5B-B969-F85367655FE2}" srcOrd="1" destOrd="0" presId="urn:microsoft.com/office/officeart/2008/layout/NameandTitleOrganizationalChart"/>
    <dgm:cxn modelId="{2531A7AD-DAE7-4E7B-B4A3-DC4F65ED72F0}" type="presParOf" srcId="{F37D8448-DB19-4E56-BDD2-C0E544EEBA27}" destId="{C05EC357-555A-46C2-9E68-29028F48BFCB}" srcOrd="2" destOrd="0" presId="urn:microsoft.com/office/officeart/2008/layout/NameandTitleOrganizationalChart"/>
    <dgm:cxn modelId="{286C1E25-D976-4D99-BC1F-8DD9071BB9A7}" type="presParOf" srcId="{D6DA427E-7258-40E2-B6FA-E6421AA492F3}" destId="{004A51A4-883D-4F5D-B662-5069514259B7}" srcOrd="6" destOrd="0" presId="urn:microsoft.com/office/officeart/2008/layout/NameandTitleOrganizationalChart"/>
    <dgm:cxn modelId="{72BF638D-F72F-45E8-967F-95996F237D86}" type="presParOf" srcId="{D6DA427E-7258-40E2-B6FA-E6421AA492F3}" destId="{B9ABCFBF-3F64-4494-9617-A2590B9FD5D1}" srcOrd="7" destOrd="0" presId="urn:microsoft.com/office/officeart/2008/layout/NameandTitleOrganizationalChart"/>
    <dgm:cxn modelId="{89244ED7-2916-4D48-AFEB-1213EEF19869}" type="presParOf" srcId="{B9ABCFBF-3F64-4494-9617-A2590B9FD5D1}" destId="{E4975C68-D9E4-403D-8D27-FF9A0AC4F4A1}" srcOrd="0" destOrd="0" presId="urn:microsoft.com/office/officeart/2008/layout/NameandTitleOrganizationalChart"/>
    <dgm:cxn modelId="{3C4DC6AC-5222-4196-8196-623CEBB73762}" type="presParOf" srcId="{E4975C68-D9E4-403D-8D27-FF9A0AC4F4A1}" destId="{E1D76D3A-EEDD-4D47-BFBA-01DE0C61F133}" srcOrd="0" destOrd="0" presId="urn:microsoft.com/office/officeart/2008/layout/NameandTitleOrganizationalChart"/>
    <dgm:cxn modelId="{587DAA21-E6A0-4651-93B0-4BBB78B24BC9}" type="presParOf" srcId="{E4975C68-D9E4-403D-8D27-FF9A0AC4F4A1}" destId="{BB61E797-7305-4A3C-9492-AF06CA559953}" srcOrd="1" destOrd="0" presId="urn:microsoft.com/office/officeart/2008/layout/NameandTitleOrganizationalChart"/>
    <dgm:cxn modelId="{0E2D06E3-B0B4-4ACF-A1CA-547FEBAD9F4D}" type="presParOf" srcId="{E4975C68-D9E4-403D-8D27-FF9A0AC4F4A1}" destId="{B0608203-4AA1-427F-AA24-F5A5BE27F0C1}" srcOrd="2" destOrd="0" presId="urn:microsoft.com/office/officeart/2008/layout/NameandTitleOrganizationalChart"/>
    <dgm:cxn modelId="{527777C9-6CE2-40EA-8845-B84E40015A40}" type="presParOf" srcId="{B9ABCFBF-3F64-4494-9617-A2590B9FD5D1}" destId="{1A68561C-A60A-418F-A23B-5FA5D3DF5EEE}" srcOrd="1" destOrd="0" presId="urn:microsoft.com/office/officeart/2008/layout/NameandTitleOrganizationalChart"/>
    <dgm:cxn modelId="{7714A881-37DF-4F8B-A1C3-B6D63FEDD0C7}" type="presParOf" srcId="{B9ABCFBF-3F64-4494-9617-A2590B9FD5D1}" destId="{5FB88515-72C8-4BC3-BB7A-993ADD202555}" srcOrd="2" destOrd="0" presId="urn:microsoft.com/office/officeart/2008/layout/NameandTitleOrganizationalChart"/>
    <dgm:cxn modelId="{03494E4A-6F0F-47CC-8733-44F71EE42E5D}" type="presParOf" srcId="{45F3ED4C-1842-47E3-A800-D2BEE91A35B6}" destId="{853B40DE-A41B-4CC5-B4F2-A29E069FC03B}" srcOrd="2" destOrd="0" presId="urn:microsoft.com/office/officeart/2008/layout/NameandTitleOrganizationalChart"/>
    <dgm:cxn modelId="{71FFD25F-90BF-4E29-BD43-23075EA5F928}" type="presParOf" srcId="{830D03F3-E6F2-4752-9E75-BF125C0592C8}" destId="{B508E9FC-4034-4C60-84A5-797E095FB64B}" srcOrd="4" destOrd="0" presId="urn:microsoft.com/office/officeart/2008/layout/NameandTitleOrganizationalChart"/>
    <dgm:cxn modelId="{2B5C3A82-921B-49BD-BB0F-660A2A70739E}" type="presParOf" srcId="{830D03F3-E6F2-4752-9E75-BF125C0592C8}" destId="{8E5A8E7F-67A0-4074-A214-165D996987B3}" srcOrd="5" destOrd="0" presId="urn:microsoft.com/office/officeart/2008/layout/NameandTitleOrganizationalChart"/>
    <dgm:cxn modelId="{B89E13B7-9EDC-4249-BDAC-2E71CBFFD018}" type="presParOf" srcId="{8E5A8E7F-67A0-4074-A214-165D996987B3}" destId="{2602E413-EB9B-4913-85E1-4A277472A22B}" srcOrd="0" destOrd="0" presId="urn:microsoft.com/office/officeart/2008/layout/NameandTitleOrganizationalChart"/>
    <dgm:cxn modelId="{D3AA6A55-31F4-449B-BFA8-22DF87DE2616}" type="presParOf" srcId="{2602E413-EB9B-4913-85E1-4A277472A22B}" destId="{6A21F975-A883-4091-AE81-9B7A6DE350EA}" srcOrd="0" destOrd="0" presId="urn:microsoft.com/office/officeart/2008/layout/NameandTitleOrganizationalChart"/>
    <dgm:cxn modelId="{F2912C00-2698-474E-B220-CC0AB25693FF}" type="presParOf" srcId="{2602E413-EB9B-4913-85E1-4A277472A22B}" destId="{E24C5BBC-FCCC-4A29-89CD-42ABE3D6636D}" srcOrd="1" destOrd="0" presId="urn:microsoft.com/office/officeart/2008/layout/NameandTitleOrganizationalChart"/>
    <dgm:cxn modelId="{34EBB5F6-F09F-4E30-A479-A5B561EC89F3}" type="presParOf" srcId="{2602E413-EB9B-4913-85E1-4A277472A22B}" destId="{B3AB8FFB-FA2A-41EB-A80B-877909733F41}" srcOrd="2" destOrd="0" presId="urn:microsoft.com/office/officeart/2008/layout/NameandTitleOrganizationalChart"/>
    <dgm:cxn modelId="{BA566A03-331F-4CE8-8A01-14A2AF3972AF}" type="presParOf" srcId="{8E5A8E7F-67A0-4074-A214-165D996987B3}" destId="{37E94F9C-2C2D-4F3F-9816-2DAC6C10DC6F}" srcOrd="1" destOrd="0" presId="urn:microsoft.com/office/officeart/2008/layout/NameandTitleOrganizationalChart"/>
    <dgm:cxn modelId="{ACEB5AFF-C585-4AB8-BD18-CD3C1B560367}" type="presParOf" srcId="{37E94F9C-2C2D-4F3F-9816-2DAC6C10DC6F}" destId="{31C79EEE-F693-45CC-B147-4B4190EEF68A}" srcOrd="0" destOrd="0" presId="urn:microsoft.com/office/officeart/2008/layout/NameandTitleOrganizationalChart"/>
    <dgm:cxn modelId="{71D43500-BB15-4B61-9C30-88A1945D4F3B}" type="presParOf" srcId="{37E94F9C-2C2D-4F3F-9816-2DAC6C10DC6F}" destId="{5DA83521-E772-4A91-88F6-F92CEEF830A4}" srcOrd="1" destOrd="0" presId="urn:microsoft.com/office/officeart/2008/layout/NameandTitleOrganizationalChart"/>
    <dgm:cxn modelId="{64F1F78B-7870-4DC7-9B29-BF9D41D0296D}" type="presParOf" srcId="{5DA83521-E772-4A91-88F6-F92CEEF830A4}" destId="{C2F5CE30-2351-4292-AB34-EFF493CC0375}" srcOrd="0" destOrd="0" presId="urn:microsoft.com/office/officeart/2008/layout/NameandTitleOrganizationalChart"/>
    <dgm:cxn modelId="{F167EEC6-1D1B-4688-AFD1-B216D097EF3F}" type="presParOf" srcId="{C2F5CE30-2351-4292-AB34-EFF493CC0375}" destId="{B34B517C-7B3B-43F1-B123-559E10D018D4}" srcOrd="0" destOrd="0" presId="urn:microsoft.com/office/officeart/2008/layout/NameandTitleOrganizationalChart"/>
    <dgm:cxn modelId="{164B3DD0-0C9C-4B3C-A3C8-B887A478054B}" type="presParOf" srcId="{C2F5CE30-2351-4292-AB34-EFF493CC0375}" destId="{FBDDC902-EC9B-4150-AADD-E80B48CA5F05}" srcOrd="1" destOrd="0" presId="urn:microsoft.com/office/officeart/2008/layout/NameandTitleOrganizationalChart"/>
    <dgm:cxn modelId="{CD5E9544-2D87-4C9A-BA93-B81028C5F18A}" type="presParOf" srcId="{C2F5CE30-2351-4292-AB34-EFF493CC0375}" destId="{97CEF77F-95ED-4871-95DA-5DB4AD98C633}" srcOrd="2" destOrd="0" presId="urn:microsoft.com/office/officeart/2008/layout/NameandTitleOrganizationalChart"/>
    <dgm:cxn modelId="{41F7878F-59B6-45F3-86AA-5950B8BF683C}" type="presParOf" srcId="{5DA83521-E772-4A91-88F6-F92CEEF830A4}" destId="{88A8466F-F03D-4E51-89DB-BA80A301A74F}" srcOrd="1" destOrd="0" presId="urn:microsoft.com/office/officeart/2008/layout/NameandTitleOrganizationalChart"/>
    <dgm:cxn modelId="{A1FB77B9-AEC0-44C2-B314-C44F81B03ED5}" type="presParOf" srcId="{5DA83521-E772-4A91-88F6-F92CEEF830A4}" destId="{F9CDCACC-6A2B-452D-8DB8-CC9DD88695AE}" srcOrd="2" destOrd="0" presId="urn:microsoft.com/office/officeart/2008/layout/NameandTitleOrganizationalChart"/>
    <dgm:cxn modelId="{29F78844-317F-4F4C-A280-AAEA287D6D17}" type="presParOf" srcId="{37E94F9C-2C2D-4F3F-9816-2DAC6C10DC6F}" destId="{2CC4CC71-6D14-45A5-96E3-6CB1E8C4D9A7}" srcOrd="2" destOrd="0" presId="urn:microsoft.com/office/officeart/2008/layout/NameandTitleOrganizationalChart"/>
    <dgm:cxn modelId="{601975C8-E53B-4F72-995C-D3DD10ACCA35}" type="presParOf" srcId="{37E94F9C-2C2D-4F3F-9816-2DAC6C10DC6F}" destId="{9B391303-0C2D-4ADA-96B1-3D5640962D63}" srcOrd="3" destOrd="0" presId="urn:microsoft.com/office/officeart/2008/layout/NameandTitleOrganizationalChart"/>
    <dgm:cxn modelId="{BFF18C49-07C9-418B-8641-3B1E6683F60B}" type="presParOf" srcId="{9B391303-0C2D-4ADA-96B1-3D5640962D63}" destId="{CBA09FBA-0700-414B-9365-C77F92498111}" srcOrd="0" destOrd="0" presId="urn:microsoft.com/office/officeart/2008/layout/NameandTitleOrganizationalChart"/>
    <dgm:cxn modelId="{CA1F635A-0DB8-45B1-B7C9-8C16CCF9A1A7}" type="presParOf" srcId="{CBA09FBA-0700-414B-9365-C77F92498111}" destId="{28E95EEB-C867-4EE9-A077-5E8DA7CA6E77}" srcOrd="0" destOrd="0" presId="urn:microsoft.com/office/officeart/2008/layout/NameandTitleOrganizationalChart"/>
    <dgm:cxn modelId="{5C8B0753-280C-4A4E-A814-804DD030EB9A}" type="presParOf" srcId="{CBA09FBA-0700-414B-9365-C77F92498111}" destId="{56A5C94E-636A-4FE5-9129-2BCB19AF3E7F}" srcOrd="1" destOrd="0" presId="urn:microsoft.com/office/officeart/2008/layout/NameandTitleOrganizationalChart"/>
    <dgm:cxn modelId="{DEDE0DDA-0894-49DF-82B1-BF6322D50D92}" type="presParOf" srcId="{CBA09FBA-0700-414B-9365-C77F92498111}" destId="{DDC234EC-D2EB-438E-8893-2FD668E227C5}" srcOrd="2" destOrd="0" presId="urn:microsoft.com/office/officeart/2008/layout/NameandTitleOrganizationalChart"/>
    <dgm:cxn modelId="{E40EFDB1-5EF9-45E4-991F-6E332A85B4B4}" type="presParOf" srcId="{9B391303-0C2D-4ADA-96B1-3D5640962D63}" destId="{DEF8DC84-A8BC-4416-9FEB-E380882C2A9A}" srcOrd="1" destOrd="0" presId="urn:microsoft.com/office/officeart/2008/layout/NameandTitleOrganizationalChart"/>
    <dgm:cxn modelId="{BE0651E7-C31A-47C2-BA64-52B05344EB0F}" type="presParOf" srcId="{DEF8DC84-A8BC-4416-9FEB-E380882C2A9A}" destId="{B0F3F3EE-9DB1-4D1A-8346-B508CB3F453C}" srcOrd="0" destOrd="0" presId="urn:microsoft.com/office/officeart/2008/layout/NameandTitleOrganizationalChart"/>
    <dgm:cxn modelId="{BD30C297-CF29-4217-89F3-69DE8F0975F1}" type="presParOf" srcId="{DEF8DC84-A8BC-4416-9FEB-E380882C2A9A}" destId="{2C76DEFF-4CA6-4204-B170-4CEE3A827879}" srcOrd="1" destOrd="0" presId="urn:microsoft.com/office/officeart/2008/layout/NameandTitleOrganizationalChart"/>
    <dgm:cxn modelId="{627B4E40-3209-466A-A87F-506B759CBC68}" type="presParOf" srcId="{2C76DEFF-4CA6-4204-B170-4CEE3A827879}" destId="{3BEE002E-80E2-4B81-96A1-85E4DF599AEA}" srcOrd="0" destOrd="0" presId="urn:microsoft.com/office/officeart/2008/layout/NameandTitleOrganizationalChart"/>
    <dgm:cxn modelId="{2D3D228A-802C-4920-A9CE-62B412A33E86}" type="presParOf" srcId="{3BEE002E-80E2-4B81-96A1-85E4DF599AEA}" destId="{A89FCA7A-DCED-4A67-B320-02FFE53B9E95}" srcOrd="0" destOrd="0" presId="urn:microsoft.com/office/officeart/2008/layout/NameandTitleOrganizationalChart"/>
    <dgm:cxn modelId="{047EB790-9617-40FF-BA80-9672E7518F39}" type="presParOf" srcId="{3BEE002E-80E2-4B81-96A1-85E4DF599AEA}" destId="{73CFC0FE-C743-47D1-A930-82CCCE639770}" srcOrd="1" destOrd="0" presId="urn:microsoft.com/office/officeart/2008/layout/NameandTitleOrganizationalChart"/>
    <dgm:cxn modelId="{F4165120-C852-4C1F-AF38-EDD710F8F11C}" type="presParOf" srcId="{3BEE002E-80E2-4B81-96A1-85E4DF599AEA}" destId="{8B070562-93A9-466F-B126-D4798B1C888F}" srcOrd="2" destOrd="0" presId="urn:microsoft.com/office/officeart/2008/layout/NameandTitleOrganizationalChart"/>
    <dgm:cxn modelId="{99485108-C8EE-48EE-8169-2A2CF6493407}" type="presParOf" srcId="{2C76DEFF-4CA6-4204-B170-4CEE3A827879}" destId="{08F606C9-3044-42D9-AEF2-8278BEEC11B6}" srcOrd="1" destOrd="0" presId="urn:microsoft.com/office/officeart/2008/layout/NameandTitleOrganizationalChart"/>
    <dgm:cxn modelId="{A79F59CA-197F-45AA-9988-19334687A38F}" type="presParOf" srcId="{2C76DEFF-4CA6-4204-B170-4CEE3A827879}" destId="{17656A2E-32A0-44E2-8E62-16F2140992A9}" srcOrd="2" destOrd="0" presId="urn:microsoft.com/office/officeart/2008/layout/NameandTitleOrganizationalChart"/>
    <dgm:cxn modelId="{C58DD273-F0C5-4DC6-AE8E-518387CA432C}" type="presParOf" srcId="{DEF8DC84-A8BC-4416-9FEB-E380882C2A9A}" destId="{CF9CDA14-87A9-4B02-9610-0C5992A3F8BE}" srcOrd="2" destOrd="0" presId="urn:microsoft.com/office/officeart/2008/layout/NameandTitleOrganizationalChart"/>
    <dgm:cxn modelId="{33A3B077-EC32-42DF-B3FC-F0CBF636ADCE}" type="presParOf" srcId="{DEF8DC84-A8BC-4416-9FEB-E380882C2A9A}" destId="{A540970E-1ADB-437E-B886-C38AD8D12DE4}" srcOrd="3" destOrd="0" presId="urn:microsoft.com/office/officeart/2008/layout/NameandTitleOrganizationalChart"/>
    <dgm:cxn modelId="{BB32B0E3-2F7D-4E0E-9865-FF2407E5B71C}" type="presParOf" srcId="{A540970E-1ADB-437E-B886-C38AD8D12DE4}" destId="{D195B373-E47E-4F45-A314-A8774E488ADA}" srcOrd="0" destOrd="0" presId="urn:microsoft.com/office/officeart/2008/layout/NameandTitleOrganizationalChart"/>
    <dgm:cxn modelId="{E77D35FF-2447-4C7F-8DAB-97333961F0AA}" type="presParOf" srcId="{D195B373-E47E-4F45-A314-A8774E488ADA}" destId="{8996D66C-F0D2-4BF2-B8F8-B8539F84D8D2}" srcOrd="0" destOrd="0" presId="urn:microsoft.com/office/officeart/2008/layout/NameandTitleOrganizationalChart"/>
    <dgm:cxn modelId="{0C4DA933-75E1-4C3B-82A8-4B72BAF8F79E}" type="presParOf" srcId="{D195B373-E47E-4F45-A314-A8774E488ADA}" destId="{0ACCFAAC-C074-43CD-97CA-9EEE14F90A20}" srcOrd="1" destOrd="0" presId="urn:microsoft.com/office/officeart/2008/layout/NameandTitleOrganizationalChart"/>
    <dgm:cxn modelId="{1F95114A-4509-434D-9BA8-DE7B09B9AADF}" type="presParOf" srcId="{D195B373-E47E-4F45-A314-A8774E488ADA}" destId="{E3894F44-D8B4-4BF1-9840-A307DC69D0E8}" srcOrd="2" destOrd="0" presId="urn:microsoft.com/office/officeart/2008/layout/NameandTitleOrganizationalChart"/>
    <dgm:cxn modelId="{89DC5873-D2E3-4F70-A375-2AD8E799AFAE}" type="presParOf" srcId="{A540970E-1ADB-437E-B886-C38AD8D12DE4}" destId="{6F6F415F-CE48-4D45-9E47-D15584A50CF0}" srcOrd="1" destOrd="0" presId="urn:microsoft.com/office/officeart/2008/layout/NameandTitleOrganizationalChart"/>
    <dgm:cxn modelId="{11E7B544-25E7-40AF-9999-5D081C8ADFD8}" type="presParOf" srcId="{A540970E-1ADB-437E-B886-C38AD8D12DE4}" destId="{EA465343-4FC0-456A-A0CE-A6AFA2DB5BB7}" srcOrd="2" destOrd="0" presId="urn:microsoft.com/office/officeart/2008/layout/NameandTitleOrganizationalChart"/>
    <dgm:cxn modelId="{A2AEE1BE-A151-4C4B-BC0F-C295E710D923}" type="presParOf" srcId="{DEF8DC84-A8BC-4416-9FEB-E380882C2A9A}" destId="{28F65614-AED5-4425-9E57-7273B70BD431}" srcOrd="4" destOrd="0" presId="urn:microsoft.com/office/officeart/2008/layout/NameandTitleOrganizationalChart"/>
    <dgm:cxn modelId="{08FBEB20-EB43-4601-B4C9-F9B2CC13B4C5}" type="presParOf" srcId="{DEF8DC84-A8BC-4416-9FEB-E380882C2A9A}" destId="{B97D0CF0-4A0C-4F6C-937E-CA155767C7D1}" srcOrd="5" destOrd="0" presId="urn:microsoft.com/office/officeart/2008/layout/NameandTitleOrganizationalChart"/>
    <dgm:cxn modelId="{C3F43B8C-68E1-4745-9C53-21317F4D8849}" type="presParOf" srcId="{B97D0CF0-4A0C-4F6C-937E-CA155767C7D1}" destId="{FA99DA73-FBC7-4F9D-AE03-6DD4B1BA4B64}" srcOrd="0" destOrd="0" presId="urn:microsoft.com/office/officeart/2008/layout/NameandTitleOrganizationalChart"/>
    <dgm:cxn modelId="{92F6ECAA-6688-4289-B248-2E6D7B5B85E0}" type="presParOf" srcId="{FA99DA73-FBC7-4F9D-AE03-6DD4B1BA4B64}" destId="{6D2ECFA5-F3E0-4D71-9C5A-3AB424FC1CDC}" srcOrd="0" destOrd="0" presId="urn:microsoft.com/office/officeart/2008/layout/NameandTitleOrganizationalChart"/>
    <dgm:cxn modelId="{B8EF465F-16A1-4160-9903-4426B33E4991}" type="presParOf" srcId="{FA99DA73-FBC7-4F9D-AE03-6DD4B1BA4B64}" destId="{0563A454-2497-49A1-AFB1-B46682C5F9A7}" srcOrd="1" destOrd="0" presId="urn:microsoft.com/office/officeart/2008/layout/NameandTitleOrganizationalChart"/>
    <dgm:cxn modelId="{457FFD0F-2C90-4E73-B1D4-DD37676826DB}" type="presParOf" srcId="{FA99DA73-FBC7-4F9D-AE03-6DD4B1BA4B64}" destId="{4FAEE7DF-4B09-4700-BF35-84EA4D0CA268}" srcOrd="2" destOrd="0" presId="urn:microsoft.com/office/officeart/2008/layout/NameandTitleOrganizationalChart"/>
    <dgm:cxn modelId="{461ED7A9-BD53-4D1B-9153-D0FE7D99A452}" type="presParOf" srcId="{B97D0CF0-4A0C-4F6C-937E-CA155767C7D1}" destId="{87036704-568C-40AB-B0D1-E417CE698F81}" srcOrd="1" destOrd="0" presId="urn:microsoft.com/office/officeart/2008/layout/NameandTitleOrganizationalChart"/>
    <dgm:cxn modelId="{0CD3E3F7-32BF-4AD5-901D-04E46FC9534B}" type="presParOf" srcId="{B97D0CF0-4A0C-4F6C-937E-CA155767C7D1}" destId="{804E3F2A-5254-45A3-A4DD-C66655E49659}" srcOrd="2" destOrd="0" presId="urn:microsoft.com/office/officeart/2008/layout/NameandTitleOrganizationalChart"/>
    <dgm:cxn modelId="{8C520F1C-9715-4758-976C-AAAA148FADB7}" type="presParOf" srcId="{DEF8DC84-A8BC-4416-9FEB-E380882C2A9A}" destId="{9C5BF41D-84D0-4812-BEAA-3EE5F9F17A6C}" srcOrd="6" destOrd="0" presId="urn:microsoft.com/office/officeart/2008/layout/NameandTitleOrganizationalChart"/>
    <dgm:cxn modelId="{9F2D4BF8-6CBB-4374-9955-4C3A934B7E9D}" type="presParOf" srcId="{DEF8DC84-A8BC-4416-9FEB-E380882C2A9A}" destId="{0F9EE47C-8E1C-4822-A6BC-32264A0FA6BB}" srcOrd="7" destOrd="0" presId="urn:microsoft.com/office/officeart/2008/layout/NameandTitleOrganizationalChart"/>
    <dgm:cxn modelId="{15B26E68-95DC-4CBC-ABB8-89714A386479}" type="presParOf" srcId="{0F9EE47C-8E1C-4822-A6BC-32264A0FA6BB}" destId="{5C8BCFB0-B7C0-4EB3-AE17-329818100345}" srcOrd="0" destOrd="0" presId="urn:microsoft.com/office/officeart/2008/layout/NameandTitleOrganizationalChart"/>
    <dgm:cxn modelId="{5C1D3077-34B8-4BE3-8DB3-0D0913CDE0A1}" type="presParOf" srcId="{5C8BCFB0-B7C0-4EB3-AE17-329818100345}" destId="{6476A51D-D68A-4F81-ADD9-D92D63B84A14}" srcOrd="0" destOrd="0" presId="urn:microsoft.com/office/officeart/2008/layout/NameandTitleOrganizationalChart"/>
    <dgm:cxn modelId="{3D97C594-392B-4B4D-984A-F1DBC6B4233D}" type="presParOf" srcId="{5C8BCFB0-B7C0-4EB3-AE17-329818100345}" destId="{B7EB9480-460F-49AB-8570-19716A65B28F}" srcOrd="1" destOrd="0" presId="urn:microsoft.com/office/officeart/2008/layout/NameandTitleOrganizationalChart"/>
    <dgm:cxn modelId="{C99E5A6F-0C99-497C-8EED-70CAB2758A1C}" type="presParOf" srcId="{5C8BCFB0-B7C0-4EB3-AE17-329818100345}" destId="{E5BCF7FD-3EEC-4A43-9C41-EA104122CB44}" srcOrd="2" destOrd="0" presId="urn:microsoft.com/office/officeart/2008/layout/NameandTitleOrganizationalChart"/>
    <dgm:cxn modelId="{E732D40E-2027-434B-AAD9-6B2D61B27A40}" type="presParOf" srcId="{0F9EE47C-8E1C-4822-A6BC-32264A0FA6BB}" destId="{4677183B-15AA-43F6-9BA3-07BCA9F26F08}" srcOrd="1" destOrd="0" presId="urn:microsoft.com/office/officeart/2008/layout/NameandTitleOrganizationalChart"/>
    <dgm:cxn modelId="{1C654C12-4D6C-420A-837A-42EBF596426E}" type="presParOf" srcId="{0F9EE47C-8E1C-4822-A6BC-32264A0FA6BB}" destId="{FD7818D8-FF32-44DD-AC5A-606BE40B29D8}" srcOrd="2" destOrd="0" presId="urn:microsoft.com/office/officeart/2008/layout/NameandTitleOrganizationalChart"/>
    <dgm:cxn modelId="{8F027B2E-8E07-46F9-891F-307F39CFD1F4}" type="presParOf" srcId="{9B391303-0C2D-4ADA-96B1-3D5640962D63}" destId="{E2F4BF49-EF11-424B-8D79-5FEC97CD405D}" srcOrd="2" destOrd="0" presId="urn:microsoft.com/office/officeart/2008/layout/NameandTitleOrganizationalChart"/>
    <dgm:cxn modelId="{1F042E0A-03D8-4BFA-96E6-75A20114F7F9}" type="presParOf" srcId="{8E5A8E7F-67A0-4074-A214-165D996987B3}" destId="{6B500435-4C24-4707-A22F-3A690C3AF301}" srcOrd="2" destOrd="0" presId="urn:microsoft.com/office/officeart/2008/layout/NameandTitleOrganizationalChart"/>
    <dgm:cxn modelId="{38D7392D-AFAB-4F54-A15F-640E9222E8E2}" type="presParOf" srcId="{830D03F3-E6F2-4752-9E75-BF125C0592C8}" destId="{A481180E-6059-4B5B-AD5B-D503EA48EA14}" srcOrd="6" destOrd="0" presId="urn:microsoft.com/office/officeart/2008/layout/NameandTitleOrganizationalChart"/>
    <dgm:cxn modelId="{26303009-1926-4F82-8B1E-ECF48A25A37F}" type="presParOf" srcId="{830D03F3-E6F2-4752-9E75-BF125C0592C8}" destId="{0D02D6E5-FFDD-456E-9E7B-0C4047EB64DE}" srcOrd="7" destOrd="0" presId="urn:microsoft.com/office/officeart/2008/layout/NameandTitleOrganizationalChart"/>
    <dgm:cxn modelId="{E1B3BADB-F1BB-432A-A488-2766BB93FD12}" type="presParOf" srcId="{0D02D6E5-FFDD-456E-9E7B-0C4047EB64DE}" destId="{167E1EBE-D393-45B1-9179-9473B0C01C30}" srcOrd="0" destOrd="0" presId="urn:microsoft.com/office/officeart/2008/layout/NameandTitleOrganizationalChart"/>
    <dgm:cxn modelId="{5084C706-E8D2-44C7-9A1F-03F84749B1D6}" type="presParOf" srcId="{167E1EBE-D393-45B1-9179-9473B0C01C30}" destId="{9205F3DD-B62A-46BA-BC1F-9777D00FDA91}" srcOrd="0" destOrd="0" presId="urn:microsoft.com/office/officeart/2008/layout/NameandTitleOrganizationalChart"/>
    <dgm:cxn modelId="{7E2D2AE8-B546-4BB8-A21A-F2C2A6E721E8}" type="presParOf" srcId="{167E1EBE-D393-45B1-9179-9473B0C01C30}" destId="{AC8B6C72-01DA-4D7C-9C76-A2A4E996CD38}" srcOrd="1" destOrd="0" presId="urn:microsoft.com/office/officeart/2008/layout/NameandTitleOrganizationalChart"/>
    <dgm:cxn modelId="{934BCBE1-1CEA-469A-822E-C0280B2F1767}" type="presParOf" srcId="{167E1EBE-D393-45B1-9179-9473B0C01C30}" destId="{237E0A15-A106-4CB5-A692-7D6AAFCE6AC9}" srcOrd="2" destOrd="0" presId="urn:microsoft.com/office/officeart/2008/layout/NameandTitleOrganizationalChart"/>
    <dgm:cxn modelId="{A755718D-B12D-48CA-953B-714A9B7A23D8}" type="presParOf" srcId="{0D02D6E5-FFDD-456E-9E7B-0C4047EB64DE}" destId="{EE585557-CED9-4A59-BF2E-60337FCDEBD7}" srcOrd="1" destOrd="0" presId="urn:microsoft.com/office/officeart/2008/layout/NameandTitleOrganizationalChart"/>
    <dgm:cxn modelId="{E3207355-C3B7-4870-95E4-57E95279828D}" type="presParOf" srcId="{EE585557-CED9-4A59-BF2E-60337FCDEBD7}" destId="{DC20EE89-2469-4732-BBBA-26B42FDDAF5F}" srcOrd="0" destOrd="0" presId="urn:microsoft.com/office/officeart/2008/layout/NameandTitleOrganizationalChart"/>
    <dgm:cxn modelId="{EA73592F-11CF-41A4-B773-E8D950AEFB9B}" type="presParOf" srcId="{EE585557-CED9-4A59-BF2E-60337FCDEBD7}" destId="{EAA6C1C9-EEDE-4249-B7CC-5C25290A7EFE}" srcOrd="1" destOrd="0" presId="urn:microsoft.com/office/officeart/2008/layout/NameandTitleOrganizationalChart"/>
    <dgm:cxn modelId="{2976737B-87EB-4C39-B6E4-C709D3AD0555}" type="presParOf" srcId="{EAA6C1C9-EEDE-4249-B7CC-5C25290A7EFE}" destId="{A1F3014F-E922-4CB5-828E-FAF037356D8A}" srcOrd="0" destOrd="0" presId="urn:microsoft.com/office/officeart/2008/layout/NameandTitleOrganizationalChart"/>
    <dgm:cxn modelId="{B46A75C5-FB54-4620-BDF5-10F9AF721316}" type="presParOf" srcId="{A1F3014F-E922-4CB5-828E-FAF037356D8A}" destId="{9EF65903-26F9-4F23-ABC3-A51301C6BCAB}" srcOrd="0" destOrd="0" presId="urn:microsoft.com/office/officeart/2008/layout/NameandTitleOrganizationalChart"/>
    <dgm:cxn modelId="{9E915329-0229-4BF7-B0C3-138A973E1930}" type="presParOf" srcId="{A1F3014F-E922-4CB5-828E-FAF037356D8A}" destId="{9FFD1C6C-E9B6-4DB5-84C9-21851B604B82}" srcOrd="1" destOrd="0" presId="urn:microsoft.com/office/officeart/2008/layout/NameandTitleOrganizationalChart"/>
    <dgm:cxn modelId="{D9A05AD6-680A-4D40-A958-AAB4D9E346CB}" type="presParOf" srcId="{A1F3014F-E922-4CB5-828E-FAF037356D8A}" destId="{90D0CBD4-99D1-4B50-8E30-FE9A58908D62}" srcOrd="2" destOrd="0" presId="urn:microsoft.com/office/officeart/2008/layout/NameandTitleOrganizationalChart"/>
    <dgm:cxn modelId="{B29A0DEA-7E5E-47BF-BA76-F4205606AE04}" type="presParOf" srcId="{EAA6C1C9-EEDE-4249-B7CC-5C25290A7EFE}" destId="{59EA7F73-C770-49A1-ADAB-B7EB69F10434}" srcOrd="1" destOrd="0" presId="urn:microsoft.com/office/officeart/2008/layout/NameandTitleOrganizationalChart"/>
    <dgm:cxn modelId="{3CD1664F-89D4-4A56-B3B9-CBC314650E0D}" type="presParOf" srcId="{59EA7F73-C770-49A1-ADAB-B7EB69F10434}" destId="{D873230C-7B33-4054-BD4E-93C382DDE419}" srcOrd="0" destOrd="0" presId="urn:microsoft.com/office/officeart/2008/layout/NameandTitleOrganizationalChart"/>
    <dgm:cxn modelId="{631DCF70-288D-447E-9988-0B207F74BE6B}" type="presParOf" srcId="{59EA7F73-C770-49A1-ADAB-B7EB69F10434}" destId="{82FC0749-6315-4CE5-8378-085185F34306}" srcOrd="1" destOrd="0" presId="urn:microsoft.com/office/officeart/2008/layout/NameandTitleOrganizationalChart"/>
    <dgm:cxn modelId="{C3215D6C-7A1D-43D8-AD2C-3DF7E0593931}" type="presParOf" srcId="{82FC0749-6315-4CE5-8378-085185F34306}" destId="{648F3555-D1ED-4582-ADD2-0F25A28B8237}" srcOrd="0" destOrd="0" presId="urn:microsoft.com/office/officeart/2008/layout/NameandTitleOrganizationalChart"/>
    <dgm:cxn modelId="{7C899D66-DEC2-4FB1-8DC7-BE569F3D7986}" type="presParOf" srcId="{648F3555-D1ED-4582-ADD2-0F25A28B8237}" destId="{6BF4FF67-36A1-4DBF-973C-B7CDDE10F158}" srcOrd="0" destOrd="0" presId="urn:microsoft.com/office/officeart/2008/layout/NameandTitleOrganizationalChart"/>
    <dgm:cxn modelId="{A98A79E3-0FCE-474B-BA46-54AD134AEA6E}" type="presParOf" srcId="{648F3555-D1ED-4582-ADD2-0F25A28B8237}" destId="{3FC3DC8D-464B-4CB5-976E-9AD57BDFF557}" srcOrd="1" destOrd="0" presId="urn:microsoft.com/office/officeart/2008/layout/NameandTitleOrganizationalChart"/>
    <dgm:cxn modelId="{27B45EEA-25A2-486E-9314-6CF975065B47}" type="presParOf" srcId="{648F3555-D1ED-4582-ADD2-0F25A28B8237}" destId="{351A2BE9-C231-4227-BB3B-B386ECF80E86}" srcOrd="2" destOrd="0" presId="urn:microsoft.com/office/officeart/2008/layout/NameandTitleOrganizationalChart"/>
    <dgm:cxn modelId="{C575CDC2-9617-4AEC-ADF4-F999F2673B67}" type="presParOf" srcId="{82FC0749-6315-4CE5-8378-085185F34306}" destId="{C488527E-ECA8-42F1-A097-50CC3F899292}" srcOrd="1" destOrd="0" presId="urn:microsoft.com/office/officeart/2008/layout/NameandTitleOrganizationalChart"/>
    <dgm:cxn modelId="{3ACD2836-70C0-496E-AC87-844069FCE606}" type="presParOf" srcId="{82FC0749-6315-4CE5-8378-085185F34306}" destId="{0DEFB82F-5DE1-4FD9-97A7-EADBB106968F}" srcOrd="2" destOrd="0" presId="urn:microsoft.com/office/officeart/2008/layout/NameandTitleOrganizationalChart"/>
    <dgm:cxn modelId="{B80E109E-4DDD-45AA-9116-6F9F0CF879D8}" type="presParOf" srcId="{59EA7F73-C770-49A1-ADAB-B7EB69F10434}" destId="{499B756F-5674-486F-8FE7-D876642C408E}" srcOrd="2" destOrd="0" presId="urn:microsoft.com/office/officeart/2008/layout/NameandTitleOrganizationalChart"/>
    <dgm:cxn modelId="{3391F4CB-1F78-429B-AE0D-5769486F23C3}" type="presParOf" srcId="{59EA7F73-C770-49A1-ADAB-B7EB69F10434}" destId="{0609E9D8-99E1-4CD0-98C2-C5A62C7DE8A7}" srcOrd="3" destOrd="0" presId="urn:microsoft.com/office/officeart/2008/layout/NameandTitleOrganizationalChart"/>
    <dgm:cxn modelId="{1693BFF3-D944-46AC-B0F2-81029DA1FF49}" type="presParOf" srcId="{0609E9D8-99E1-4CD0-98C2-C5A62C7DE8A7}" destId="{C7A6B9C6-0375-42A2-BC8B-F8F94FC6C01E}" srcOrd="0" destOrd="0" presId="urn:microsoft.com/office/officeart/2008/layout/NameandTitleOrganizationalChart"/>
    <dgm:cxn modelId="{A232F131-4806-4D74-AAD4-432173EB55A7}" type="presParOf" srcId="{C7A6B9C6-0375-42A2-BC8B-F8F94FC6C01E}" destId="{79161DB7-BB28-4B9A-8F35-A03E69547134}" srcOrd="0" destOrd="0" presId="urn:microsoft.com/office/officeart/2008/layout/NameandTitleOrganizationalChart"/>
    <dgm:cxn modelId="{2E43681A-0830-4DFA-A2FB-492FB16F1877}" type="presParOf" srcId="{C7A6B9C6-0375-42A2-BC8B-F8F94FC6C01E}" destId="{AEC39145-A5F4-451F-8B4A-4BCCF966E034}" srcOrd="1" destOrd="0" presId="urn:microsoft.com/office/officeart/2008/layout/NameandTitleOrganizationalChart"/>
    <dgm:cxn modelId="{BE9E00A7-61DF-47E2-92DA-997AB0C2D125}" type="presParOf" srcId="{C7A6B9C6-0375-42A2-BC8B-F8F94FC6C01E}" destId="{D5B36C44-C8CC-4FFA-929C-88C4283206E6}" srcOrd="2" destOrd="0" presId="urn:microsoft.com/office/officeart/2008/layout/NameandTitleOrganizationalChart"/>
    <dgm:cxn modelId="{E924DD58-10C3-44E3-B275-43760335D5C5}" type="presParOf" srcId="{0609E9D8-99E1-4CD0-98C2-C5A62C7DE8A7}" destId="{352B5F8A-A107-495A-A2FC-AF32475F0223}" srcOrd="1" destOrd="0" presId="urn:microsoft.com/office/officeart/2008/layout/NameandTitleOrganizationalChart"/>
    <dgm:cxn modelId="{C3C80CDB-5609-49DD-912D-F124CB3E8590}" type="presParOf" srcId="{0609E9D8-99E1-4CD0-98C2-C5A62C7DE8A7}" destId="{96695A3B-77C6-4284-A097-D3EBD0B95D56}" srcOrd="2" destOrd="0" presId="urn:microsoft.com/office/officeart/2008/layout/NameandTitleOrganizationalChart"/>
    <dgm:cxn modelId="{4CAF7AF1-10BB-411D-9D9F-0EC283471926}" type="presParOf" srcId="{EAA6C1C9-EEDE-4249-B7CC-5C25290A7EFE}" destId="{2F302B97-66FE-4A41-BE0D-C002BF3FA028}" srcOrd="2" destOrd="0" presId="urn:microsoft.com/office/officeart/2008/layout/NameandTitleOrganizationalChart"/>
    <dgm:cxn modelId="{F954377C-3916-45ED-B9CC-510739D40745}" type="presParOf" srcId="{0D02D6E5-FFDD-456E-9E7B-0C4047EB64DE}" destId="{D006BE32-4CCC-436F-B8A5-E6B5AD46894C}" srcOrd="2" destOrd="0" presId="urn:microsoft.com/office/officeart/2008/layout/NameandTitleOrganizationalChart"/>
    <dgm:cxn modelId="{69D70C42-AD02-4F79-84F6-3EA5912ACEA3}" type="presParOf" srcId="{2BE534A2-2F17-4000-B4A4-CF7F2287011F}" destId="{2EAF9375-AD76-40D5-9AE3-40372BF03119}" srcOrd="2" destOrd="0" presId="urn:microsoft.com/office/officeart/2008/layout/NameandTitleOrganizationalChart"/>
    <dgm:cxn modelId="{D61C9ACD-8439-4800-82C9-0875CF87ED88}" type="presParOf" srcId="{2EAF9375-AD76-40D5-9AE3-40372BF03119}" destId="{D690A19C-1586-4702-8B90-BD1C9F3337B1}" srcOrd="0" destOrd="0" presId="urn:microsoft.com/office/officeart/2008/layout/NameandTitleOrganizationalChart"/>
    <dgm:cxn modelId="{2E512E10-381D-4FB6-AFA2-AF7FDE6BC99F}" type="presParOf" srcId="{2EAF9375-AD76-40D5-9AE3-40372BF03119}" destId="{D72B6EDB-755B-42B0-B0F3-5FD411764D32}" srcOrd="1" destOrd="0" presId="urn:microsoft.com/office/officeart/2008/layout/NameandTitleOrganizationalChart"/>
    <dgm:cxn modelId="{120CC36D-F596-4F92-B532-CDFB806AC74D}" type="presParOf" srcId="{D72B6EDB-755B-42B0-B0F3-5FD411764D32}" destId="{7E3F58EE-A830-4B28-80E9-4C13955D77C8}" srcOrd="0" destOrd="0" presId="urn:microsoft.com/office/officeart/2008/layout/NameandTitleOrganizationalChart"/>
    <dgm:cxn modelId="{7A2CCA51-87BD-4F1B-BE4C-2F61C9C29891}" type="presParOf" srcId="{7E3F58EE-A830-4B28-80E9-4C13955D77C8}" destId="{A1B1E44B-BBD2-4542-8775-CC852A52D15C}" srcOrd="0" destOrd="0" presId="urn:microsoft.com/office/officeart/2008/layout/NameandTitleOrganizationalChart"/>
    <dgm:cxn modelId="{1B350EB7-B8D3-41F8-A9FA-90EF49E50904}" type="presParOf" srcId="{7E3F58EE-A830-4B28-80E9-4C13955D77C8}" destId="{B061C37D-7256-44B2-9E48-919610E7C871}" srcOrd="1" destOrd="0" presId="urn:microsoft.com/office/officeart/2008/layout/NameandTitleOrganizationalChart"/>
    <dgm:cxn modelId="{45DE31A0-F753-47AF-9F7F-21BF58E1DCBF}" type="presParOf" srcId="{7E3F58EE-A830-4B28-80E9-4C13955D77C8}" destId="{671F9417-1359-4BD1-BF2A-0C6E17C4A918}" srcOrd="2" destOrd="0" presId="urn:microsoft.com/office/officeart/2008/layout/NameandTitleOrganizationalChart"/>
    <dgm:cxn modelId="{DF9438BD-3BC7-4C72-A57C-4B55934B3D53}" type="presParOf" srcId="{D72B6EDB-755B-42B0-B0F3-5FD411764D32}" destId="{895D02E0-6FB0-4E9E-B338-F01AB252BF55}" srcOrd="1" destOrd="0" presId="urn:microsoft.com/office/officeart/2008/layout/NameandTitleOrganizationalChart"/>
    <dgm:cxn modelId="{2E83E95D-9BD3-4A65-AAF2-842B088F43B1}" type="presParOf" srcId="{D72B6EDB-755B-42B0-B0F3-5FD411764D32}" destId="{6DA594B9-19E5-4BFF-AD56-A7E8E7E2AC81}" srcOrd="2" destOrd="0" presId="urn:microsoft.com/office/officeart/2008/layout/NameandTitleOrganizationalChart"/>
    <dgm:cxn modelId="{15508BF5-F902-49C3-AD4C-C93E8160A9C5}" type="presParOf" srcId="{2EAF9375-AD76-40D5-9AE3-40372BF03119}" destId="{00F3A05B-1ECD-4918-9FED-5EE2DFCDE9CD}" srcOrd="2" destOrd="0" presId="urn:microsoft.com/office/officeart/2008/layout/NameandTitleOrganizationalChart"/>
    <dgm:cxn modelId="{0E840CFB-C408-4FA4-BC5D-056CCADFB91E}" type="presParOf" srcId="{2EAF9375-AD76-40D5-9AE3-40372BF03119}" destId="{6C828E18-0865-4BA2-9A72-9C44C409DD9A}" srcOrd="3" destOrd="0" presId="urn:microsoft.com/office/officeart/2008/layout/NameandTitleOrganizationalChart"/>
    <dgm:cxn modelId="{1C6B0106-E85C-49AB-9B60-076258C402E2}" type="presParOf" srcId="{6C828E18-0865-4BA2-9A72-9C44C409DD9A}" destId="{35EC5D08-DE63-471D-90A3-D65251CDD99F}" srcOrd="0" destOrd="0" presId="urn:microsoft.com/office/officeart/2008/layout/NameandTitleOrganizationalChart"/>
    <dgm:cxn modelId="{3308DDAE-6D7F-4772-A93B-5019B992B1FC}" type="presParOf" srcId="{35EC5D08-DE63-471D-90A3-D65251CDD99F}" destId="{9B11E9DE-6AAC-41BD-A4C4-24A1D073F330}" srcOrd="0" destOrd="0" presId="urn:microsoft.com/office/officeart/2008/layout/NameandTitleOrganizationalChart"/>
    <dgm:cxn modelId="{5F8505CC-9DD6-47F3-859B-A73DA8157756}" type="presParOf" srcId="{35EC5D08-DE63-471D-90A3-D65251CDD99F}" destId="{7D718DDD-561A-48FD-B818-8C86CF84D3AE}" srcOrd="1" destOrd="0" presId="urn:microsoft.com/office/officeart/2008/layout/NameandTitleOrganizationalChart"/>
    <dgm:cxn modelId="{A2499C8C-ACBC-4DA3-9C75-DAF1DFAA5634}" type="presParOf" srcId="{35EC5D08-DE63-471D-90A3-D65251CDD99F}" destId="{2527A978-51FA-4EDB-BE2E-7FB811732DBC}" srcOrd="2" destOrd="0" presId="urn:microsoft.com/office/officeart/2008/layout/NameandTitleOrganizationalChart"/>
    <dgm:cxn modelId="{1C52772B-1BE2-4B8D-809E-678F039DBBE6}" type="presParOf" srcId="{6C828E18-0865-4BA2-9A72-9C44C409DD9A}" destId="{125C4A4C-A763-455E-B618-950907DEBE0A}" srcOrd="1" destOrd="0" presId="urn:microsoft.com/office/officeart/2008/layout/NameandTitleOrganizationalChart"/>
    <dgm:cxn modelId="{2BBED400-7CCC-4B10-B133-E4C22B363FC6}" type="presParOf" srcId="{6C828E18-0865-4BA2-9A72-9C44C409DD9A}" destId="{EA3ABE5C-1691-4240-816A-1D6089059BFD}" srcOrd="2" destOrd="0" presId="urn:microsoft.com/office/officeart/2008/layout/NameandTitleOrganizationalChart"/>
    <dgm:cxn modelId="{E57C4D57-24E2-41F5-B48C-DC991CF30142}" type="presParOf" srcId="{2EAF9375-AD76-40D5-9AE3-40372BF03119}" destId="{C65ECF18-583E-4157-92EF-D2B06A71C38D}" srcOrd="4" destOrd="0" presId="urn:microsoft.com/office/officeart/2008/layout/NameandTitleOrganizationalChart"/>
    <dgm:cxn modelId="{2E210DA0-549F-47CA-BEFB-28543EE263EE}" type="presParOf" srcId="{2EAF9375-AD76-40D5-9AE3-40372BF03119}" destId="{D57618FD-FBD9-4981-8123-DBD741A0DC78}" srcOrd="5" destOrd="0" presId="urn:microsoft.com/office/officeart/2008/layout/NameandTitleOrganizationalChart"/>
    <dgm:cxn modelId="{9C166A74-4D5D-4B8A-A504-4A02FAFFA829}" type="presParOf" srcId="{D57618FD-FBD9-4981-8123-DBD741A0DC78}" destId="{61CC51D5-40FD-44AC-9F61-2CF78FDB1B38}" srcOrd="0" destOrd="0" presId="urn:microsoft.com/office/officeart/2008/layout/NameandTitleOrganizationalChart"/>
    <dgm:cxn modelId="{9895D1CB-1F45-470F-B155-9742F3165A4D}" type="presParOf" srcId="{61CC51D5-40FD-44AC-9F61-2CF78FDB1B38}" destId="{37745E8B-2886-4053-B228-7DAE7479D443}" srcOrd="0" destOrd="0" presId="urn:microsoft.com/office/officeart/2008/layout/NameandTitleOrganizationalChart"/>
    <dgm:cxn modelId="{8C84E305-5CDD-43FE-88E2-B61131814F5B}" type="presParOf" srcId="{61CC51D5-40FD-44AC-9F61-2CF78FDB1B38}" destId="{76087A8A-7684-4668-B2A0-FFB07C26F48B}" srcOrd="1" destOrd="0" presId="urn:microsoft.com/office/officeart/2008/layout/NameandTitleOrganizationalChart"/>
    <dgm:cxn modelId="{A3C00A01-84AF-44C2-9A5D-CC68784F3136}" type="presParOf" srcId="{61CC51D5-40FD-44AC-9F61-2CF78FDB1B38}" destId="{8029776A-FA8A-4420-85FE-7E3D88F28B36}" srcOrd="2" destOrd="0" presId="urn:microsoft.com/office/officeart/2008/layout/NameandTitleOrganizationalChart"/>
    <dgm:cxn modelId="{0E960343-5FB6-4F27-98D3-0BD660AB282E}" type="presParOf" srcId="{D57618FD-FBD9-4981-8123-DBD741A0DC78}" destId="{E7254062-44C5-4200-9F19-4A345B2A1348}" srcOrd="1" destOrd="0" presId="urn:microsoft.com/office/officeart/2008/layout/NameandTitleOrganizationalChart"/>
    <dgm:cxn modelId="{1407D24A-DF4A-494B-B507-E72501EC8324}" type="presParOf" srcId="{D57618FD-FBD9-4981-8123-DBD741A0DC78}" destId="{14967A22-3680-44B8-BA5C-09594ADA475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5ECF18-583E-4157-92EF-D2B06A71C38D}">
      <dsp:nvSpPr>
        <dsp:cNvPr id="0" name=""/>
        <dsp:cNvSpPr/>
      </dsp:nvSpPr>
      <dsp:spPr>
        <a:xfrm>
          <a:off x="5737871" y="1600114"/>
          <a:ext cx="159142" cy="1281017"/>
        </a:xfrm>
        <a:custGeom>
          <a:avLst/>
          <a:gdLst/>
          <a:ahLst/>
          <a:cxnLst/>
          <a:rect l="0" t="0" r="0" b="0"/>
          <a:pathLst>
            <a:path>
              <a:moveTo>
                <a:pt x="159142" y="0"/>
              </a:moveTo>
              <a:lnTo>
                <a:pt x="159142" y="1281017"/>
              </a:lnTo>
              <a:lnTo>
                <a:pt x="0" y="1281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3A05B-1ECD-4918-9FED-5EE2DFCDE9CD}">
      <dsp:nvSpPr>
        <dsp:cNvPr id="0" name=""/>
        <dsp:cNvSpPr/>
      </dsp:nvSpPr>
      <dsp:spPr>
        <a:xfrm>
          <a:off x="5897014" y="1600114"/>
          <a:ext cx="159142" cy="519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9910"/>
              </a:lnTo>
              <a:lnTo>
                <a:pt x="159142" y="5199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90A19C-1586-4702-8B90-BD1C9F3337B1}">
      <dsp:nvSpPr>
        <dsp:cNvPr id="0" name=""/>
        <dsp:cNvSpPr/>
      </dsp:nvSpPr>
      <dsp:spPr>
        <a:xfrm>
          <a:off x="5737871" y="1600114"/>
          <a:ext cx="159142" cy="519910"/>
        </a:xfrm>
        <a:custGeom>
          <a:avLst/>
          <a:gdLst/>
          <a:ahLst/>
          <a:cxnLst/>
          <a:rect l="0" t="0" r="0" b="0"/>
          <a:pathLst>
            <a:path>
              <a:moveTo>
                <a:pt x="159142" y="0"/>
              </a:moveTo>
              <a:lnTo>
                <a:pt x="159142" y="519910"/>
              </a:lnTo>
              <a:lnTo>
                <a:pt x="0" y="5199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B756F-5674-486F-8FE7-D876642C408E}">
      <dsp:nvSpPr>
        <dsp:cNvPr id="0" name=""/>
        <dsp:cNvSpPr/>
      </dsp:nvSpPr>
      <dsp:spPr>
        <a:xfrm>
          <a:off x="10584450" y="4644540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624991" y="166157"/>
              </a:lnTo>
              <a:lnTo>
                <a:pt x="624991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3230C-7B33-4054-BD4E-93C382DDE419}">
      <dsp:nvSpPr>
        <dsp:cNvPr id="0" name=""/>
        <dsp:cNvSpPr/>
      </dsp:nvSpPr>
      <dsp:spPr>
        <a:xfrm>
          <a:off x="9959458" y="4644540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624991" y="0"/>
              </a:moveTo>
              <a:lnTo>
                <a:pt x="624991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0EE89-2469-4732-BBBA-26B42FDDAF5F}">
      <dsp:nvSpPr>
        <dsp:cNvPr id="0" name=""/>
        <dsp:cNvSpPr/>
      </dsp:nvSpPr>
      <dsp:spPr>
        <a:xfrm>
          <a:off x="10538730" y="3883433"/>
          <a:ext cx="91440" cy="2787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1180E-6059-4B5B-AD5B-D503EA48EA14}">
      <dsp:nvSpPr>
        <dsp:cNvPr id="0" name=""/>
        <dsp:cNvSpPr/>
      </dsp:nvSpPr>
      <dsp:spPr>
        <a:xfrm>
          <a:off x="5897014" y="1600114"/>
          <a:ext cx="4687435" cy="1800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370"/>
              </a:lnTo>
              <a:lnTo>
                <a:pt x="4687435" y="1688370"/>
              </a:lnTo>
              <a:lnTo>
                <a:pt x="4687435" y="1800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5BF41D-84D0-4812-BEAA-3EE5F9F17A6C}">
      <dsp:nvSpPr>
        <dsp:cNvPr id="0" name=""/>
        <dsp:cNvSpPr/>
      </dsp:nvSpPr>
      <dsp:spPr>
        <a:xfrm>
          <a:off x="6834501" y="4644540"/>
          <a:ext cx="1874974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1874974" y="166157"/>
              </a:lnTo>
              <a:lnTo>
                <a:pt x="1874974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65614-AED5-4425-9E57-7273B70BD431}">
      <dsp:nvSpPr>
        <dsp:cNvPr id="0" name=""/>
        <dsp:cNvSpPr/>
      </dsp:nvSpPr>
      <dsp:spPr>
        <a:xfrm>
          <a:off x="6834501" y="4644540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624991" y="166157"/>
              </a:lnTo>
              <a:lnTo>
                <a:pt x="624991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CDA14-87A9-4B02-9610-0C5992A3F8BE}">
      <dsp:nvSpPr>
        <dsp:cNvPr id="0" name=""/>
        <dsp:cNvSpPr/>
      </dsp:nvSpPr>
      <dsp:spPr>
        <a:xfrm>
          <a:off x="6209510" y="4644540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624991" y="0"/>
              </a:moveTo>
              <a:lnTo>
                <a:pt x="624991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3F3EE-9DB1-4D1A-8346-B508CB3F453C}">
      <dsp:nvSpPr>
        <dsp:cNvPr id="0" name=""/>
        <dsp:cNvSpPr/>
      </dsp:nvSpPr>
      <dsp:spPr>
        <a:xfrm>
          <a:off x="4959527" y="4644540"/>
          <a:ext cx="1874974" cy="278715"/>
        </a:xfrm>
        <a:custGeom>
          <a:avLst/>
          <a:gdLst/>
          <a:ahLst/>
          <a:cxnLst/>
          <a:rect l="0" t="0" r="0" b="0"/>
          <a:pathLst>
            <a:path>
              <a:moveTo>
                <a:pt x="1874974" y="0"/>
              </a:moveTo>
              <a:lnTo>
                <a:pt x="1874974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4CC71-6D14-45A5-96E3-6CB1E8C4D9A7}">
      <dsp:nvSpPr>
        <dsp:cNvPr id="0" name=""/>
        <dsp:cNvSpPr/>
      </dsp:nvSpPr>
      <dsp:spPr>
        <a:xfrm>
          <a:off x="6209510" y="3883433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624991" y="166157"/>
              </a:lnTo>
              <a:lnTo>
                <a:pt x="624991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79EEE-F693-45CC-B147-4B4190EEF68A}">
      <dsp:nvSpPr>
        <dsp:cNvPr id="0" name=""/>
        <dsp:cNvSpPr/>
      </dsp:nvSpPr>
      <dsp:spPr>
        <a:xfrm>
          <a:off x="5584518" y="3883433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624991" y="0"/>
              </a:moveTo>
              <a:lnTo>
                <a:pt x="624991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8E9FC-4034-4C60-84A5-797E095FB64B}">
      <dsp:nvSpPr>
        <dsp:cNvPr id="0" name=""/>
        <dsp:cNvSpPr/>
      </dsp:nvSpPr>
      <dsp:spPr>
        <a:xfrm>
          <a:off x="5897014" y="1600114"/>
          <a:ext cx="312495" cy="1800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370"/>
              </a:lnTo>
              <a:lnTo>
                <a:pt x="312495" y="1688370"/>
              </a:lnTo>
              <a:lnTo>
                <a:pt x="312495" y="1800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4A51A4-883D-4F5D-B662-5069514259B7}">
      <dsp:nvSpPr>
        <dsp:cNvPr id="0" name=""/>
        <dsp:cNvSpPr/>
      </dsp:nvSpPr>
      <dsp:spPr>
        <a:xfrm>
          <a:off x="2459562" y="3883433"/>
          <a:ext cx="1874974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1874974" y="166157"/>
              </a:lnTo>
              <a:lnTo>
                <a:pt x="1874974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C5AB9-0DFA-4C92-B0AA-F92D92A93A85}">
      <dsp:nvSpPr>
        <dsp:cNvPr id="0" name=""/>
        <dsp:cNvSpPr/>
      </dsp:nvSpPr>
      <dsp:spPr>
        <a:xfrm>
          <a:off x="2459562" y="3883433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57"/>
              </a:lnTo>
              <a:lnTo>
                <a:pt x="624991" y="166157"/>
              </a:lnTo>
              <a:lnTo>
                <a:pt x="624991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64895-0799-4C1C-8496-D3350ECD8455}">
      <dsp:nvSpPr>
        <dsp:cNvPr id="0" name=""/>
        <dsp:cNvSpPr/>
      </dsp:nvSpPr>
      <dsp:spPr>
        <a:xfrm>
          <a:off x="1834570" y="3883433"/>
          <a:ext cx="624991" cy="278715"/>
        </a:xfrm>
        <a:custGeom>
          <a:avLst/>
          <a:gdLst/>
          <a:ahLst/>
          <a:cxnLst/>
          <a:rect l="0" t="0" r="0" b="0"/>
          <a:pathLst>
            <a:path>
              <a:moveTo>
                <a:pt x="624991" y="0"/>
              </a:moveTo>
              <a:lnTo>
                <a:pt x="624991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1F91E-F5B4-4138-8821-B5630D97CE0A}">
      <dsp:nvSpPr>
        <dsp:cNvPr id="0" name=""/>
        <dsp:cNvSpPr/>
      </dsp:nvSpPr>
      <dsp:spPr>
        <a:xfrm>
          <a:off x="584587" y="3883433"/>
          <a:ext cx="1874974" cy="278715"/>
        </a:xfrm>
        <a:custGeom>
          <a:avLst/>
          <a:gdLst/>
          <a:ahLst/>
          <a:cxnLst/>
          <a:rect l="0" t="0" r="0" b="0"/>
          <a:pathLst>
            <a:path>
              <a:moveTo>
                <a:pt x="1874974" y="0"/>
              </a:moveTo>
              <a:lnTo>
                <a:pt x="1874974" y="166157"/>
              </a:lnTo>
              <a:lnTo>
                <a:pt x="0" y="166157"/>
              </a:lnTo>
              <a:lnTo>
                <a:pt x="0" y="2787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E3F5EC-52AC-46C1-8B49-73F4C17E7B85}">
      <dsp:nvSpPr>
        <dsp:cNvPr id="0" name=""/>
        <dsp:cNvSpPr/>
      </dsp:nvSpPr>
      <dsp:spPr>
        <a:xfrm>
          <a:off x="2459562" y="1600114"/>
          <a:ext cx="3437452" cy="1800928"/>
        </a:xfrm>
        <a:custGeom>
          <a:avLst/>
          <a:gdLst/>
          <a:ahLst/>
          <a:cxnLst/>
          <a:rect l="0" t="0" r="0" b="0"/>
          <a:pathLst>
            <a:path>
              <a:moveTo>
                <a:pt x="3437452" y="0"/>
              </a:moveTo>
              <a:lnTo>
                <a:pt x="3437452" y="1688370"/>
              </a:lnTo>
              <a:lnTo>
                <a:pt x="0" y="1688370"/>
              </a:lnTo>
              <a:lnTo>
                <a:pt x="0" y="1800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0853C-CD2F-4B16-9E38-75B1E0E5949E}">
      <dsp:nvSpPr>
        <dsp:cNvPr id="0" name=""/>
        <dsp:cNvSpPr/>
      </dsp:nvSpPr>
      <dsp:spPr>
        <a:xfrm>
          <a:off x="1209579" y="1600114"/>
          <a:ext cx="4687435" cy="1800928"/>
        </a:xfrm>
        <a:custGeom>
          <a:avLst/>
          <a:gdLst/>
          <a:ahLst/>
          <a:cxnLst/>
          <a:rect l="0" t="0" r="0" b="0"/>
          <a:pathLst>
            <a:path>
              <a:moveTo>
                <a:pt x="4687435" y="0"/>
              </a:moveTo>
              <a:lnTo>
                <a:pt x="4687435" y="1688370"/>
              </a:lnTo>
              <a:lnTo>
                <a:pt x="0" y="1688370"/>
              </a:lnTo>
              <a:lnTo>
                <a:pt x="0" y="1800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A9156-BDE6-4622-92B0-680EC3096944}">
      <dsp:nvSpPr>
        <dsp:cNvPr id="0" name=""/>
        <dsp:cNvSpPr/>
      </dsp:nvSpPr>
      <dsp:spPr>
        <a:xfrm>
          <a:off x="5431166" y="1117722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Programme Manager (A10)</a:t>
          </a:r>
        </a:p>
      </dsp:txBody>
      <dsp:txXfrm>
        <a:off x="5431166" y="1117722"/>
        <a:ext cx="931697" cy="482391"/>
      </dsp:txXfrm>
    </dsp:sp>
    <dsp:sp modelId="{ED9B6FC0-EAC0-45C7-9557-C12D2AB705D1}">
      <dsp:nvSpPr>
        <dsp:cNvPr id="0" name=""/>
        <dsp:cNvSpPr/>
      </dsp:nvSpPr>
      <dsp:spPr>
        <a:xfrm>
          <a:off x="5617505" y="1492916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5617505" y="1492916"/>
        <a:ext cx="838527" cy="160797"/>
      </dsp:txXfrm>
    </dsp:sp>
    <dsp:sp modelId="{A685CF6B-4107-4B22-873E-30EA050EC8E8}">
      <dsp:nvSpPr>
        <dsp:cNvPr id="0" name=""/>
        <dsp:cNvSpPr/>
      </dsp:nvSpPr>
      <dsp:spPr>
        <a:xfrm>
          <a:off x="743730" y="3401042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Business Analyst (A8)</a:t>
          </a:r>
        </a:p>
      </dsp:txBody>
      <dsp:txXfrm>
        <a:off x="743730" y="3401042"/>
        <a:ext cx="931697" cy="482391"/>
      </dsp:txXfrm>
    </dsp:sp>
    <dsp:sp modelId="{CA3721AD-18DF-4E5B-9257-52BE4E839CD2}">
      <dsp:nvSpPr>
        <dsp:cNvPr id="0" name=""/>
        <dsp:cNvSpPr/>
      </dsp:nvSpPr>
      <dsp:spPr>
        <a:xfrm>
          <a:off x="930070" y="3776235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930070" y="3776235"/>
        <a:ext cx="838527" cy="160797"/>
      </dsp:txXfrm>
    </dsp:sp>
    <dsp:sp modelId="{66DF99D5-BC4D-494C-873A-61677A64D5B0}">
      <dsp:nvSpPr>
        <dsp:cNvPr id="0" name=""/>
        <dsp:cNvSpPr/>
      </dsp:nvSpPr>
      <dsp:spPr>
        <a:xfrm>
          <a:off x="1993713" y="3401042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Architecture</a:t>
          </a:r>
        </a:p>
      </dsp:txBody>
      <dsp:txXfrm>
        <a:off x="1993713" y="3401042"/>
        <a:ext cx="931697" cy="482391"/>
      </dsp:txXfrm>
    </dsp:sp>
    <dsp:sp modelId="{A3E85A19-4203-456E-84B3-12A581F46C5A}">
      <dsp:nvSpPr>
        <dsp:cNvPr id="0" name=""/>
        <dsp:cNvSpPr/>
      </dsp:nvSpPr>
      <dsp:spPr>
        <a:xfrm>
          <a:off x="2180052" y="3776235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UK</a:t>
          </a:r>
        </a:p>
      </dsp:txBody>
      <dsp:txXfrm>
        <a:off x="2180052" y="3776235"/>
        <a:ext cx="838527" cy="160797"/>
      </dsp:txXfrm>
    </dsp:sp>
    <dsp:sp modelId="{28C0DD4A-E164-47EE-AEF3-DE1B20AF45AD}">
      <dsp:nvSpPr>
        <dsp:cNvPr id="0" name=""/>
        <dsp:cNvSpPr/>
      </dsp:nvSpPr>
      <dsp:spPr>
        <a:xfrm>
          <a:off x="118739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Integration Architect (A9)</a:t>
          </a:r>
        </a:p>
      </dsp:txBody>
      <dsp:txXfrm>
        <a:off x="118739" y="4162149"/>
        <a:ext cx="931697" cy="482391"/>
      </dsp:txXfrm>
    </dsp:sp>
    <dsp:sp modelId="{CEB47F66-7442-40AE-9E37-36E345291B4A}">
      <dsp:nvSpPr>
        <dsp:cNvPr id="0" name=""/>
        <dsp:cNvSpPr/>
      </dsp:nvSpPr>
      <dsp:spPr>
        <a:xfrm>
          <a:off x="305078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305078" y="4537342"/>
        <a:ext cx="838527" cy="160797"/>
      </dsp:txXfrm>
    </dsp:sp>
    <dsp:sp modelId="{3DEA4DC7-1F5B-4028-9A7C-F22508E87588}">
      <dsp:nvSpPr>
        <dsp:cNvPr id="0" name=""/>
        <dsp:cNvSpPr/>
      </dsp:nvSpPr>
      <dsp:spPr>
        <a:xfrm>
          <a:off x="1368722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ETL </a:t>
          </a:r>
          <a:br>
            <a:rPr lang="en-GB" sz="900" kern="1200" dirty="0"/>
          </a:br>
          <a:r>
            <a:rPr lang="en-GB" sz="900" kern="1200" dirty="0"/>
            <a:t>Consultant (A7)</a:t>
          </a:r>
        </a:p>
      </dsp:txBody>
      <dsp:txXfrm>
        <a:off x="1368722" y="4162149"/>
        <a:ext cx="931697" cy="482391"/>
      </dsp:txXfrm>
    </dsp:sp>
    <dsp:sp modelId="{700477C0-334E-4C86-B911-C4B190044C6D}">
      <dsp:nvSpPr>
        <dsp:cNvPr id="0" name=""/>
        <dsp:cNvSpPr/>
      </dsp:nvSpPr>
      <dsp:spPr>
        <a:xfrm>
          <a:off x="1555061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1555061" y="4537342"/>
        <a:ext cx="838527" cy="160797"/>
      </dsp:txXfrm>
    </dsp:sp>
    <dsp:sp modelId="{B5B7B052-B1F3-4249-B2F1-6305C958A600}">
      <dsp:nvSpPr>
        <dsp:cNvPr id="0" name=""/>
        <dsp:cNvSpPr/>
      </dsp:nvSpPr>
      <dsp:spPr>
        <a:xfrm>
          <a:off x="2618704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DBA (Oracle) (A7)</a:t>
          </a:r>
        </a:p>
      </dsp:txBody>
      <dsp:txXfrm>
        <a:off x="2618704" y="4162149"/>
        <a:ext cx="931697" cy="482391"/>
      </dsp:txXfrm>
    </dsp:sp>
    <dsp:sp modelId="{58630196-A326-42E7-9E35-E69D43C79CF2}">
      <dsp:nvSpPr>
        <dsp:cNvPr id="0" name=""/>
        <dsp:cNvSpPr/>
      </dsp:nvSpPr>
      <dsp:spPr>
        <a:xfrm>
          <a:off x="2805044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2805044" y="4537342"/>
        <a:ext cx="838527" cy="160797"/>
      </dsp:txXfrm>
    </dsp:sp>
    <dsp:sp modelId="{E1D76D3A-EEDD-4D47-BFBA-01DE0C61F133}">
      <dsp:nvSpPr>
        <dsp:cNvPr id="0" name=""/>
        <dsp:cNvSpPr/>
      </dsp:nvSpPr>
      <dsp:spPr>
        <a:xfrm>
          <a:off x="3868687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Security Architect – Assessment (T7)</a:t>
          </a:r>
        </a:p>
      </dsp:txBody>
      <dsp:txXfrm>
        <a:off x="3868687" y="4162149"/>
        <a:ext cx="931697" cy="482391"/>
      </dsp:txXfrm>
    </dsp:sp>
    <dsp:sp modelId="{BB61E797-7305-4A3C-9492-AF06CA559953}">
      <dsp:nvSpPr>
        <dsp:cNvPr id="0" name=""/>
        <dsp:cNvSpPr/>
      </dsp:nvSpPr>
      <dsp:spPr>
        <a:xfrm>
          <a:off x="4055027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4055027" y="4537342"/>
        <a:ext cx="838527" cy="160797"/>
      </dsp:txXfrm>
    </dsp:sp>
    <dsp:sp modelId="{6A21F975-A883-4091-AE81-9B7A6DE350EA}">
      <dsp:nvSpPr>
        <dsp:cNvPr id="0" name=""/>
        <dsp:cNvSpPr/>
      </dsp:nvSpPr>
      <dsp:spPr>
        <a:xfrm>
          <a:off x="5743661" y="3401042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Development</a:t>
          </a:r>
        </a:p>
      </dsp:txBody>
      <dsp:txXfrm>
        <a:off x="5743661" y="3401042"/>
        <a:ext cx="931697" cy="482391"/>
      </dsp:txXfrm>
    </dsp:sp>
    <dsp:sp modelId="{E24C5BBC-FCCC-4A29-89CD-42ABE3D6636D}">
      <dsp:nvSpPr>
        <dsp:cNvPr id="0" name=""/>
        <dsp:cNvSpPr/>
      </dsp:nvSpPr>
      <dsp:spPr>
        <a:xfrm>
          <a:off x="5930001" y="3776235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Offshore</a:t>
          </a:r>
        </a:p>
      </dsp:txBody>
      <dsp:txXfrm>
        <a:off x="5930001" y="3776235"/>
        <a:ext cx="838527" cy="160797"/>
      </dsp:txXfrm>
    </dsp:sp>
    <dsp:sp modelId="{B34B517C-7B3B-43F1-B123-559E10D018D4}">
      <dsp:nvSpPr>
        <dsp:cNvPr id="0" name=""/>
        <dsp:cNvSpPr/>
      </dsp:nvSpPr>
      <dsp:spPr>
        <a:xfrm>
          <a:off x="5118670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Scrum Master (offshore) (D1)</a:t>
          </a:r>
        </a:p>
      </dsp:txBody>
      <dsp:txXfrm>
        <a:off x="5118670" y="4162149"/>
        <a:ext cx="931697" cy="482391"/>
      </dsp:txXfrm>
    </dsp:sp>
    <dsp:sp modelId="{FBDDC902-EC9B-4150-AADD-E80B48CA5F05}">
      <dsp:nvSpPr>
        <dsp:cNvPr id="0" name=""/>
        <dsp:cNvSpPr/>
      </dsp:nvSpPr>
      <dsp:spPr>
        <a:xfrm>
          <a:off x="5305009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5305009" y="4537342"/>
        <a:ext cx="838527" cy="160797"/>
      </dsp:txXfrm>
    </dsp:sp>
    <dsp:sp modelId="{28E95EEB-C867-4EE9-A077-5E8DA7CA6E77}">
      <dsp:nvSpPr>
        <dsp:cNvPr id="0" name=""/>
        <dsp:cNvSpPr/>
      </dsp:nvSpPr>
      <dsp:spPr>
        <a:xfrm>
          <a:off x="6368653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Integration Lead (offshore) (C2)</a:t>
          </a:r>
        </a:p>
      </dsp:txBody>
      <dsp:txXfrm>
        <a:off x="6368653" y="4162149"/>
        <a:ext cx="931697" cy="482391"/>
      </dsp:txXfrm>
    </dsp:sp>
    <dsp:sp modelId="{56A5C94E-636A-4FE5-9129-2BCB19AF3E7F}">
      <dsp:nvSpPr>
        <dsp:cNvPr id="0" name=""/>
        <dsp:cNvSpPr/>
      </dsp:nvSpPr>
      <dsp:spPr>
        <a:xfrm>
          <a:off x="6554992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6554992" y="4537342"/>
        <a:ext cx="838527" cy="160797"/>
      </dsp:txXfrm>
    </dsp:sp>
    <dsp:sp modelId="{A89FCA7A-DCED-4A67-B320-02FFE53B9E95}">
      <dsp:nvSpPr>
        <dsp:cNvPr id="0" name=""/>
        <dsp:cNvSpPr/>
      </dsp:nvSpPr>
      <dsp:spPr>
        <a:xfrm>
          <a:off x="4493679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API Designer (offshore)</a:t>
          </a:r>
        </a:p>
      </dsp:txBody>
      <dsp:txXfrm>
        <a:off x="4493679" y="4923255"/>
        <a:ext cx="931697" cy="482391"/>
      </dsp:txXfrm>
    </dsp:sp>
    <dsp:sp modelId="{73CFC0FE-C743-47D1-A930-82CCCE639770}">
      <dsp:nvSpPr>
        <dsp:cNvPr id="0" name=""/>
        <dsp:cNvSpPr/>
      </dsp:nvSpPr>
      <dsp:spPr>
        <a:xfrm>
          <a:off x="4680018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4680018" y="5298448"/>
        <a:ext cx="838527" cy="160797"/>
      </dsp:txXfrm>
    </dsp:sp>
    <dsp:sp modelId="{8996D66C-F0D2-4BF2-B8F8-B8539F84D8D2}">
      <dsp:nvSpPr>
        <dsp:cNvPr id="0" name=""/>
        <dsp:cNvSpPr/>
      </dsp:nvSpPr>
      <dsp:spPr>
        <a:xfrm>
          <a:off x="5743661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API Developer (offshore) </a:t>
          </a:r>
          <a:r>
            <a:rPr lang="en-GB" sz="900" b="0" kern="1200" dirty="0"/>
            <a:t>x 2</a:t>
          </a:r>
          <a:r>
            <a:rPr lang="en-GB" sz="900" kern="1200" dirty="0"/>
            <a:t> (B2)</a:t>
          </a:r>
        </a:p>
      </dsp:txBody>
      <dsp:txXfrm>
        <a:off x="5743661" y="4923255"/>
        <a:ext cx="931697" cy="482391"/>
      </dsp:txXfrm>
    </dsp:sp>
    <dsp:sp modelId="{0ACCFAAC-C074-43CD-97CA-9EEE14F90A20}">
      <dsp:nvSpPr>
        <dsp:cNvPr id="0" name=""/>
        <dsp:cNvSpPr/>
      </dsp:nvSpPr>
      <dsp:spPr>
        <a:xfrm>
          <a:off x="5930001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5930001" y="5298448"/>
        <a:ext cx="838527" cy="160797"/>
      </dsp:txXfrm>
    </dsp:sp>
    <dsp:sp modelId="{6D2ECFA5-F3E0-4D71-9C5A-3AB424FC1CDC}">
      <dsp:nvSpPr>
        <dsp:cNvPr id="0" name=""/>
        <dsp:cNvSpPr/>
      </dsp:nvSpPr>
      <dsp:spPr>
        <a:xfrm>
          <a:off x="6993644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DBA (offshore) B2</a:t>
          </a:r>
        </a:p>
      </dsp:txBody>
      <dsp:txXfrm>
        <a:off x="6993644" y="4923255"/>
        <a:ext cx="931697" cy="482391"/>
      </dsp:txXfrm>
    </dsp:sp>
    <dsp:sp modelId="{0563A454-2497-49A1-AFB1-B46682C5F9A7}">
      <dsp:nvSpPr>
        <dsp:cNvPr id="0" name=""/>
        <dsp:cNvSpPr/>
      </dsp:nvSpPr>
      <dsp:spPr>
        <a:xfrm>
          <a:off x="7179983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7179983" y="5298448"/>
        <a:ext cx="838527" cy="160797"/>
      </dsp:txXfrm>
    </dsp:sp>
    <dsp:sp modelId="{6476A51D-D68A-4F81-ADD9-D92D63B84A14}">
      <dsp:nvSpPr>
        <dsp:cNvPr id="0" name=""/>
        <dsp:cNvSpPr/>
      </dsp:nvSpPr>
      <dsp:spPr>
        <a:xfrm>
          <a:off x="8243627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ETL Developer (offshore) B2</a:t>
          </a:r>
        </a:p>
      </dsp:txBody>
      <dsp:txXfrm>
        <a:off x="8243627" y="4923255"/>
        <a:ext cx="931697" cy="482391"/>
      </dsp:txXfrm>
    </dsp:sp>
    <dsp:sp modelId="{B7EB9480-460F-49AB-8570-19716A65B28F}">
      <dsp:nvSpPr>
        <dsp:cNvPr id="0" name=""/>
        <dsp:cNvSpPr/>
      </dsp:nvSpPr>
      <dsp:spPr>
        <a:xfrm>
          <a:off x="8429966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8429966" y="5298448"/>
        <a:ext cx="838527" cy="160797"/>
      </dsp:txXfrm>
    </dsp:sp>
    <dsp:sp modelId="{9205F3DD-B62A-46BA-BC1F-9777D00FDA91}">
      <dsp:nvSpPr>
        <dsp:cNvPr id="0" name=""/>
        <dsp:cNvSpPr/>
      </dsp:nvSpPr>
      <dsp:spPr>
        <a:xfrm>
          <a:off x="10118601" y="3401042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Testing</a:t>
          </a:r>
        </a:p>
      </dsp:txBody>
      <dsp:txXfrm>
        <a:off x="10118601" y="3401042"/>
        <a:ext cx="931697" cy="482391"/>
      </dsp:txXfrm>
    </dsp:sp>
    <dsp:sp modelId="{AC8B6C72-01DA-4D7C-9C76-A2A4E996CD38}">
      <dsp:nvSpPr>
        <dsp:cNvPr id="0" name=""/>
        <dsp:cNvSpPr/>
      </dsp:nvSpPr>
      <dsp:spPr>
        <a:xfrm>
          <a:off x="10304940" y="3776235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UK / Offshore</a:t>
          </a:r>
        </a:p>
      </dsp:txBody>
      <dsp:txXfrm>
        <a:off x="10304940" y="3776235"/>
        <a:ext cx="838527" cy="160797"/>
      </dsp:txXfrm>
    </dsp:sp>
    <dsp:sp modelId="{9EF65903-26F9-4F23-ABC3-A51301C6BCAB}">
      <dsp:nvSpPr>
        <dsp:cNvPr id="0" name=""/>
        <dsp:cNvSpPr/>
      </dsp:nvSpPr>
      <dsp:spPr>
        <a:xfrm>
          <a:off x="10118601" y="416214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Test Manager (A8) – POC/ Strategy</a:t>
          </a:r>
        </a:p>
      </dsp:txBody>
      <dsp:txXfrm>
        <a:off x="10118601" y="4162149"/>
        <a:ext cx="931697" cy="482391"/>
      </dsp:txXfrm>
    </dsp:sp>
    <dsp:sp modelId="{9FFD1C6C-E9B6-4DB5-84C9-21851B604B82}">
      <dsp:nvSpPr>
        <dsp:cNvPr id="0" name=""/>
        <dsp:cNvSpPr/>
      </dsp:nvSpPr>
      <dsp:spPr>
        <a:xfrm>
          <a:off x="10304940" y="453734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10304940" y="4537342"/>
        <a:ext cx="838527" cy="160797"/>
      </dsp:txXfrm>
    </dsp:sp>
    <dsp:sp modelId="{6BF4FF67-36A1-4DBF-973C-B7CDDE10F158}">
      <dsp:nvSpPr>
        <dsp:cNvPr id="0" name=""/>
        <dsp:cNvSpPr/>
      </dsp:nvSpPr>
      <dsp:spPr>
        <a:xfrm>
          <a:off x="9493610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Test Engineer (A6)</a:t>
          </a:r>
        </a:p>
      </dsp:txBody>
      <dsp:txXfrm>
        <a:off x="9493610" y="4923255"/>
        <a:ext cx="931697" cy="482391"/>
      </dsp:txXfrm>
    </dsp:sp>
    <dsp:sp modelId="{3FC3DC8D-464B-4CB5-976E-9AD57BDFF557}">
      <dsp:nvSpPr>
        <dsp:cNvPr id="0" name=""/>
        <dsp:cNvSpPr/>
      </dsp:nvSpPr>
      <dsp:spPr>
        <a:xfrm>
          <a:off x="9679949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9679949" y="5298448"/>
        <a:ext cx="838527" cy="160797"/>
      </dsp:txXfrm>
    </dsp:sp>
    <dsp:sp modelId="{79161DB7-BB28-4B9A-8F35-A03E69547134}">
      <dsp:nvSpPr>
        <dsp:cNvPr id="0" name=""/>
        <dsp:cNvSpPr/>
      </dsp:nvSpPr>
      <dsp:spPr>
        <a:xfrm>
          <a:off x="10743592" y="4923255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68071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API Tester (offshore) (B2)</a:t>
          </a:r>
        </a:p>
      </dsp:txBody>
      <dsp:txXfrm>
        <a:off x="10743592" y="4923255"/>
        <a:ext cx="931697" cy="482391"/>
      </dsp:txXfrm>
    </dsp:sp>
    <dsp:sp modelId="{AEC39145-A5F4-451F-8B4A-4BCCF966E034}">
      <dsp:nvSpPr>
        <dsp:cNvPr id="0" name=""/>
        <dsp:cNvSpPr/>
      </dsp:nvSpPr>
      <dsp:spPr>
        <a:xfrm>
          <a:off x="10929932" y="5298448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10929932" y="5298448"/>
        <a:ext cx="838527" cy="160797"/>
      </dsp:txXfrm>
    </dsp:sp>
    <dsp:sp modelId="{A1B1E44B-BBD2-4542-8775-CC852A52D15C}">
      <dsp:nvSpPr>
        <dsp:cNvPr id="0" name=""/>
        <dsp:cNvSpPr/>
      </dsp:nvSpPr>
      <dsp:spPr>
        <a:xfrm>
          <a:off x="4806174" y="187882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8071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Project Manager (A8)</a:t>
          </a:r>
        </a:p>
      </dsp:txBody>
      <dsp:txXfrm>
        <a:off x="4806174" y="1878829"/>
        <a:ext cx="931697" cy="482391"/>
      </dsp:txXfrm>
    </dsp:sp>
    <dsp:sp modelId="{B061C37D-7256-44B2-9E48-919610E7C871}">
      <dsp:nvSpPr>
        <dsp:cNvPr id="0" name=""/>
        <dsp:cNvSpPr/>
      </dsp:nvSpPr>
      <dsp:spPr>
        <a:xfrm>
          <a:off x="4992514" y="225402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4992514" y="2254022"/>
        <a:ext cx="838527" cy="160797"/>
      </dsp:txXfrm>
    </dsp:sp>
    <dsp:sp modelId="{9B11E9DE-6AAC-41BD-A4C4-24A1D073F330}">
      <dsp:nvSpPr>
        <dsp:cNvPr id="0" name=""/>
        <dsp:cNvSpPr/>
      </dsp:nvSpPr>
      <dsp:spPr>
        <a:xfrm>
          <a:off x="6056157" y="1878829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8071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PMO (offshore/ UK) (B1)</a:t>
          </a:r>
        </a:p>
      </dsp:txBody>
      <dsp:txXfrm>
        <a:off x="6056157" y="1878829"/>
        <a:ext cx="931697" cy="482391"/>
      </dsp:txXfrm>
    </dsp:sp>
    <dsp:sp modelId="{7D718DDD-561A-48FD-B818-8C86CF84D3AE}">
      <dsp:nvSpPr>
        <dsp:cNvPr id="0" name=""/>
        <dsp:cNvSpPr/>
      </dsp:nvSpPr>
      <dsp:spPr>
        <a:xfrm>
          <a:off x="6242496" y="2254022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TBC</a:t>
          </a:r>
        </a:p>
      </dsp:txBody>
      <dsp:txXfrm>
        <a:off x="6242496" y="2254022"/>
        <a:ext cx="838527" cy="160797"/>
      </dsp:txXfrm>
    </dsp:sp>
    <dsp:sp modelId="{37745E8B-2886-4053-B228-7DAE7479D443}">
      <dsp:nvSpPr>
        <dsp:cNvPr id="0" name=""/>
        <dsp:cNvSpPr/>
      </dsp:nvSpPr>
      <dsp:spPr>
        <a:xfrm>
          <a:off x="4806174" y="2639936"/>
          <a:ext cx="931697" cy="4823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8071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Project Manager (C2) (offshore)</a:t>
          </a:r>
        </a:p>
      </dsp:txBody>
      <dsp:txXfrm>
        <a:off x="4806174" y="2639936"/>
        <a:ext cx="931697" cy="482391"/>
      </dsp:txXfrm>
    </dsp:sp>
    <dsp:sp modelId="{76087A8A-7684-4668-B2A0-FFB07C26F48B}">
      <dsp:nvSpPr>
        <dsp:cNvPr id="0" name=""/>
        <dsp:cNvSpPr/>
      </dsp:nvSpPr>
      <dsp:spPr>
        <a:xfrm>
          <a:off x="4992514" y="3015129"/>
          <a:ext cx="838527" cy="160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highlight>
                <a:srgbClr val="FF0000"/>
              </a:highlight>
            </a:rPr>
            <a:t>???</a:t>
          </a:r>
        </a:p>
      </dsp:txBody>
      <dsp:txXfrm>
        <a:off x="4992514" y="3015129"/>
        <a:ext cx="838527" cy="160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27B38-B3C5-3D8B-C4D0-32AD89A6D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9EE55-FBE4-00F6-CC9D-77A37B54A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D1D4-90AD-7A76-0F22-89E44CB3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375F-45D3-0668-CAA5-A96BFBAB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85D34-E272-2B4A-47A0-BF7803E1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7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4327-5B4F-E447-A56C-9E770E070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D7FF9B-61C5-8455-C3B8-16A39150E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D530E-8909-1FD6-33D8-8AB2C89A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90821-13DE-3423-0831-0219E7E4D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06C34-199A-CA7C-2497-51CF4FB97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05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2DDE4-F37D-2B44-51DE-6AD4991C9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777CF-05B7-4DAF-432E-89E02E106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FECAC-8C8D-B6E6-FAEE-27D623D4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E95AC-110F-10F7-B2AA-1EB0D70E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BC4AE-FBB4-0BB4-CD5E-9B416189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6072-2FF2-A94C-3F6E-D7BF82E30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93519-3A69-00B0-AC83-7F4BC8703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39A62-3AB6-B924-6C55-07836D47F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E2F0-D2D1-0385-748C-E6F2D26B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95F83-EDA4-68F8-6E7C-C6082B528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2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0825D-3A16-C288-734A-49B11EFE9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12040-CD0F-6079-C141-79323D02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6A808-3C7A-2AA3-5465-F6ABAB98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863B9-1728-838B-746B-95C9D8F1E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52AA-A6C3-66D7-E127-5DDFCA519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1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E94C-BB91-A076-E36A-26118474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CAABC-A3F6-B073-844D-1E2F325F6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F8F88-B1E9-9517-169F-E0A27417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7C56A-6A90-6943-45F8-4D85288F2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46183-F8A5-21D3-9A93-5F68E9C08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50326-B432-552A-A935-187E36108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6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92780-344E-161B-CF56-109C040B3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DE878-0AF3-E077-722D-734ED6D94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7A21E0-2A54-797C-3E28-59A505FA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0D982-20A6-604F-D0FF-0409ED262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93034-F420-3558-FE8B-FA309DF5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090CD2-6B20-3A28-D1AE-26C79998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6D266-D2E1-4403-0A12-D2642AFDE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DC35E5-619E-8938-7090-1C92FE24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11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B3285-4A85-22E4-68BB-6042B20C1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50884-A712-2195-EA9D-35B6F8F8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DF299-7679-98B8-0ECB-22B7E741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AE661-7FF6-BFDC-E0E2-45636A1B9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2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B70220-2633-3522-F1AB-28BD17679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F6C0C-409D-EF30-B06D-F5FC26129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6809B-AA75-A94E-9726-4BD470D1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24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9F27-0A57-BC20-328A-DAD068647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E8FD8-AC7F-4065-6A59-706D2EA54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80506-DBED-65CB-C437-7B465798F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33435-48EC-1E7A-4D30-B99C1AA7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A337F-4C8B-9210-BBF5-67A434B5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D681D-A6BD-45F6-5041-C6007E3D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33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D97A6-CD5F-0EE4-AB7A-3B7E13159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4DED-670F-A5C2-B850-7823A6FAC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42181E-0583-AC3B-A9D0-F477EF353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F346F-1768-E3E3-8A92-96295954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87008-E53E-6002-7E49-9E66C1D0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A1A1E-1FAB-00EF-06BB-74A34A23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52D4E-473E-07F5-EBAB-837BFFFFD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61C23-E085-A955-AB89-0A4DD90B1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BA1B6-E002-BA1D-5E79-A5B29C2B77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4264-5CEB-4000-A191-7DDB90AD671D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8DFD3-6933-2E63-555E-873132268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9DAEE-968C-A2DE-7877-4C42FA309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3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87FDD45-CD6D-C43C-2CA7-3C04ABFA3D5E}"/>
              </a:ext>
            </a:extLst>
          </p:cNvPr>
          <p:cNvSpPr/>
          <p:nvPr/>
        </p:nvSpPr>
        <p:spPr>
          <a:xfrm rot="5400000">
            <a:off x="4972549" y="-2875515"/>
            <a:ext cx="1513897" cy="882358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45DD3EB-E58F-7322-A5A1-FD962B516946}"/>
              </a:ext>
            </a:extLst>
          </p:cNvPr>
          <p:cNvSpPr/>
          <p:nvPr/>
        </p:nvSpPr>
        <p:spPr>
          <a:xfrm rot="5400000">
            <a:off x="5908379" y="2677082"/>
            <a:ext cx="3344710" cy="352295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82FF85-C38A-2FA3-6ABF-4F2D6809A6C9}"/>
              </a:ext>
            </a:extLst>
          </p:cNvPr>
          <p:cNvSpPr txBox="1"/>
          <p:nvPr/>
        </p:nvSpPr>
        <p:spPr>
          <a:xfrm>
            <a:off x="6774056" y="2807955"/>
            <a:ext cx="1547632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400000" lon="0" rev="0"/>
              </a:camera>
              <a:lightRig rig="threePt" dir="t"/>
            </a:scene3d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Design Team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BE61F57-8248-7B2A-F21D-29DCB7494BA2}"/>
              </a:ext>
            </a:extLst>
          </p:cNvPr>
          <p:cNvSpPr/>
          <p:nvPr/>
        </p:nvSpPr>
        <p:spPr>
          <a:xfrm rot="5400000">
            <a:off x="1891162" y="2677082"/>
            <a:ext cx="3344710" cy="352295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0D32C1-DBF0-ADF1-B787-FA616C3EB04E}"/>
              </a:ext>
            </a:extLst>
          </p:cNvPr>
          <p:cNvSpPr txBox="1"/>
          <p:nvPr/>
        </p:nvSpPr>
        <p:spPr>
          <a:xfrm>
            <a:off x="2804965" y="2836743"/>
            <a:ext cx="1547632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400000" lon="0" rev="0"/>
              </a:camera>
              <a:lightRig rig="threePt" dir="t"/>
            </a:scene3d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Coding Teams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FB745F-DC03-5550-8EBF-AA210C2F4C06}"/>
              </a:ext>
            </a:extLst>
          </p:cNvPr>
          <p:cNvGrpSpPr/>
          <p:nvPr/>
        </p:nvGrpSpPr>
        <p:grpSpPr>
          <a:xfrm>
            <a:off x="2391221" y="5088435"/>
            <a:ext cx="786395" cy="643593"/>
            <a:chOff x="9796925" y="5013176"/>
            <a:chExt cx="620151" cy="5384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0983AAA-2D47-B976-5C62-A14698CF4B20}"/>
                </a:ext>
              </a:extLst>
            </p:cNvPr>
            <p:cNvSpPr txBox="1"/>
            <p:nvPr/>
          </p:nvSpPr>
          <p:spPr>
            <a:xfrm>
              <a:off x="9796925" y="5373216"/>
              <a:ext cx="620151" cy="178397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Test / QA x 3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A4328B0-AFB9-D359-BEE5-057CB8E21313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id="{D21DB491-BFC1-6804-ECC2-04711B257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58480F68-0100-68DE-7C8D-BD974907C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3AAE28-4860-87CB-D7E5-B7C0BC819169}"/>
              </a:ext>
            </a:extLst>
          </p:cNvPr>
          <p:cNvGrpSpPr/>
          <p:nvPr/>
        </p:nvGrpSpPr>
        <p:grpSpPr>
          <a:xfrm>
            <a:off x="3049010" y="3747414"/>
            <a:ext cx="1046075" cy="820063"/>
            <a:chOff x="9667389" y="5013176"/>
            <a:chExt cx="879222" cy="70376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5BAD75-4120-3FAF-DB06-0D6961A91E36}"/>
                </a:ext>
              </a:extLst>
            </p:cNvPr>
            <p:cNvSpPr txBox="1"/>
            <p:nvPr/>
          </p:nvSpPr>
          <p:spPr>
            <a:xfrm>
              <a:off x="9667389" y="5373216"/>
              <a:ext cx="879222" cy="343721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Dynamics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Development x 3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C3D60FB-D128-0069-295B-05DC3507432A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B65E1D8E-C733-8130-B2FD-8130EBA6E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0926164A-5283-DF44-B250-0A3199304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sp>
        <p:nvSpPr>
          <p:cNvPr id="17" name="Left-Right Arrow 4">
            <a:extLst>
              <a:ext uri="{FF2B5EF4-FFF2-40B4-BE49-F238E27FC236}">
                <a16:creationId xmlns:a16="http://schemas.microsoft.com/office/drawing/2014/main" id="{DFA10D58-6EE5-2BF2-6FC4-91C76373C46A}"/>
              </a:ext>
            </a:extLst>
          </p:cNvPr>
          <p:cNvSpPr/>
          <p:nvPr/>
        </p:nvSpPr>
        <p:spPr>
          <a:xfrm rot="18664787">
            <a:off x="3540129" y="2363510"/>
            <a:ext cx="645136" cy="2931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Left-Right Arrow 4">
            <a:extLst>
              <a:ext uri="{FF2B5EF4-FFF2-40B4-BE49-F238E27FC236}">
                <a16:creationId xmlns:a16="http://schemas.microsoft.com/office/drawing/2014/main" id="{DB2C0B82-1F48-2243-ABEA-BDAE4594BA6B}"/>
              </a:ext>
            </a:extLst>
          </p:cNvPr>
          <p:cNvSpPr/>
          <p:nvPr/>
        </p:nvSpPr>
        <p:spPr>
          <a:xfrm>
            <a:off x="5325870" y="4206841"/>
            <a:ext cx="469355" cy="2996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A01440-224B-3AB4-2715-0ABBB858F5B5}"/>
              </a:ext>
            </a:extLst>
          </p:cNvPr>
          <p:cNvGrpSpPr/>
          <p:nvPr/>
        </p:nvGrpSpPr>
        <p:grpSpPr>
          <a:xfrm>
            <a:off x="6744706" y="1278288"/>
            <a:ext cx="658510" cy="730230"/>
            <a:chOff x="7126818" y="1130467"/>
            <a:chExt cx="658510" cy="7302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3796D1-C220-1A62-FB88-2575A71BA439}"/>
                </a:ext>
              </a:extLst>
            </p:cNvPr>
            <p:cNvSpPr txBox="1"/>
            <p:nvPr/>
          </p:nvSpPr>
          <p:spPr>
            <a:xfrm>
              <a:off x="7126818" y="1460174"/>
              <a:ext cx="658510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Dynamics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Architect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4D79CD4-7CD5-0EE1-DD33-491CC39CE748}"/>
                </a:ext>
              </a:extLst>
            </p:cNvPr>
            <p:cNvGrpSpPr/>
            <p:nvPr/>
          </p:nvGrpSpPr>
          <p:grpSpPr>
            <a:xfrm>
              <a:off x="7352481" y="1130467"/>
              <a:ext cx="207170" cy="269152"/>
              <a:chOff x="10882309" y="1081843"/>
              <a:chExt cx="378987" cy="492376"/>
            </a:xfrm>
            <a:solidFill>
              <a:schemeClr val="accent2"/>
            </a:solidFill>
          </p:grpSpPr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089C1DA0-D182-594A-3E6B-B008985D8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7B3D57F4-8C38-55B1-0DE0-4C106562A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2D6FE0-D80D-413F-7723-F44C15AC50B8}"/>
              </a:ext>
            </a:extLst>
          </p:cNvPr>
          <p:cNvGrpSpPr/>
          <p:nvPr/>
        </p:nvGrpSpPr>
        <p:grpSpPr>
          <a:xfrm>
            <a:off x="6591323" y="3379074"/>
            <a:ext cx="1078358" cy="573278"/>
            <a:chOff x="9603820" y="5013176"/>
            <a:chExt cx="1078358" cy="57327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AF5ED21-34E5-1F75-B3EB-A2237B66DFDE}"/>
                </a:ext>
              </a:extLst>
            </p:cNvPr>
            <p:cNvSpPr txBox="1"/>
            <p:nvPr/>
          </p:nvSpPr>
          <p:spPr>
            <a:xfrm>
              <a:off x="9603820" y="5373216"/>
              <a:ext cx="1078358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Platform Engineer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9DC2AC7-3CF3-2E98-0EA8-E80A83081BF9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0A451848-53A5-06F7-3335-3EADB204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D6BA96A4-3ECD-E017-882D-510C2D7DD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607183F-2FF0-F28F-2D31-0F6F2E34F656}"/>
              </a:ext>
            </a:extLst>
          </p:cNvPr>
          <p:cNvGrpSpPr/>
          <p:nvPr/>
        </p:nvGrpSpPr>
        <p:grpSpPr>
          <a:xfrm>
            <a:off x="7841894" y="3337250"/>
            <a:ext cx="582375" cy="694891"/>
            <a:chOff x="9851810" y="5013176"/>
            <a:chExt cx="582375" cy="69489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F339F2C-0995-1888-E956-09AEDC798D77}"/>
                </a:ext>
              </a:extLst>
            </p:cNvPr>
            <p:cNvSpPr txBox="1"/>
            <p:nvPr/>
          </p:nvSpPr>
          <p:spPr>
            <a:xfrm>
              <a:off x="9851810" y="5307544"/>
              <a:ext cx="582375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DevOps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Engineer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6C69309-2152-13D6-A431-BFF5194F60E3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7A92B949-5709-054C-F577-2CA988186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411B0E11-5A58-D089-E6C7-B602713A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C5E914F-04E8-2A82-D62A-7A5A20A7DF51}"/>
              </a:ext>
            </a:extLst>
          </p:cNvPr>
          <p:cNvSpPr txBox="1"/>
          <p:nvPr/>
        </p:nvSpPr>
        <p:spPr>
          <a:xfrm>
            <a:off x="4657564" y="751109"/>
            <a:ext cx="1547632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400000" lon="0" rev="0"/>
              </a:camera>
              <a:lightRig rig="threePt" dir="t"/>
            </a:scene3d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Core Team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69B423A-756B-62A6-CDDC-9778BE164FB9}"/>
              </a:ext>
            </a:extLst>
          </p:cNvPr>
          <p:cNvGrpSpPr/>
          <p:nvPr/>
        </p:nvGrpSpPr>
        <p:grpSpPr>
          <a:xfrm>
            <a:off x="6286725" y="4058603"/>
            <a:ext cx="626285" cy="730230"/>
            <a:chOff x="7142928" y="1130467"/>
            <a:chExt cx="626285" cy="73023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4FE6373-F525-01C7-B381-E3A93B69657D}"/>
                </a:ext>
              </a:extLst>
            </p:cNvPr>
            <p:cNvSpPr txBox="1"/>
            <p:nvPr/>
          </p:nvSpPr>
          <p:spPr>
            <a:xfrm>
              <a:off x="7142928" y="1460174"/>
              <a:ext cx="626285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Security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Architect 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1055F52-12B2-88D1-D9EC-70D321ED4988}"/>
                </a:ext>
              </a:extLst>
            </p:cNvPr>
            <p:cNvGrpSpPr/>
            <p:nvPr/>
          </p:nvGrpSpPr>
          <p:grpSpPr>
            <a:xfrm>
              <a:off x="7352482" y="1130467"/>
              <a:ext cx="207170" cy="269152"/>
              <a:chOff x="10882310" y="1081843"/>
              <a:chExt cx="378987" cy="492376"/>
            </a:xfrm>
            <a:solidFill>
              <a:schemeClr val="accent2"/>
            </a:solidFill>
          </p:grpSpPr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9B19563C-B3E6-4D99-03A7-F7F4D4DFF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39" name="Freeform 9">
                <a:extLst>
                  <a:ext uri="{FF2B5EF4-FFF2-40B4-BE49-F238E27FC236}">
                    <a16:creationId xmlns:a16="http://schemas.microsoft.com/office/drawing/2014/main" id="{FCB90B3A-7CD8-947A-330B-96537D8AC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10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B03D07A-625F-1E38-4DFA-C067F3FFBC05}"/>
              </a:ext>
            </a:extLst>
          </p:cNvPr>
          <p:cNvGrpSpPr/>
          <p:nvPr/>
        </p:nvGrpSpPr>
        <p:grpSpPr>
          <a:xfrm>
            <a:off x="6023569" y="1278288"/>
            <a:ext cx="597779" cy="730230"/>
            <a:chOff x="7157179" y="1130467"/>
            <a:chExt cx="597779" cy="73023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BA7DAA3-EF24-EFFE-7CF7-50EE018674C0}"/>
                </a:ext>
              </a:extLst>
            </p:cNvPr>
            <p:cNvSpPr txBox="1"/>
            <p:nvPr/>
          </p:nvSpPr>
          <p:spPr>
            <a:xfrm>
              <a:off x="7157179" y="1460174"/>
              <a:ext cx="597779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Solution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Architect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1EED4D2-9C51-8B00-4D21-948E0F1A0AA8}"/>
                </a:ext>
              </a:extLst>
            </p:cNvPr>
            <p:cNvGrpSpPr/>
            <p:nvPr/>
          </p:nvGrpSpPr>
          <p:grpSpPr>
            <a:xfrm>
              <a:off x="7352481" y="1130467"/>
              <a:ext cx="207170" cy="269152"/>
              <a:chOff x="10882309" y="1081843"/>
              <a:chExt cx="378987" cy="492376"/>
            </a:xfrm>
            <a:solidFill>
              <a:schemeClr val="accent2"/>
            </a:solidFill>
          </p:grpSpPr>
          <p:sp>
            <p:nvSpPr>
              <p:cNvPr id="43" name="Freeform 8">
                <a:extLst>
                  <a:ext uri="{FF2B5EF4-FFF2-40B4-BE49-F238E27FC236}">
                    <a16:creationId xmlns:a16="http://schemas.microsoft.com/office/drawing/2014/main" id="{205D6104-CAE5-FAC9-7BED-95CCE7A2F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id="{34D899AA-7934-4EE2-0EC4-EEE7D66DF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89AEBB6-169C-7CFB-C34D-04561D6A1C79}"/>
              </a:ext>
            </a:extLst>
          </p:cNvPr>
          <p:cNvGrpSpPr/>
          <p:nvPr/>
        </p:nvGrpSpPr>
        <p:grpSpPr>
          <a:xfrm>
            <a:off x="5393427" y="1278288"/>
            <a:ext cx="590933" cy="730230"/>
            <a:chOff x="7160600" y="1130467"/>
            <a:chExt cx="590933" cy="73023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FD1ADD9-73E0-6528-D262-24D0219E5A1D}"/>
                </a:ext>
              </a:extLst>
            </p:cNvPr>
            <p:cNvSpPr txBox="1"/>
            <p:nvPr/>
          </p:nvSpPr>
          <p:spPr>
            <a:xfrm>
              <a:off x="7160600" y="1460174"/>
              <a:ext cx="590933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Project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Manager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0740663-BD18-2F4C-1B6B-864E135DC30A}"/>
                </a:ext>
              </a:extLst>
            </p:cNvPr>
            <p:cNvGrpSpPr/>
            <p:nvPr/>
          </p:nvGrpSpPr>
          <p:grpSpPr>
            <a:xfrm>
              <a:off x="7352481" y="1130467"/>
              <a:ext cx="207170" cy="269152"/>
              <a:chOff x="10882309" y="1081843"/>
              <a:chExt cx="378987" cy="492376"/>
            </a:xfrm>
            <a:solidFill>
              <a:schemeClr val="accent2"/>
            </a:solidFill>
          </p:grpSpPr>
          <p:sp>
            <p:nvSpPr>
              <p:cNvPr id="48" name="Freeform 8">
                <a:extLst>
                  <a:ext uri="{FF2B5EF4-FFF2-40B4-BE49-F238E27FC236}">
                    <a16:creationId xmlns:a16="http://schemas.microsoft.com/office/drawing/2014/main" id="{DF18CFED-FA8D-01CE-082A-E30617D83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49" name="Freeform 9">
                <a:extLst>
                  <a:ext uri="{FF2B5EF4-FFF2-40B4-BE49-F238E27FC236}">
                    <a16:creationId xmlns:a16="http://schemas.microsoft.com/office/drawing/2014/main" id="{57DB4EAF-B4F4-1A43-20B1-1AE4AC9C0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2585C87-0656-972E-96E9-6206ABE7BCB4}"/>
              </a:ext>
            </a:extLst>
          </p:cNvPr>
          <p:cNvGrpSpPr/>
          <p:nvPr/>
        </p:nvGrpSpPr>
        <p:grpSpPr>
          <a:xfrm>
            <a:off x="4711275" y="1278288"/>
            <a:ext cx="578953" cy="730230"/>
            <a:chOff x="7166592" y="1130467"/>
            <a:chExt cx="578953" cy="73023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3370E93-3818-7DC0-D796-3BCCA7364423}"/>
                </a:ext>
              </a:extLst>
            </p:cNvPr>
            <p:cNvSpPr txBox="1"/>
            <p:nvPr/>
          </p:nvSpPr>
          <p:spPr>
            <a:xfrm>
              <a:off x="7166592" y="1460174"/>
              <a:ext cx="578953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Service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Designer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940D0A0-5D36-72DA-0E2C-4CE0256914DE}"/>
                </a:ext>
              </a:extLst>
            </p:cNvPr>
            <p:cNvGrpSpPr/>
            <p:nvPr/>
          </p:nvGrpSpPr>
          <p:grpSpPr>
            <a:xfrm>
              <a:off x="7352481" y="1130467"/>
              <a:ext cx="207170" cy="269152"/>
              <a:chOff x="10882309" y="1081843"/>
              <a:chExt cx="378987" cy="492376"/>
            </a:xfrm>
            <a:solidFill>
              <a:schemeClr val="accent2"/>
            </a:solidFill>
          </p:grpSpPr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169228F2-335F-3311-FE67-479A46E6B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54" name="Freeform 9">
                <a:extLst>
                  <a:ext uri="{FF2B5EF4-FFF2-40B4-BE49-F238E27FC236}">
                    <a16:creationId xmlns:a16="http://schemas.microsoft.com/office/drawing/2014/main" id="{016AAA3C-003A-FD4A-9F3E-ADDA356D5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4C8B650-C370-69C4-AC05-905AA191B191}"/>
              </a:ext>
            </a:extLst>
          </p:cNvPr>
          <p:cNvGrpSpPr/>
          <p:nvPr/>
        </p:nvGrpSpPr>
        <p:grpSpPr>
          <a:xfrm>
            <a:off x="1974422" y="4466617"/>
            <a:ext cx="990647" cy="573278"/>
            <a:chOff x="9611683" y="5013176"/>
            <a:chExt cx="990647" cy="57327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367B2D3-3851-A6A8-EE0C-17C2BF58AA5D}"/>
                </a:ext>
              </a:extLst>
            </p:cNvPr>
            <p:cNvSpPr txBox="1"/>
            <p:nvPr/>
          </p:nvSpPr>
          <p:spPr>
            <a:xfrm>
              <a:off x="9611683" y="5373216"/>
              <a:ext cx="990647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User Researcher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0D25463-2547-38ED-7D17-028E2DF5D775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5754AD19-1102-35F5-A71C-9DAD52EFC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59" name="Freeform 9">
                <a:extLst>
                  <a:ext uri="{FF2B5EF4-FFF2-40B4-BE49-F238E27FC236}">
                    <a16:creationId xmlns:a16="http://schemas.microsoft.com/office/drawing/2014/main" id="{F890A859-0A66-861C-4A97-27BEADA92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4E04E9DC-1287-349F-82E0-D954AA4BF509}"/>
              </a:ext>
            </a:extLst>
          </p:cNvPr>
          <p:cNvSpPr/>
          <p:nvPr/>
        </p:nvSpPr>
        <p:spPr>
          <a:xfrm>
            <a:off x="109180" y="272956"/>
            <a:ext cx="11973636" cy="5977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5B7096F-13D0-F571-2C4E-001D76B856DF}"/>
              </a:ext>
            </a:extLst>
          </p:cNvPr>
          <p:cNvSpPr txBox="1"/>
          <p:nvPr/>
        </p:nvSpPr>
        <p:spPr>
          <a:xfrm>
            <a:off x="3773088" y="242983"/>
            <a:ext cx="425240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400000" lon="0" rev="0"/>
              </a:camera>
              <a:lightRig rig="threePt" dir="t"/>
            </a:scene3d>
          </a:bodyPr>
          <a:lstStyle/>
          <a:p>
            <a:pPr algn="ctr"/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Proposed Team Structure</a:t>
            </a:r>
          </a:p>
        </p:txBody>
      </p:sp>
      <p:sp>
        <p:nvSpPr>
          <p:cNvPr id="62" name="Left-Right Arrow 4">
            <a:extLst>
              <a:ext uri="{FF2B5EF4-FFF2-40B4-BE49-F238E27FC236}">
                <a16:creationId xmlns:a16="http://schemas.microsoft.com/office/drawing/2014/main" id="{9C4D7166-DE5A-A263-2659-9DA6B65726C4}"/>
              </a:ext>
            </a:extLst>
          </p:cNvPr>
          <p:cNvSpPr/>
          <p:nvPr/>
        </p:nvSpPr>
        <p:spPr>
          <a:xfrm rot="3111461">
            <a:off x="7014721" y="2365137"/>
            <a:ext cx="645136" cy="2931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5445B4F-6CDB-ACF8-DB3A-68C10917EA66}"/>
              </a:ext>
            </a:extLst>
          </p:cNvPr>
          <p:cNvGrpSpPr/>
          <p:nvPr/>
        </p:nvGrpSpPr>
        <p:grpSpPr>
          <a:xfrm>
            <a:off x="246425" y="5350351"/>
            <a:ext cx="1203699" cy="947848"/>
            <a:chOff x="9464192" y="5013176"/>
            <a:chExt cx="1203699" cy="947848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CEF9130-5E80-9ADB-B3D2-F6357B2AC677}"/>
                </a:ext>
              </a:extLst>
            </p:cNvPr>
            <p:cNvSpPr txBox="1"/>
            <p:nvPr/>
          </p:nvSpPr>
          <p:spPr>
            <a:xfrm>
              <a:off x="9464192" y="5373216"/>
              <a:ext cx="1203699" cy="58780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XY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Leverage / Remote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Resource Roles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4DA1906-E8F7-EF90-C26F-BEC2056C962B}"/>
                </a:ext>
              </a:extLst>
            </p:cNvPr>
            <p:cNvGrpSpPr/>
            <p:nvPr/>
          </p:nvGrpSpPr>
          <p:grpSpPr>
            <a:xfrm>
              <a:off x="9993285" y="5013176"/>
              <a:ext cx="207170" cy="269152"/>
              <a:chOff x="10882307" y="1081843"/>
              <a:chExt cx="378987" cy="492376"/>
            </a:xfrm>
            <a:solidFill>
              <a:schemeClr val="accent5"/>
            </a:solidFill>
          </p:grpSpPr>
          <p:sp>
            <p:nvSpPr>
              <p:cNvPr id="66" name="Freeform 8">
                <a:extLst>
                  <a:ext uri="{FF2B5EF4-FFF2-40B4-BE49-F238E27FC236}">
                    <a16:creationId xmlns:a16="http://schemas.microsoft.com/office/drawing/2014/main" id="{6681DFAD-9951-D9DF-2CCF-0D232C8A7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67" name="Freeform 9">
                <a:extLst>
                  <a:ext uri="{FF2B5EF4-FFF2-40B4-BE49-F238E27FC236}">
                    <a16:creationId xmlns:a16="http://schemas.microsoft.com/office/drawing/2014/main" id="{C94E8BDA-1E7E-438A-C292-1D1596CF6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7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8B50046-5772-4EE5-EFF9-524183CA16DB}"/>
              </a:ext>
            </a:extLst>
          </p:cNvPr>
          <p:cNvGrpSpPr/>
          <p:nvPr/>
        </p:nvGrpSpPr>
        <p:grpSpPr>
          <a:xfrm>
            <a:off x="8321688" y="4027929"/>
            <a:ext cx="699215" cy="730230"/>
            <a:chOff x="7106463" y="1130467"/>
            <a:chExt cx="699215" cy="73023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1829B87-E452-0F36-A28E-7FA70B6333D8}"/>
                </a:ext>
              </a:extLst>
            </p:cNvPr>
            <p:cNvSpPr txBox="1"/>
            <p:nvPr/>
          </p:nvSpPr>
          <p:spPr>
            <a:xfrm>
              <a:off x="7106463" y="1460174"/>
              <a:ext cx="699215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Security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Consultant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6DF5DA0-7E5F-885A-49E9-ACECCABF6029}"/>
                </a:ext>
              </a:extLst>
            </p:cNvPr>
            <p:cNvGrpSpPr/>
            <p:nvPr/>
          </p:nvGrpSpPr>
          <p:grpSpPr>
            <a:xfrm>
              <a:off x="7352482" y="1130467"/>
              <a:ext cx="207170" cy="269152"/>
              <a:chOff x="10882310" y="1081843"/>
              <a:chExt cx="378987" cy="492376"/>
            </a:xfrm>
            <a:solidFill>
              <a:schemeClr val="accent2"/>
            </a:solidFill>
          </p:grpSpPr>
          <p:sp>
            <p:nvSpPr>
              <p:cNvPr id="71" name="Freeform 8">
                <a:extLst>
                  <a:ext uri="{FF2B5EF4-FFF2-40B4-BE49-F238E27FC236}">
                    <a16:creationId xmlns:a16="http://schemas.microsoft.com/office/drawing/2014/main" id="{2EC5B6C8-DB72-FCCD-38A1-13BBFAB9B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  <p:sp>
            <p:nvSpPr>
              <p:cNvPr id="72" name="Freeform 9">
                <a:extLst>
                  <a:ext uri="{FF2B5EF4-FFF2-40B4-BE49-F238E27FC236}">
                    <a16:creationId xmlns:a16="http://schemas.microsoft.com/office/drawing/2014/main" id="{B56B3E7F-22BC-8975-2496-EC58FA57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10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57888FC-5BCB-D6E2-FE8C-3CE3D88D88DA}"/>
              </a:ext>
            </a:extLst>
          </p:cNvPr>
          <p:cNvGrpSpPr/>
          <p:nvPr/>
        </p:nvGrpSpPr>
        <p:grpSpPr>
          <a:xfrm>
            <a:off x="6446596" y="4876433"/>
            <a:ext cx="828834" cy="917515"/>
            <a:chOff x="7041656" y="1130467"/>
            <a:chExt cx="828834" cy="91751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464824E-CF59-E4EB-EDED-EEB8368EE7B6}"/>
                </a:ext>
              </a:extLst>
            </p:cNvPr>
            <p:cNvSpPr txBox="1"/>
            <p:nvPr/>
          </p:nvSpPr>
          <p:spPr>
            <a:xfrm>
              <a:off x="7041656" y="1460174"/>
              <a:ext cx="828834" cy="58780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Independent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Quality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Audit</a:t>
              </a: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478DB37-FFA0-C320-D32F-1AB61191C9C0}"/>
                </a:ext>
              </a:extLst>
            </p:cNvPr>
            <p:cNvGrpSpPr/>
            <p:nvPr/>
          </p:nvGrpSpPr>
          <p:grpSpPr>
            <a:xfrm>
              <a:off x="7352482" y="1130467"/>
              <a:ext cx="207170" cy="269152"/>
              <a:chOff x="10882310" y="1081843"/>
              <a:chExt cx="378987" cy="492376"/>
            </a:xfrm>
            <a:solidFill>
              <a:schemeClr val="accent2"/>
            </a:solidFill>
          </p:grpSpPr>
          <p:sp>
            <p:nvSpPr>
              <p:cNvPr id="76" name="Freeform 8">
                <a:extLst>
                  <a:ext uri="{FF2B5EF4-FFF2-40B4-BE49-F238E27FC236}">
                    <a16:creationId xmlns:a16="http://schemas.microsoft.com/office/drawing/2014/main" id="{9910C430-81AF-7F74-8A72-1A378C19B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  <p:sp>
            <p:nvSpPr>
              <p:cNvPr id="77" name="Freeform 9">
                <a:extLst>
                  <a:ext uri="{FF2B5EF4-FFF2-40B4-BE49-F238E27FC236}">
                    <a16:creationId xmlns:a16="http://schemas.microsoft.com/office/drawing/2014/main" id="{69178534-9FD4-BE02-8BE8-F0AFD9656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10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E153F5B-799D-129D-5C25-69D765DDDDB4}"/>
              </a:ext>
            </a:extLst>
          </p:cNvPr>
          <p:cNvGrpSpPr/>
          <p:nvPr/>
        </p:nvGrpSpPr>
        <p:grpSpPr>
          <a:xfrm>
            <a:off x="7375707" y="4147692"/>
            <a:ext cx="661901" cy="730230"/>
            <a:chOff x="7125125" y="1130467"/>
            <a:chExt cx="661901" cy="73023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AF156A4-2991-4C6B-35B8-28333E1EB7FC}"/>
                </a:ext>
              </a:extLst>
            </p:cNvPr>
            <p:cNvSpPr txBox="1"/>
            <p:nvPr/>
          </p:nvSpPr>
          <p:spPr>
            <a:xfrm>
              <a:off x="7125125" y="1460174"/>
              <a:ext cx="661901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Solution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Assurance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3F12D353-C750-C05C-27C8-EEA73FF71187}"/>
                </a:ext>
              </a:extLst>
            </p:cNvPr>
            <p:cNvGrpSpPr/>
            <p:nvPr/>
          </p:nvGrpSpPr>
          <p:grpSpPr>
            <a:xfrm>
              <a:off x="7352482" y="1130467"/>
              <a:ext cx="207170" cy="269152"/>
              <a:chOff x="10882310" y="1081843"/>
              <a:chExt cx="378987" cy="492376"/>
            </a:xfrm>
            <a:solidFill>
              <a:schemeClr val="accent2"/>
            </a:solidFill>
          </p:grpSpPr>
          <p:sp>
            <p:nvSpPr>
              <p:cNvPr id="81" name="Freeform 8">
                <a:extLst>
                  <a:ext uri="{FF2B5EF4-FFF2-40B4-BE49-F238E27FC236}">
                    <a16:creationId xmlns:a16="http://schemas.microsoft.com/office/drawing/2014/main" id="{E0DCE6C9-4B4B-9EC9-1A75-5C88728F7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82" name="Freeform 9">
                <a:extLst>
                  <a:ext uri="{FF2B5EF4-FFF2-40B4-BE49-F238E27FC236}">
                    <a16:creationId xmlns:a16="http://schemas.microsoft.com/office/drawing/2014/main" id="{6659F561-F76B-0B95-8978-185700255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10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C425B9D-D55D-4D99-99FF-ABE4F4C71F39}"/>
              </a:ext>
            </a:extLst>
          </p:cNvPr>
          <p:cNvGrpSpPr/>
          <p:nvPr/>
        </p:nvGrpSpPr>
        <p:grpSpPr>
          <a:xfrm>
            <a:off x="3969255" y="4619571"/>
            <a:ext cx="1046075" cy="820063"/>
            <a:chOff x="9667389" y="5013176"/>
            <a:chExt cx="879222" cy="703761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98AED4F-7115-34F6-E628-994A0034B8ED}"/>
                </a:ext>
              </a:extLst>
            </p:cNvPr>
            <p:cNvSpPr txBox="1"/>
            <p:nvPr/>
          </p:nvSpPr>
          <p:spPr>
            <a:xfrm>
              <a:off x="9667389" y="5373216"/>
              <a:ext cx="879222" cy="343721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Integration</a:t>
              </a:r>
              <a:br>
                <a:rPr lang="en-GB" sz="1100" dirty="0">
                  <a:solidFill>
                    <a:prstClr val="black"/>
                  </a:solidFill>
                  <a:latin typeface="+mj-lt"/>
                </a:rPr>
              </a:br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Development x 2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7E6E1A1A-850B-0E7B-E5D6-AF3F101491C9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86" name="Freeform 8">
                <a:extLst>
                  <a:ext uri="{FF2B5EF4-FFF2-40B4-BE49-F238E27FC236}">
                    <a16:creationId xmlns:a16="http://schemas.microsoft.com/office/drawing/2014/main" id="{CC8363BF-3E78-CA64-1672-0AC953328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87" name="Freeform 9">
                <a:extLst>
                  <a:ext uri="{FF2B5EF4-FFF2-40B4-BE49-F238E27FC236}">
                    <a16:creationId xmlns:a16="http://schemas.microsoft.com/office/drawing/2014/main" id="{07CD19CC-90CE-FB21-F3F3-46D6A907A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FD9F609-EF68-7687-30F9-AD905705AFD3}"/>
              </a:ext>
            </a:extLst>
          </p:cNvPr>
          <p:cNvGrpSpPr/>
          <p:nvPr/>
        </p:nvGrpSpPr>
        <p:grpSpPr>
          <a:xfrm>
            <a:off x="2032143" y="3621674"/>
            <a:ext cx="889563" cy="760563"/>
            <a:chOff x="9662226" y="5013176"/>
            <a:chExt cx="889563" cy="76056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5609D40D-02A0-2340-5037-5C90840A3056}"/>
                </a:ext>
              </a:extLst>
            </p:cNvPr>
            <p:cNvSpPr txBox="1"/>
            <p:nvPr/>
          </p:nvSpPr>
          <p:spPr>
            <a:xfrm>
              <a:off x="9662226" y="5373216"/>
              <a:ext cx="889563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Functional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Consultant x 3</a:t>
              </a: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8C284C0C-C377-C74A-4295-0B6814161DFB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91" name="Freeform 8">
                <a:extLst>
                  <a:ext uri="{FF2B5EF4-FFF2-40B4-BE49-F238E27FC236}">
                    <a16:creationId xmlns:a16="http://schemas.microsoft.com/office/drawing/2014/main" id="{682CBC78-0833-18FC-2BF0-AB67915EF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92" name="Freeform 9">
                <a:extLst>
                  <a:ext uri="{FF2B5EF4-FFF2-40B4-BE49-F238E27FC236}">
                    <a16:creationId xmlns:a16="http://schemas.microsoft.com/office/drawing/2014/main" id="{3BCD02F0-FE8F-8F59-F16D-2F100396F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297AF26-3260-D92A-A1AB-21868D966AD8}"/>
              </a:ext>
            </a:extLst>
          </p:cNvPr>
          <p:cNvGrpSpPr/>
          <p:nvPr/>
        </p:nvGrpSpPr>
        <p:grpSpPr>
          <a:xfrm>
            <a:off x="3175354" y="3184852"/>
            <a:ext cx="758618" cy="573278"/>
            <a:chOff x="9727700" y="5013176"/>
            <a:chExt cx="758618" cy="573278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369ADFB-835D-9137-71C3-223BCF326973}"/>
                </a:ext>
              </a:extLst>
            </p:cNvPr>
            <p:cNvSpPr txBox="1"/>
            <p:nvPr/>
          </p:nvSpPr>
          <p:spPr>
            <a:xfrm>
              <a:off x="9727700" y="5373216"/>
              <a:ext cx="758618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Data Master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D8E1443D-20AB-7C60-6EA4-6F5C8DB6E09B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96" name="Freeform 8">
                <a:extLst>
                  <a:ext uri="{FF2B5EF4-FFF2-40B4-BE49-F238E27FC236}">
                    <a16:creationId xmlns:a16="http://schemas.microsoft.com/office/drawing/2014/main" id="{223F5754-25BD-AF08-0669-8EBCD6879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97" name="Freeform 9">
                <a:extLst>
                  <a:ext uri="{FF2B5EF4-FFF2-40B4-BE49-F238E27FC236}">
                    <a16:creationId xmlns:a16="http://schemas.microsoft.com/office/drawing/2014/main" id="{D8D62CDC-72E4-C7D2-2838-BAADC1541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AA0B6B5-BB89-1A87-B833-931D6DBAEE85}"/>
              </a:ext>
            </a:extLst>
          </p:cNvPr>
          <p:cNvGrpSpPr/>
          <p:nvPr/>
        </p:nvGrpSpPr>
        <p:grpSpPr>
          <a:xfrm>
            <a:off x="4354425" y="3265956"/>
            <a:ext cx="224715" cy="573278"/>
            <a:chOff x="9993286" y="5013176"/>
            <a:chExt cx="224715" cy="573278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4F2602-E93C-550D-A319-7BB5C25D42E6}"/>
                </a:ext>
              </a:extLst>
            </p:cNvPr>
            <p:cNvSpPr txBox="1"/>
            <p:nvPr/>
          </p:nvSpPr>
          <p:spPr>
            <a:xfrm>
              <a:off x="9996018" y="5373216"/>
              <a:ext cx="221983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BA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05D8300-5D0A-84A6-6CF9-84C7E0851BB6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id="{A89365C2-0FA6-7796-E023-A7E1D4221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02" name="Freeform 9">
                <a:extLst>
                  <a:ext uri="{FF2B5EF4-FFF2-40B4-BE49-F238E27FC236}">
                    <a16:creationId xmlns:a16="http://schemas.microsoft.com/office/drawing/2014/main" id="{519580F1-4B6A-3E88-6F65-6856E1C8D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7CCF10C-46B0-5338-0761-659191181931}"/>
              </a:ext>
            </a:extLst>
          </p:cNvPr>
          <p:cNvGrpSpPr/>
          <p:nvPr/>
        </p:nvGrpSpPr>
        <p:grpSpPr>
          <a:xfrm>
            <a:off x="4244447" y="1278288"/>
            <a:ext cx="349834" cy="542945"/>
            <a:chOff x="7281151" y="1130467"/>
            <a:chExt cx="349834" cy="542945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CF9CB02-510C-440F-A669-1065C99C36C3}"/>
                </a:ext>
              </a:extLst>
            </p:cNvPr>
            <p:cNvSpPr txBox="1"/>
            <p:nvPr/>
          </p:nvSpPr>
          <p:spPr>
            <a:xfrm>
              <a:off x="7281151" y="1460174"/>
              <a:ext cx="349834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PMO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3E80045F-74BC-3210-E110-E57B94398C15}"/>
                </a:ext>
              </a:extLst>
            </p:cNvPr>
            <p:cNvGrpSpPr/>
            <p:nvPr/>
          </p:nvGrpSpPr>
          <p:grpSpPr>
            <a:xfrm>
              <a:off x="7352481" y="1130467"/>
              <a:ext cx="207170" cy="269152"/>
              <a:chOff x="10882309" y="1081843"/>
              <a:chExt cx="378987" cy="492376"/>
            </a:xfrm>
            <a:solidFill>
              <a:schemeClr val="accent2"/>
            </a:solidFill>
          </p:grpSpPr>
          <p:sp>
            <p:nvSpPr>
              <p:cNvPr id="106" name="Freeform 8">
                <a:extLst>
                  <a:ext uri="{FF2B5EF4-FFF2-40B4-BE49-F238E27FC236}">
                    <a16:creationId xmlns:a16="http://schemas.microsoft.com/office/drawing/2014/main" id="{F9C2D088-21BB-AF2C-1E30-30CE8B3E5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07" name="Freeform 9">
                <a:extLst>
                  <a:ext uri="{FF2B5EF4-FFF2-40B4-BE49-F238E27FC236}">
                    <a16:creationId xmlns:a16="http://schemas.microsoft.com/office/drawing/2014/main" id="{A07A02EC-DB73-14B0-CA0B-320C501F5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5ACB776-895F-4798-7132-F68B14573432}"/>
              </a:ext>
            </a:extLst>
          </p:cNvPr>
          <p:cNvGrpSpPr/>
          <p:nvPr/>
        </p:nvGrpSpPr>
        <p:grpSpPr>
          <a:xfrm>
            <a:off x="8099244" y="4851949"/>
            <a:ext cx="468314" cy="542945"/>
            <a:chOff x="7221921" y="1130467"/>
            <a:chExt cx="468314" cy="542945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E7A77894-7D1D-0AF2-51D3-059F24FFB2D9}"/>
                </a:ext>
              </a:extLst>
            </p:cNvPr>
            <p:cNvSpPr txBox="1"/>
            <p:nvPr/>
          </p:nvSpPr>
          <p:spPr>
            <a:xfrm>
              <a:off x="7221921" y="1460174"/>
              <a:ext cx="468314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Trainer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4A6D7988-BD06-C6B4-961F-35D2EAD5250F}"/>
                </a:ext>
              </a:extLst>
            </p:cNvPr>
            <p:cNvGrpSpPr/>
            <p:nvPr/>
          </p:nvGrpSpPr>
          <p:grpSpPr>
            <a:xfrm>
              <a:off x="7352482" y="1130467"/>
              <a:ext cx="207170" cy="269152"/>
              <a:chOff x="10882310" y="1081843"/>
              <a:chExt cx="378987" cy="492376"/>
            </a:xfrm>
            <a:solidFill>
              <a:schemeClr val="accent2"/>
            </a:solidFill>
          </p:grpSpPr>
          <p:sp>
            <p:nvSpPr>
              <p:cNvPr id="111" name="Freeform 8">
                <a:extLst>
                  <a:ext uri="{FF2B5EF4-FFF2-40B4-BE49-F238E27FC236}">
                    <a16:creationId xmlns:a16="http://schemas.microsoft.com/office/drawing/2014/main" id="{DD07B0B9-35A8-2883-8A07-A3BCFD410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12" name="Freeform 9">
                <a:extLst>
                  <a:ext uri="{FF2B5EF4-FFF2-40B4-BE49-F238E27FC236}">
                    <a16:creationId xmlns:a16="http://schemas.microsoft.com/office/drawing/2014/main" id="{5BA3B52B-9218-AF2F-E0D5-9165E2980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10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8F39D7-07A3-9C86-8188-D293AFEF6358}"/>
              </a:ext>
            </a:extLst>
          </p:cNvPr>
          <p:cNvGrpSpPr/>
          <p:nvPr/>
        </p:nvGrpSpPr>
        <p:grpSpPr>
          <a:xfrm>
            <a:off x="4164948" y="3983347"/>
            <a:ext cx="979208" cy="573278"/>
            <a:chOff x="9617408" y="5013176"/>
            <a:chExt cx="979208" cy="573278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004113B6-B55B-05C2-6294-7A4C0AE8478A}"/>
                </a:ext>
              </a:extLst>
            </p:cNvPr>
            <p:cNvSpPr txBox="1"/>
            <p:nvPr/>
          </p:nvSpPr>
          <p:spPr>
            <a:xfrm>
              <a:off x="9617408" y="5373216"/>
              <a:ext cx="979208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User Experience</a:t>
              </a: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EFCF3FC5-2DEB-1667-C149-DB9B87BAC44A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16" name="Freeform 8">
                <a:extLst>
                  <a:ext uri="{FF2B5EF4-FFF2-40B4-BE49-F238E27FC236}">
                    <a16:creationId xmlns:a16="http://schemas.microsoft.com/office/drawing/2014/main" id="{2E40ED40-46AD-703D-D197-5B9306EC1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17" name="Freeform 9">
                <a:extLst>
                  <a:ext uri="{FF2B5EF4-FFF2-40B4-BE49-F238E27FC236}">
                    <a16:creationId xmlns:a16="http://schemas.microsoft.com/office/drawing/2014/main" id="{6DA21770-FCFA-19B1-29B8-76B07747B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65FD81A-2B7E-4C92-A896-165F6CA62F43}"/>
              </a:ext>
            </a:extLst>
          </p:cNvPr>
          <p:cNvGrpSpPr/>
          <p:nvPr/>
        </p:nvGrpSpPr>
        <p:grpSpPr>
          <a:xfrm>
            <a:off x="3201143" y="5136355"/>
            <a:ext cx="842943" cy="830878"/>
            <a:chOff x="9774629" y="5013176"/>
            <a:chExt cx="664744" cy="695122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CFE27DF-3C13-AD4F-48B0-525991129B9D}"/>
                </a:ext>
              </a:extLst>
            </p:cNvPr>
            <p:cNvSpPr txBox="1"/>
            <p:nvPr/>
          </p:nvSpPr>
          <p:spPr>
            <a:xfrm>
              <a:off x="9774629" y="5373216"/>
              <a:ext cx="664744" cy="335082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Power BI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Development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71E85F9B-CDAA-DE5D-CF8E-E34784978A73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21" name="Freeform 8">
                <a:extLst>
                  <a:ext uri="{FF2B5EF4-FFF2-40B4-BE49-F238E27FC236}">
                    <a16:creationId xmlns:a16="http://schemas.microsoft.com/office/drawing/2014/main" id="{48AF58D5-8D2A-BA5C-DE38-FA88BE354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22" name="Freeform 9">
                <a:extLst>
                  <a:ext uri="{FF2B5EF4-FFF2-40B4-BE49-F238E27FC236}">
                    <a16:creationId xmlns:a16="http://schemas.microsoft.com/office/drawing/2014/main" id="{2BCCD030-FB3B-DA94-026E-AC6307A19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5A70C720-3C69-6E27-BDF5-16A3FAEB560B}"/>
              </a:ext>
            </a:extLst>
          </p:cNvPr>
          <p:cNvGrpSpPr/>
          <p:nvPr/>
        </p:nvGrpSpPr>
        <p:grpSpPr>
          <a:xfrm>
            <a:off x="387109" y="4613911"/>
            <a:ext cx="991129" cy="760563"/>
            <a:chOff x="9611449" y="5013176"/>
            <a:chExt cx="991129" cy="760563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BE611D7-2818-FEB8-BC50-DBD2D9145ACD}"/>
                </a:ext>
              </a:extLst>
            </p:cNvPr>
            <p:cNvSpPr txBox="1"/>
            <p:nvPr/>
          </p:nvSpPr>
          <p:spPr>
            <a:xfrm>
              <a:off x="9611449" y="5373216"/>
              <a:ext cx="991129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XY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Dedicated Roles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C76D221-EAD0-6B0D-3BCE-7D76056E334C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26" name="Freeform 8">
                <a:extLst>
                  <a:ext uri="{FF2B5EF4-FFF2-40B4-BE49-F238E27FC236}">
                    <a16:creationId xmlns:a16="http://schemas.microsoft.com/office/drawing/2014/main" id="{2E2BF16E-C798-0AAA-108F-D9845FCAA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27" name="Freeform 9">
                <a:extLst>
                  <a:ext uri="{FF2B5EF4-FFF2-40B4-BE49-F238E27FC236}">
                    <a16:creationId xmlns:a16="http://schemas.microsoft.com/office/drawing/2014/main" id="{1CE42E1E-112D-6328-E1F7-3EF60D24A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4BC0385-CA2B-9F98-54E9-5D7FE6BB1716}"/>
              </a:ext>
            </a:extLst>
          </p:cNvPr>
          <p:cNvGrpSpPr/>
          <p:nvPr/>
        </p:nvGrpSpPr>
        <p:grpSpPr>
          <a:xfrm>
            <a:off x="2244946" y="1278288"/>
            <a:ext cx="748280" cy="730230"/>
            <a:chOff x="8170311" y="1130467"/>
            <a:chExt cx="748280" cy="730230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F020657F-5F01-1F71-D800-52B5A7C55C9F}"/>
                </a:ext>
              </a:extLst>
            </p:cNvPr>
            <p:cNvSpPr txBox="1"/>
            <p:nvPr/>
          </p:nvSpPr>
          <p:spPr>
            <a:xfrm>
              <a:off x="8170311" y="1460174"/>
              <a:ext cx="748280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Programme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Manager</a:t>
              </a: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D6EC0C-171B-D9B0-E4E5-BE269D844D73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31" name="Freeform 8">
                <a:extLst>
                  <a:ext uri="{FF2B5EF4-FFF2-40B4-BE49-F238E27FC236}">
                    <a16:creationId xmlns:a16="http://schemas.microsoft.com/office/drawing/2014/main" id="{80DB2012-6447-BA50-13A6-100FA0A64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32" name="Freeform 9">
                <a:extLst>
                  <a:ext uri="{FF2B5EF4-FFF2-40B4-BE49-F238E27FC236}">
                    <a16:creationId xmlns:a16="http://schemas.microsoft.com/office/drawing/2014/main" id="{312CD852-57D8-5A64-5A8A-0E5806C86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BCA5F88-7B83-7A80-35D3-4F1666A4F775}"/>
              </a:ext>
            </a:extLst>
          </p:cNvPr>
          <p:cNvGrpSpPr/>
          <p:nvPr/>
        </p:nvGrpSpPr>
        <p:grpSpPr>
          <a:xfrm>
            <a:off x="2711538" y="3013976"/>
            <a:ext cx="221983" cy="542945"/>
            <a:chOff x="8433459" y="1130467"/>
            <a:chExt cx="221983" cy="542945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2B9EEA5-873F-154B-569E-609C9023C6E6}"/>
                </a:ext>
              </a:extLst>
            </p:cNvPr>
            <p:cNvSpPr txBox="1"/>
            <p:nvPr/>
          </p:nvSpPr>
          <p:spPr>
            <a:xfrm>
              <a:off x="8433459" y="1460174"/>
              <a:ext cx="221983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BA</a:t>
              </a: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384CD15E-2B6C-00A6-2FAF-2E95A1F69A37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36" name="Freeform 8">
                <a:extLst>
                  <a:ext uri="{FF2B5EF4-FFF2-40B4-BE49-F238E27FC236}">
                    <a16:creationId xmlns:a16="http://schemas.microsoft.com/office/drawing/2014/main" id="{D6853E98-2A67-4B32-651F-146E3F09A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37" name="Freeform 9">
                <a:extLst>
                  <a:ext uri="{FF2B5EF4-FFF2-40B4-BE49-F238E27FC236}">
                    <a16:creationId xmlns:a16="http://schemas.microsoft.com/office/drawing/2014/main" id="{7A3EB6BC-D004-6397-9B79-17C2338D3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810815-F05A-C3DF-A913-0BE95F8830A8}"/>
              </a:ext>
            </a:extLst>
          </p:cNvPr>
          <p:cNvGrpSpPr/>
          <p:nvPr/>
        </p:nvGrpSpPr>
        <p:grpSpPr>
          <a:xfrm>
            <a:off x="2986712" y="1278288"/>
            <a:ext cx="590934" cy="730230"/>
            <a:chOff x="8248983" y="1130467"/>
            <a:chExt cx="590934" cy="73023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35057DB-47FF-62C3-AA8C-5A26C4837545}"/>
                </a:ext>
              </a:extLst>
            </p:cNvPr>
            <p:cNvSpPr txBox="1"/>
            <p:nvPr/>
          </p:nvSpPr>
          <p:spPr>
            <a:xfrm>
              <a:off x="8248983" y="1460174"/>
              <a:ext cx="590934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Project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Manager</a:t>
              </a:r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67D349C5-250B-BF29-B0F0-B95890A505D2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41" name="Freeform 8">
                <a:extLst>
                  <a:ext uri="{FF2B5EF4-FFF2-40B4-BE49-F238E27FC236}">
                    <a16:creationId xmlns:a16="http://schemas.microsoft.com/office/drawing/2014/main" id="{B59D6DC2-0C5C-18D6-F09D-BCDAC9B43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42" name="Freeform 9">
                <a:extLst>
                  <a:ext uri="{FF2B5EF4-FFF2-40B4-BE49-F238E27FC236}">
                    <a16:creationId xmlns:a16="http://schemas.microsoft.com/office/drawing/2014/main" id="{DDA6D679-3D75-D6AF-92A2-1FE4A3AC3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336240C-A1BB-68E8-B57E-DD7BF0675F91}"/>
              </a:ext>
            </a:extLst>
          </p:cNvPr>
          <p:cNvGrpSpPr/>
          <p:nvPr/>
        </p:nvGrpSpPr>
        <p:grpSpPr>
          <a:xfrm>
            <a:off x="8129485" y="1278288"/>
            <a:ext cx="470949" cy="730230"/>
            <a:chOff x="8308974" y="1130467"/>
            <a:chExt cx="470949" cy="730230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9A540C04-13A9-2832-54B4-ABEA78DD047B}"/>
                </a:ext>
              </a:extLst>
            </p:cNvPr>
            <p:cNvSpPr txBox="1"/>
            <p:nvPr/>
          </p:nvSpPr>
          <p:spPr>
            <a:xfrm>
              <a:off x="8308974" y="1460174"/>
              <a:ext cx="470949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Digital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Lead</a:t>
              </a: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FA761173-CE42-58BC-8279-D23E2CCE9057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46" name="Freeform 8">
                <a:extLst>
                  <a:ext uri="{FF2B5EF4-FFF2-40B4-BE49-F238E27FC236}">
                    <a16:creationId xmlns:a16="http://schemas.microsoft.com/office/drawing/2014/main" id="{F5BAAE8E-81AB-F12A-B975-EECCE0C21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47" name="Freeform 9">
                <a:extLst>
                  <a:ext uri="{FF2B5EF4-FFF2-40B4-BE49-F238E27FC236}">
                    <a16:creationId xmlns:a16="http://schemas.microsoft.com/office/drawing/2014/main" id="{FA9EC6DF-3E54-E800-DFB5-723AA3716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396B5D76-3858-FD66-C9C5-3424F4F4F217}"/>
              </a:ext>
            </a:extLst>
          </p:cNvPr>
          <p:cNvGrpSpPr/>
          <p:nvPr/>
        </p:nvGrpSpPr>
        <p:grpSpPr>
          <a:xfrm>
            <a:off x="7484999" y="1278288"/>
            <a:ext cx="597779" cy="730230"/>
            <a:chOff x="8245559" y="1130467"/>
            <a:chExt cx="597779" cy="730230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ECF39B3A-9A19-F223-C028-6A6C9EC216DB}"/>
                </a:ext>
              </a:extLst>
            </p:cNvPr>
            <p:cNvSpPr txBox="1"/>
            <p:nvPr/>
          </p:nvSpPr>
          <p:spPr>
            <a:xfrm>
              <a:off x="8245559" y="1460174"/>
              <a:ext cx="597779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Service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Architect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3B61239C-F6AE-BA0D-F2A1-11C817CF2336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785D33F7-8887-D5F6-93FF-2C461B20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AA1C5B04-83E3-BED2-4EB4-9790594E4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0B0A542-52A0-2391-4E34-D1D9F4E39F14}"/>
              </a:ext>
            </a:extLst>
          </p:cNvPr>
          <p:cNvGrpSpPr/>
          <p:nvPr/>
        </p:nvGrpSpPr>
        <p:grpSpPr>
          <a:xfrm>
            <a:off x="2914364" y="4556748"/>
            <a:ext cx="590934" cy="730230"/>
            <a:chOff x="8248983" y="1130467"/>
            <a:chExt cx="590934" cy="730230"/>
          </a:xfrm>
        </p:grpSpPr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CE74F03-2FF5-BE05-0165-49BDA7C7624A}"/>
                </a:ext>
              </a:extLst>
            </p:cNvPr>
            <p:cNvSpPr txBox="1"/>
            <p:nvPr/>
          </p:nvSpPr>
          <p:spPr>
            <a:xfrm>
              <a:off x="8248983" y="1460174"/>
              <a:ext cx="590934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Test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Manager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EBF5F791-9E36-EA5A-8D95-1886D08245E8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56" name="Freeform 8">
                <a:extLst>
                  <a:ext uri="{FF2B5EF4-FFF2-40B4-BE49-F238E27FC236}">
                    <a16:creationId xmlns:a16="http://schemas.microsoft.com/office/drawing/2014/main" id="{01E1951C-EE36-43B5-A589-550DB0191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57" name="Freeform 9">
                <a:extLst>
                  <a:ext uri="{FF2B5EF4-FFF2-40B4-BE49-F238E27FC236}">
                    <a16:creationId xmlns:a16="http://schemas.microsoft.com/office/drawing/2014/main" id="{0E7527EE-F41F-6B66-39F3-5F54DDF24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sp>
        <p:nvSpPr>
          <p:cNvPr id="158" name="Oval 157">
            <a:extLst>
              <a:ext uri="{FF2B5EF4-FFF2-40B4-BE49-F238E27FC236}">
                <a16:creationId xmlns:a16="http://schemas.microsoft.com/office/drawing/2014/main" id="{988364AC-3CA3-97CB-2D10-062AE7451953}"/>
              </a:ext>
            </a:extLst>
          </p:cNvPr>
          <p:cNvSpPr/>
          <p:nvPr/>
        </p:nvSpPr>
        <p:spPr>
          <a:xfrm>
            <a:off x="10121284" y="1289875"/>
            <a:ext cx="1758193" cy="40496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9DAB1D13-B8C4-7C49-B81E-6CE0FAE235D6}"/>
              </a:ext>
            </a:extLst>
          </p:cNvPr>
          <p:cNvSpPr txBox="1"/>
          <p:nvPr/>
        </p:nvSpPr>
        <p:spPr>
          <a:xfrm>
            <a:off x="10144643" y="1550555"/>
            <a:ext cx="154763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400000" lon="0" rev="0"/>
              </a:camera>
              <a:lightRig rig="threePt" dir="t"/>
            </a:scene3d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Additional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Support</a:t>
            </a:r>
          </a:p>
        </p:txBody>
      </p:sp>
      <p:sp>
        <p:nvSpPr>
          <p:cNvPr id="160" name="Left-Right Arrow 4">
            <a:extLst>
              <a:ext uri="{FF2B5EF4-FFF2-40B4-BE49-F238E27FC236}">
                <a16:creationId xmlns:a16="http://schemas.microsoft.com/office/drawing/2014/main" id="{80DEE019-CF4E-B2F4-8B4B-07A51EA8CC6E}"/>
              </a:ext>
            </a:extLst>
          </p:cNvPr>
          <p:cNvSpPr/>
          <p:nvPr/>
        </p:nvSpPr>
        <p:spPr>
          <a:xfrm rot="3396696">
            <a:off x="9680470" y="1956606"/>
            <a:ext cx="663497" cy="32035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65CCAF6-9D1F-3B00-B60B-5CC10458E3E4}"/>
              </a:ext>
            </a:extLst>
          </p:cNvPr>
          <p:cNvGrpSpPr/>
          <p:nvPr/>
        </p:nvGrpSpPr>
        <p:grpSpPr>
          <a:xfrm>
            <a:off x="10240788" y="2038651"/>
            <a:ext cx="1009445" cy="730230"/>
            <a:chOff x="8039733" y="1130467"/>
            <a:chExt cx="1009445" cy="730230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899BB542-DB4A-CC7F-2DA9-8F08800F0583}"/>
                </a:ext>
              </a:extLst>
            </p:cNvPr>
            <p:cNvSpPr txBox="1"/>
            <p:nvPr/>
          </p:nvSpPr>
          <p:spPr>
            <a:xfrm>
              <a:off x="8039733" y="1460174"/>
              <a:ext cx="1009445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Client Architects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Team</a:t>
              </a: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EFB7CFAF-A589-EEE4-7CCF-5338E8C8B8FE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64" name="Freeform 8">
                <a:extLst>
                  <a:ext uri="{FF2B5EF4-FFF2-40B4-BE49-F238E27FC236}">
                    <a16:creationId xmlns:a16="http://schemas.microsoft.com/office/drawing/2014/main" id="{66D01BC8-D41B-2BEF-6CD6-674C900EC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65" name="Freeform 9">
                <a:extLst>
                  <a:ext uri="{FF2B5EF4-FFF2-40B4-BE49-F238E27FC236}">
                    <a16:creationId xmlns:a16="http://schemas.microsoft.com/office/drawing/2014/main" id="{0CBD65CD-DF14-33F5-B28E-AEC097C9B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84174B65-87E3-B444-46F9-B06AD74F3997}"/>
              </a:ext>
            </a:extLst>
          </p:cNvPr>
          <p:cNvGrpSpPr/>
          <p:nvPr/>
        </p:nvGrpSpPr>
        <p:grpSpPr>
          <a:xfrm>
            <a:off x="10989504" y="3093002"/>
            <a:ext cx="770716" cy="917515"/>
            <a:chOff x="8159097" y="1130467"/>
            <a:chExt cx="770716" cy="917515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2B14A361-5E64-C42C-01DE-CC7F0FDD818B}"/>
                </a:ext>
              </a:extLst>
            </p:cNvPr>
            <p:cNvSpPr txBox="1"/>
            <p:nvPr/>
          </p:nvSpPr>
          <p:spPr>
            <a:xfrm>
              <a:off x="8159097" y="1460174"/>
              <a:ext cx="770716" cy="58780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Third Party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Security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Consultants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705653E8-EA1F-4EBB-E8B3-FCE85F710D9E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69" name="Freeform 8">
                <a:extLst>
                  <a:ext uri="{FF2B5EF4-FFF2-40B4-BE49-F238E27FC236}">
                    <a16:creationId xmlns:a16="http://schemas.microsoft.com/office/drawing/2014/main" id="{CFBD4D68-107B-B8BF-75EE-9547D3DE1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70" name="Freeform 9">
                <a:extLst>
                  <a:ext uri="{FF2B5EF4-FFF2-40B4-BE49-F238E27FC236}">
                    <a16:creationId xmlns:a16="http://schemas.microsoft.com/office/drawing/2014/main" id="{6C39253A-846E-24BA-7663-42E4258A1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57658A1D-0F0F-18F7-319B-148E4FBE594D}"/>
              </a:ext>
            </a:extLst>
          </p:cNvPr>
          <p:cNvGrpSpPr/>
          <p:nvPr/>
        </p:nvGrpSpPr>
        <p:grpSpPr>
          <a:xfrm>
            <a:off x="11055973" y="2316108"/>
            <a:ext cx="738198" cy="730230"/>
            <a:chOff x="8175355" y="1130467"/>
            <a:chExt cx="738198" cy="730230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A8331B16-8BAA-5737-7222-3A0AE09C8E23}"/>
                </a:ext>
              </a:extLst>
            </p:cNvPr>
            <p:cNvSpPr txBox="1"/>
            <p:nvPr/>
          </p:nvSpPr>
          <p:spPr>
            <a:xfrm>
              <a:off x="8175355" y="1460174"/>
              <a:ext cx="738198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Client Web 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Design</a:t>
              </a:r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48A6DF74-F296-9FF2-F69E-BDD5D013EC1B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74" name="Freeform 8">
                <a:extLst>
                  <a:ext uri="{FF2B5EF4-FFF2-40B4-BE49-F238E27FC236}">
                    <a16:creationId xmlns:a16="http://schemas.microsoft.com/office/drawing/2014/main" id="{F4667651-F2DF-E587-3C68-E8327A183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75" name="Freeform 9">
                <a:extLst>
                  <a:ext uri="{FF2B5EF4-FFF2-40B4-BE49-F238E27FC236}">
                    <a16:creationId xmlns:a16="http://schemas.microsoft.com/office/drawing/2014/main" id="{A1AFD905-B254-FF83-DD3B-B05B17820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A43D32ED-8F39-41CC-BD19-0C1BCF8DEB0A}"/>
              </a:ext>
            </a:extLst>
          </p:cNvPr>
          <p:cNvGrpSpPr/>
          <p:nvPr/>
        </p:nvGrpSpPr>
        <p:grpSpPr>
          <a:xfrm>
            <a:off x="10331963" y="2772676"/>
            <a:ext cx="709628" cy="730230"/>
            <a:chOff x="8189637" y="1130467"/>
            <a:chExt cx="709628" cy="730230"/>
          </a:xfrm>
        </p:grpSpPr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7D6A3105-B496-4687-1870-B177CB0737C2}"/>
                </a:ext>
              </a:extLst>
            </p:cNvPr>
            <p:cNvSpPr txBox="1"/>
            <p:nvPr/>
          </p:nvSpPr>
          <p:spPr>
            <a:xfrm>
              <a:off x="8189637" y="1460174"/>
              <a:ext cx="709628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Third Party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Translators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0201AC2C-CD44-FCBA-F0D9-7A0BEADC4A18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79" name="Freeform 8">
                <a:extLst>
                  <a:ext uri="{FF2B5EF4-FFF2-40B4-BE49-F238E27FC236}">
                    <a16:creationId xmlns:a16="http://schemas.microsoft.com/office/drawing/2014/main" id="{8634608C-4582-2DE1-EB34-B65E8DDFD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80" name="Freeform 9">
                <a:extLst>
                  <a:ext uri="{FF2B5EF4-FFF2-40B4-BE49-F238E27FC236}">
                    <a16:creationId xmlns:a16="http://schemas.microsoft.com/office/drawing/2014/main" id="{CDDF0A27-E08E-6FC0-35F6-10F1E38D6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2BCC8B-BA97-97FA-6DAF-FC79D8D7B521}"/>
              </a:ext>
            </a:extLst>
          </p:cNvPr>
          <p:cNvGrpSpPr/>
          <p:nvPr/>
        </p:nvGrpSpPr>
        <p:grpSpPr>
          <a:xfrm>
            <a:off x="10265111" y="3645528"/>
            <a:ext cx="937848" cy="730230"/>
            <a:chOff x="8075532" y="1130467"/>
            <a:chExt cx="937848" cy="730230"/>
          </a:xfrm>
        </p:grpSpPr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34CC7A39-2028-4826-5E62-F10E4EAE2F43}"/>
                </a:ext>
              </a:extLst>
            </p:cNvPr>
            <p:cNvSpPr txBox="1"/>
            <p:nvPr/>
          </p:nvSpPr>
          <p:spPr>
            <a:xfrm>
              <a:off x="8075532" y="1460174"/>
              <a:ext cx="937848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Local Authority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Stakeholders</a:t>
              </a:r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8E6B8146-CE2A-33AC-1BB3-5261FE1E2011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84" name="Freeform 8">
                <a:extLst>
                  <a:ext uri="{FF2B5EF4-FFF2-40B4-BE49-F238E27FC236}">
                    <a16:creationId xmlns:a16="http://schemas.microsoft.com/office/drawing/2014/main" id="{4442892C-6B34-AB5D-BEA8-C537AA954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85" name="Freeform 9">
                <a:extLst>
                  <a:ext uri="{FF2B5EF4-FFF2-40B4-BE49-F238E27FC236}">
                    <a16:creationId xmlns:a16="http://schemas.microsoft.com/office/drawing/2014/main" id="{5AC6FA6D-D7B7-FE5F-0A06-6D44287FC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BAD50C7-71F4-F0B3-1587-7C4A38985B58}"/>
              </a:ext>
            </a:extLst>
          </p:cNvPr>
          <p:cNvGrpSpPr/>
          <p:nvPr/>
        </p:nvGrpSpPr>
        <p:grpSpPr>
          <a:xfrm>
            <a:off x="10416076" y="4370225"/>
            <a:ext cx="1117161" cy="730230"/>
            <a:chOff x="7985877" y="1130467"/>
            <a:chExt cx="1117161" cy="730230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5B5DCE5-2254-234B-9280-1A5CE5FF08B0}"/>
                </a:ext>
              </a:extLst>
            </p:cNvPr>
            <p:cNvSpPr txBox="1"/>
            <p:nvPr/>
          </p:nvSpPr>
          <p:spPr>
            <a:xfrm>
              <a:off x="7985877" y="1460174"/>
              <a:ext cx="1117161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Client Accessibility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Team</a:t>
              </a:r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FAFCD420-041D-9A93-482A-05C88E1B8EC7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89" name="Freeform 8">
                <a:extLst>
                  <a:ext uri="{FF2B5EF4-FFF2-40B4-BE49-F238E27FC236}">
                    <a16:creationId xmlns:a16="http://schemas.microsoft.com/office/drawing/2014/main" id="{4A7F74C9-81B3-CEDA-E738-415A5A6A8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90" name="Freeform 9">
                <a:extLst>
                  <a:ext uri="{FF2B5EF4-FFF2-40B4-BE49-F238E27FC236}">
                    <a16:creationId xmlns:a16="http://schemas.microsoft.com/office/drawing/2014/main" id="{7DB47136-B7C8-61F9-7D7D-38DBE8CE0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C0D442EF-5589-5859-818C-1E10557A3A8B}"/>
              </a:ext>
            </a:extLst>
          </p:cNvPr>
          <p:cNvGrpSpPr/>
          <p:nvPr/>
        </p:nvGrpSpPr>
        <p:grpSpPr>
          <a:xfrm>
            <a:off x="588463" y="3984255"/>
            <a:ext cx="556327" cy="573278"/>
            <a:chOff x="9828850" y="5013176"/>
            <a:chExt cx="556327" cy="573278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0C355701-BB72-0522-3D4C-B52F626E4A88}"/>
                </a:ext>
              </a:extLst>
            </p:cNvPr>
            <p:cNvSpPr txBox="1"/>
            <p:nvPr/>
          </p:nvSpPr>
          <p:spPr>
            <a:xfrm>
              <a:off x="9828850" y="5373216"/>
              <a:ext cx="556327" cy="213238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Client XY</a:t>
              </a: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108774CF-6398-FF80-BDD1-D4153328B0D3}"/>
                </a:ext>
              </a:extLst>
            </p:cNvPr>
            <p:cNvGrpSpPr/>
            <p:nvPr/>
          </p:nvGrpSpPr>
          <p:grpSpPr>
            <a:xfrm>
              <a:off x="9993286" y="5013176"/>
              <a:ext cx="207170" cy="269152"/>
              <a:chOff x="10882309" y="1081843"/>
              <a:chExt cx="378987" cy="492376"/>
            </a:xfrm>
            <a:solidFill>
              <a:schemeClr val="accent5"/>
            </a:solidFill>
          </p:grpSpPr>
          <p:sp>
            <p:nvSpPr>
              <p:cNvPr id="194" name="Freeform 8">
                <a:extLst>
                  <a:ext uri="{FF2B5EF4-FFF2-40B4-BE49-F238E27FC236}">
                    <a16:creationId xmlns:a16="http://schemas.microsoft.com/office/drawing/2014/main" id="{279D7D1C-D13D-4D6C-6C08-ED020C304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195" name="Freeform 9">
                <a:extLst>
                  <a:ext uri="{FF2B5EF4-FFF2-40B4-BE49-F238E27FC236}">
                    <a16:creationId xmlns:a16="http://schemas.microsoft.com/office/drawing/2014/main" id="{1244C142-E7E7-90B2-1F47-1071CA149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 dirty="0"/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23A5F80-56B8-0084-BF03-B30A3CECA7DD}"/>
              </a:ext>
            </a:extLst>
          </p:cNvPr>
          <p:cNvGrpSpPr/>
          <p:nvPr/>
        </p:nvGrpSpPr>
        <p:grpSpPr>
          <a:xfrm>
            <a:off x="3619953" y="1286310"/>
            <a:ext cx="527607" cy="730230"/>
            <a:chOff x="8280648" y="1130467"/>
            <a:chExt cx="527607" cy="730230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1871A966-A524-1E67-B06B-2F6657B278CD}"/>
                </a:ext>
              </a:extLst>
            </p:cNvPr>
            <p:cNvSpPr txBox="1"/>
            <p:nvPr/>
          </p:nvSpPr>
          <p:spPr>
            <a:xfrm>
              <a:off x="8280648" y="1460174"/>
              <a:ext cx="527607" cy="400523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lIns="23231" tIns="11615" rIns="23231" bIns="11615" rtlCol="0">
              <a:spAutoFit/>
            </a:bodyPr>
            <a:lstStyle/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Product</a:t>
              </a:r>
            </a:p>
            <a:p>
              <a:pPr algn="ctr" defTabSz="1086705"/>
              <a:r>
                <a:rPr lang="en-GB" sz="1100" dirty="0">
                  <a:solidFill>
                    <a:prstClr val="black"/>
                  </a:solidFill>
                  <a:latin typeface="+mj-lt"/>
                </a:rPr>
                <a:t>Owner</a:t>
              </a: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51FD56A-F723-5975-EE35-67ACDEE36F19}"/>
                </a:ext>
              </a:extLst>
            </p:cNvPr>
            <p:cNvGrpSpPr/>
            <p:nvPr/>
          </p:nvGrpSpPr>
          <p:grpSpPr>
            <a:xfrm>
              <a:off x="8442605" y="1130467"/>
              <a:ext cx="207170" cy="269152"/>
              <a:chOff x="10882309" y="1081843"/>
              <a:chExt cx="378987" cy="492376"/>
            </a:xfrm>
            <a:solidFill>
              <a:schemeClr val="bg2">
                <a:lumMod val="50000"/>
              </a:schemeClr>
            </a:solidFill>
          </p:grpSpPr>
          <p:sp>
            <p:nvSpPr>
              <p:cNvPr id="199" name="Freeform 8">
                <a:extLst>
                  <a:ext uri="{FF2B5EF4-FFF2-40B4-BE49-F238E27FC236}">
                    <a16:creationId xmlns:a16="http://schemas.microsoft.com/office/drawing/2014/main" id="{79E1C407-CD68-AA38-374E-0AF04FCAA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1482" y="1081843"/>
                <a:ext cx="202562" cy="219090"/>
              </a:xfrm>
              <a:custGeom>
                <a:avLst/>
                <a:gdLst>
                  <a:gd name="T0" fmla="*/ 105 w 197"/>
                  <a:gd name="T1" fmla="*/ 209 h 213"/>
                  <a:gd name="T2" fmla="*/ 196 w 197"/>
                  <a:gd name="T3" fmla="*/ 100 h 213"/>
                  <a:gd name="T4" fmla="*/ 99 w 197"/>
                  <a:gd name="T5" fmla="*/ 4 h 213"/>
                  <a:gd name="T6" fmla="*/ 2 w 197"/>
                  <a:gd name="T7" fmla="*/ 113 h 213"/>
                  <a:gd name="T8" fmla="*/ 105 w 197"/>
                  <a:gd name="T9" fmla="*/ 20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13">
                    <a:moveTo>
                      <a:pt x="105" y="209"/>
                    </a:moveTo>
                    <a:cubicBezTo>
                      <a:pt x="160" y="205"/>
                      <a:pt x="197" y="156"/>
                      <a:pt x="196" y="100"/>
                    </a:cubicBezTo>
                    <a:cubicBezTo>
                      <a:pt x="194" y="43"/>
                      <a:pt x="154" y="0"/>
                      <a:pt x="99" y="4"/>
                    </a:cubicBezTo>
                    <a:cubicBezTo>
                      <a:pt x="44" y="8"/>
                      <a:pt x="0" y="57"/>
                      <a:pt x="2" y="113"/>
                    </a:cubicBezTo>
                    <a:cubicBezTo>
                      <a:pt x="3" y="170"/>
                      <a:pt x="50" y="213"/>
                      <a:pt x="105" y="209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  <p:sp>
            <p:nvSpPr>
              <p:cNvPr id="200" name="Freeform 9">
                <a:extLst>
                  <a:ext uri="{FF2B5EF4-FFF2-40B4-BE49-F238E27FC236}">
                    <a16:creationId xmlns:a16="http://schemas.microsoft.com/office/drawing/2014/main" id="{20219AE9-D70B-AA56-A65A-E4695F28D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2309" y="1325532"/>
                <a:ext cx="378987" cy="248687"/>
              </a:xfrm>
              <a:custGeom>
                <a:avLst/>
                <a:gdLst>
                  <a:gd name="T0" fmla="*/ 1 w 369"/>
                  <a:gd name="T1" fmla="*/ 207 h 242"/>
                  <a:gd name="T2" fmla="*/ 5 w 369"/>
                  <a:gd name="T3" fmla="*/ 162 h 242"/>
                  <a:gd name="T4" fmla="*/ 137 w 369"/>
                  <a:gd name="T5" fmla="*/ 28 h 242"/>
                  <a:gd name="T6" fmla="*/ 356 w 369"/>
                  <a:gd name="T7" fmla="*/ 131 h 242"/>
                  <a:gd name="T8" fmla="*/ 304 w 369"/>
                  <a:gd name="T9" fmla="*/ 218 h 242"/>
                  <a:gd name="T10" fmla="*/ 1 w 369"/>
                  <a:gd name="T11" fmla="*/ 20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" h="242">
                    <a:moveTo>
                      <a:pt x="1" y="207"/>
                    </a:moveTo>
                    <a:cubicBezTo>
                      <a:pt x="0" y="193"/>
                      <a:pt x="2" y="178"/>
                      <a:pt x="5" y="162"/>
                    </a:cubicBezTo>
                    <a:cubicBezTo>
                      <a:pt x="20" y="95"/>
                      <a:pt x="72" y="42"/>
                      <a:pt x="137" y="28"/>
                    </a:cubicBezTo>
                    <a:cubicBezTo>
                      <a:pt x="260" y="0"/>
                      <a:pt x="333" y="62"/>
                      <a:pt x="356" y="131"/>
                    </a:cubicBezTo>
                    <a:cubicBezTo>
                      <a:pt x="369" y="170"/>
                      <a:pt x="344" y="212"/>
                      <a:pt x="304" y="218"/>
                    </a:cubicBezTo>
                    <a:cubicBezTo>
                      <a:pt x="165" y="242"/>
                      <a:pt x="85" y="203"/>
                      <a:pt x="1" y="207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853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D1783AF-9D7D-42FC-ABB9-0A0B7998C3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8831852"/>
              </p:ext>
            </p:extLst>
          </p:nvPr>
        </p:nvGraphicFramePr>
        <p:xfrm>
          <a:off x="151002" y="159391"/>
          <a:ext cx="11887199" cy="6576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54525AC-4586-4C62-E806-40465CA052A8}"/>
              </a:ext>
            </a:extLst>
          </p:cNvPr>
          <p:cNvSpPr txBox="1"/>
          <p:nvPr/>
        </p:nvSpPr>
        <p:spPr>
          <a:xfrm>
            <a:off x="151000" y="268448"/>
            <a:ext cx="10024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Organisation structure of for project team (Draft – double click a resource box below to go to PPT Design tab – </a:t>
            </a:r>
            <a:r>
              <a:rPr lang="en-GB" dirty="0">
                <a:solidFill>
                  <a:srgbClr val="0070C0"/>
                </a:solidFill>
              </a:rPr>
              <a:t>Click on Text Pane in Menu – Design&gt;Text Pane (far left in Menu):</a:t>
            </a:r>
          </a:p>
        </p:txBody>
      </p:sp>
    </p:spTree>
    <p:extLst>
      <p:ext uri="{BB962C8B-B14F-4D97-AF65-F5344CB8AC3E}">
        <p14:creationId xmlns:p14="http://schemas.microsoft.com/office/powerpoint/2010/main" val="158149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816C2-F3A7-410F-4AD0-AB60063B83C3}"/>
              </a:ext>
            </a:extLst>
          </p:cNvPr>
          <p:cNvSpPr txBox="1">
            <a:spLocks/>
          </p:cNvSpPr>
          <p:nvPr/>
        </p:nvSpPr>
        <p:spPr>
          <a:xfrm>
            <a:off x="407987" y="44624"/>
            <a:ext cx="11376025" cy="85502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Resource / Role Areas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E4FAF2-1384-D5C1-6389-8E0645081C2B}"/>
              </a:ext>
            </a:extLst>
          </p:cNvPr>
          <p:cNvSpPr/>
          <p:nvPr/>
        </p:nvSpPr>
        <p:spPr>
          <a:xfrm>
            <a:off x="5069149" y="3276698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Software Development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48839D-F53C-2BD1-C1DB-8EB8939197DE}"/>
              </a:ext>
            </a:extLst>
          </p:cNvPr>
          <p:cNvSpPr/>
          <p:nvPr/>
        </p:nvSpPr>
        <p:spPr>
          <a:xfrm>
            <a:off x="6829665" y="3276698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QA / Tester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C5F6DC-5E85-F89D-88CF-F732341415E3}"/>
              </a:ext>
            </a:extLst>
          </p:cNvPr>
          <p:cNvSpPr/>
          <p:nvPr/>
        </p:nvSpPr>
        <p:spPr>
          <a:xfrm>
            <a:off x="5069149" y="3771353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DevOps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80BC23-A97D-4AF5-B191-B5E19B978737}"/>
              </a:ext>
            </a:extLst>
          </p:cNvPr>
          <p:cNvSpPr/>
          <p:nvPr/>
        </p:nvSpPr>
        <p:spPr>
          <a:xfrm>
            <a:off x="6829665" y="3771353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Software Architecture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0035E2-22E8-250B-E1A5-CB4E73ED53AF}"/>
              </a:ext>
            </a:extLst>
          </p:cNvPr>
          <p:cNvSpPr/>
          <p:nvPr/>
        </p:nvSpPr>
        <p:spPr>
          <a:xfrm>
            <a:off x="10396253" y="2782044"/>
            <a:ext cx="1676411" cy="3596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Security Design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D6E849-ED68-7B77-11DD-6151D1BB8FFB}"/>
              </a:ext>
            </a:extLst>
          </p:cNvPr>
          <p:cNvSpPr/>
          <p:nvPr/>
        </p:nvSpPr>
        <p:spPr>
          <a:xfrm>
            <a:off x="8590181" y="3256190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UX Design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EA5F33-1BC2-FD70-0198-EF7A499193C9}"/>
              </a:ext>
            </a:extLst>
          </p:cNvPr>
          <p:cNvSpPr/>
          <p:nvPr/>
        </p:nvSpPr>
        <p:spPr>
          <a:xfrm>
            <a:off x="8536915" y="1467962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Release Train 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FCA0AE-8544-3E0E-080D-54AC01DE930D}"/>
              </a:ext>
            </a:extLst>
          </p:cNvPr>
          <p:cNvSpPr/>
          <p:nvPr/>
        </p:nvSpPr>
        <p:spPr>
          <a:xfrm>
            <a:off x="5015881" y="1472980"/>
            <a:ext cx="1676411" cy="396000"/>
          </a:xfrm>
          <a:prstGeom prst="rect">
            <a:avLst/>
          </a:pr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Product Management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437C42-4CA8-4929-25C1-7536B988025B}"/>
              </a:ext>
            </a:extLst>
          </p:cNvPr>
          <p:cNvSpPr/>
          <p:nvPr/>
        </p:nvSpPr>
        <p:spPr>
          <a:xfrm>
            <a:off x="6776398" y="1472980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Security Architecture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302A8D-C015-AFCB-728E-866BC6476B0D}"/>
              </a:ext>
            </a:extLst>
          </p:cNvPr>
          <p:cNvSpPr/>
          <p:nvPr/>
        </p:nvSpPr>
        <p:spPr>
          <a:xfrm>
            <a:off x="5057938" y="474268"/>
            <a:ext cx="5323315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</a:rPr>
              <a:t>Key Functions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FA5BA4-91D6-27C2-390B-46B7FE4E86DA}"/>
              </a:ext>
            </a:extLst>
          </p:cNvPr>
          <p:cNvSpPr/>
          <p:nvPr/>
        </p:nvSpPr>
        <p:spPr>
          <a:xfrm>
            <a:off x="5059129" y="2782044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Scrum Master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3FC0E2-5FF7-1F93-7CA6-EEACAA38684F}"/>
              </a:ext>
            </a:extLst>
          </p:cNvPr>
          <p:cNvSpPr/>
          <p:nvPr/>
        </p:nvSpPr>
        <p:spPr>
          <a:xfrm>
            <a:off x="6819645" y="2782044"/>
            <a:ext cx="1676411" cy="396000"/>
          </a:xfrm>
          <a:prstGeom prst="rect">
            <a:avLst/>
          </a:pr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Product Ownership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2BA31E-0E29-E7E1-0E33-080FF2739875}"/>
              </a:ext>
            </a:extLst>
          </p:cNvPr>
          <p:cNvSpPr/>
          <p:nvPr/>
        </p:nvSpPr>
        <p:spPr>
          <a:xfrm>
            <a:off x="8580162" y="2782044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Pseudo Product Ownership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F81403-D0ED-86B9-BDF0-1BF390C5137D}"/>
              </a:ext>
            </a:extLst>
          </p:cNvPr>
          <p:cNvSpPr/>
          <p:nvPr/>
        </p:nvSpPr>
        <p:spPr>
          <a:xfrm>
            <a:off x="6776397" y="944050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Solution Architecture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07D1BC-323E-2460-EE5E-7FE3CF4F5F40}"/>
              </a:ext>
            </a:extLst>
          </p:cNvPr>
          <p:cNvSpPr/>
          <p:nvPr/>
        </p:nvSpPr>
        <p:spPr>
          <a:xfrm>
            <a:off x="5015880" y="944050"/>
            <a:ext cx="1676411" cy="396000"/>
          </a:xfrm>
          <a:prstGeom prst="rect">
            <a:avLst/>
          </a:pr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Portfolio Management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F3E33B-300A-B899-0AB8-C9695D5853E2}"/>
              </a:ext>
            </a:extLst>
          </p:cNvPr>
          <p:cNvSpPr/>
          <p:nvPr/>
        </p:nvSpPr>
        <p:spPr>
          <a:xfrm>
            <a:off x="5025501" y="1980639"/>
            <a:ext cx="1676411" cy="396000"/>
          </a:xfrm>
          <a:prstGeom prst="rect">
            <a:avLst/>
          </a:pr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Architect Ownership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59398F-5022-0338-4DA0-AD676F4D426B}"/>
              </a:ext>
            </a:extLst>
          </p:cNvPr>
          <p:cNvSpPr/>
          <p:nvPr/>
        </p:nvSpPr>
        <p:spPr>
          <a:xfrm>
            <a:off x="6794674" y="1980639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Enterprise Architecture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51DAA1-DF42-579C-6967-E0A27E291F12}"/>
              </a:ext>
            </a:extLst>
          </p:cNvPr>
          <p:cNvSpPr/>
          <p:nvPr/>
        </p:nvSpPr>
        <p:spPr>
          <a:xfrm>
            <a:off x="8563847" y="1974685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Agile Coaching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953970-8970-3918-BC5A-2D0BFEB2E98C}"/>
              </a:ext>
            </a:extLst>
          </p:cNvPr>
          <p:cNvSpPr/>
          <p:nvPr/>
        </p:nvSpPr>
        <p:spPr>
          <a:xfrm>
            <a:off x="5034158" y="5982924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Cloud Security Management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FAAE4EE-DE34-1ABB-32B6-05FFBBD140B6}"/>
              </a:ext>
            </a:extLst>
          </p:cNvPr>
          <p:cNvSpPr/>
          <p:nvPr/>
        </p:nvSpPr>
        <p:spPr>
          <a:xfrm>
            <a:off x="6794674" y="5982924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Cloud Service Leadership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13D4A5-977C-ABF8-23B3-E8CAA691BC12}"/>
              </a:ext>
            </a:extLst>
          </p:cNvPr>
          <p:cNvSpPr/>
          <p:nvPr/>
        </p:nvSpPr>
        <p:spPr>
          <a:xfrm>
            <a:off x="5052662" y="5375657"/>
            <a:ext cx="1676411" cy="5064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Tools &amp; Automation Engineering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115095-8196-B063-EC48-33B2A985AFE7}"/>
              </a:ext>
            </a:extLst>
          </p:cNvPr>
          <p:cNvSpPr/>
          <p:nvPr/>
        </p:nvSpPr>
        <p:spPr>
          <a:xfrm>
            <a:off x="6829665" y="5422474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Level 1.5 Support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03A1CEE-A3C0-8911-FB5F-B216FDBEAF74}"/>
              </a:ext>
            </a:extLst>
          </p:cNvPr>
          <p:cNvSpPr/>
          <p:nvPr/>
        </p:nvSpPr>
        <p:spPr>
          <a:xfrm>
            <a:off x="8580161" y="5406860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Azure Cloud Administration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DAC241-698B-E4EC-16FA-5AA267DED3D5}"/>
              </a:ext>
            </a:extLst>
          </p:cNvPr>
          <p:cNvSpPr/>
          <p:nvPr/>
        </p:nvSpPr>
        <p:spPr>
          <a:xfrm>
            <a:off x="6813178" y="4846728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DevOps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EC898F6-7F74-5362-5B05-BE339F12C051}"/>
              </a:ext>
            </a:extLst>
          </p:cNvPr>
          <p:cNvSpPr/>
          <p:nvPr/>
        </p:nvSpPr>
        <p:spPr>
          <a:xfrm>
            <a:off x="5052661" y="4846728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Azure Platform Management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F3A66B-CAC8-9AF1-D3EC-113741ABDB33}"/>
              </a:ext>
            </a:extLst>
          </p:cNvPr>
          <p:cNvSpPr/>
          <p:nvPr/>
        </p:nvSpPr>
        <p:spPr>
          <a:xfrm>
            <a:off x="8626962" y="4846728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SRE Engineering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D768BA-E296-7286-2DE2-75C64160E0D9}"/>
              </a:ext>
            </a:extLst>
          </p:cNvPr>
          <p:cNvSpPr/>
          <p:nvPr/>
        </p:nvSpPr>
        <p:spPr>
          <a:xfrm>
            <a:off x="1179229" y="4997508"/>
            <a:ext cx="1676411" cy="396000"/>
          </a:xfrm>
          <a:prstGeom prst="rect">
            <a:avLst/>
          </a:prstGeom>
          <a:solidFill>
            <a:schemeClr val="accent3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6DC16A-7F13-5AC5-D42F-362F18B709C8}"/>
              </a:ext>
            </a:extLst>
          </p:cNvPr>
          <p:cNvSpPr/>
          <p:nvPr/>
        </p:nvSpPr>
        <p:spPr>
          <a:xfrm>
            <a:off x="1179229" y="5694892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Company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FF369F6-32DE-B0C0-1046-B03F3F05671B}"/>
              </a:ext>
            </a:extLst>
          </p:cNvPr>
          <p:cNvSpPr/>
          <p:nvPr/>
        </p:nvSpPr>
        <p:spPr>
          <a:xfrm>
            <a:off x="8581053" y="5946876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Service Management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8222D82-48F9-DCE3-BDCC-6503F0118BDC}"/>
              </a:ext>
            </a:extLst>
          </p:cNvPr>
          <p:cNvSpPr/>
          <p:nvPr/>
        </p:nvSpPr>
        <p:spPr>
          <a:xfrm>
            <a:off x="8525303" y="954260"/>
            <a:ext cx="1676411" cy="39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solidFill>
                  <a:schemeClr val="tx1"/>
                </a:solidFill>
              </a:rPr>
              <a:t>Foundry Leadership</a:t>
            </a:r>
          </a:p>
        </p:txBody>
      </p:sp>
      <p:sp>
        <p:nvSpPr>
          <p:cNvPr id="33" name="Arrow: Up 32">
            <a:extLst>
              <a:ext uri="{FF2B5EF4-FFF2-40B4-BE49-F238E27FC236}">
                <a16:creationId xmlns:a16="http://schemas.microsoft.com/office/drawing/2014/main" id="{338A7452-7A2C-8217-00AA-7ECE17EECA9E}"/>
              </a:ext>
            </a:extLst>
          </p:cNvPr>
          <p:cNvSpPr/>
          <p:nvPr/>
        </p:nvSpPr>
        <p:spPr>
          <a:xfrm>
            <a:off x="3754911" y="2743424"/>
            <a:ext cx="1269044" cy="1621680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F23F2E56-2466-4A23-2003-A032C15123F7}"/>
              </a:ext>
            </a:extLst>
          </p:cNvPr>
          <p:cNvSpPr/>
          <p:nvPr/>
        </p:nvSpPr>
        <p:spPr>
          <a:xfrm>
            <a:off x="3731543" y="829203"/>
            <a:ext cx="1269044" cy="1798784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4DC5F539-0E51-6A53-4CF9-C6021021AD16}"/>
              </a:ext>
            </a:extLst>
          </p:cNvPr>
          <p:cNvSpPr/>
          <p:nvPr/>
        </p:nvSpPr>
        <p:spPr>
          <a:xfrm>
            <a:off x="3746836" y="4740728"/>
            <a:ext cx="1269044" cy="1638196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982006-96A8-20C9-D03A-75325E229537}"/>
              </a:ext>
            </a:extLst>
          </p:cNvPr>
          <p:cNvSpPr txBox="1"/>
          <p:nvPr/>
        </p:nvSpPr>
        <p:spPr>
          <a:xfrm rot="16200000">
            <a:off x="3784216" y="3553973"/>
            <a:ext cx="1135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/>
              <a:t>Agile </a:t>
            </a:r>
          </a:p>
          <a:p>
            <a:pPr algn="ctr"/>
            <a:r>
              <a:rPr lang="en-GB" sz="1000" b="1" dirty="0"/>
              <a:t>Development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A27CF6-2B58-58DC-9A10-326574954155}"/>
              </a:ext>
            </a:extLst>
          </p:cNvPr>
          <p:cNvSpPr txBox="1"/>
          <p:nvPr/>
        </p:nvSpPr>
        <p:spPr>
          <a:xfrm>
            <a:off x="559466" y="3034084"/>
            <a:ext cx="3088262" cy="14750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 rtlCol="0" anchor="ctr" anchorCtr="0">
            <a:no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Value driven lifecycle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Self organising teams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Focus on construction of working software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Project team aware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Prescriptive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3C684E7-FA32-04E1-38D3-ADF765C57770}"/>
              </a:ext>
            </a:extLst>
          </p:cNvPr>
          <p:cNvSpPr txBox="1"/>
          <p:nvPr/>
        </p:nvSpPr>
        <p:spPr>
          <a:xfrm>
            <a:off x="559466" y="981214"/>
            <a:ext cx="3088262" cy="14750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 rtlCol="0" anchor="ctr" anchorCtr="0">
            <a:no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Risk+ value driven lifecycle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Self organising with appropriate governance framework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Focus on consumable solutions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Enterprise Aware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Context sensitive and goal driven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869092-A8CA-B34E-C786-3B7888A08A10}"/>
              </a:ext>
            </a:extLst>
          </p:cNvPr>
          <p:cNvSpPr txBox="1"/>
          <p:nvPr/>
        </p:nvSpPr>
        <p:spPr>
          <a:xfrm rot="16200000">
            <a:off x="3760972" y="1659572"/>
            <a:ext cx="1181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/>
              <a:t>Disciplined</a:t>
            </a:r>
          </a:p>
          <a:p>
            <a:pPr algn="ctr"/>
            <a:r>
              <a:rPr lang="en-GB" sz="1000" b="1" dirty="0"/>
              <a:t>Agile Delivery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C2665E-868E-B7B6-D0E2-9CB4C2A85858}"/>
              </a:ext>
            </a:extLst>
          </p:cNvPr>
          <p:cNvSpPr txBox="1"/>
          <p:nvPr/>
        </p:nvSpPr>
        <p:spPr>
          <a:xfrm rot="16200000">
            <a:off x="3816713" y="5394800"/>
            <a:ext cx="131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/>
              <a:t>Core Cloud and </a:t>
            </a:r>
          </a:p>
          <a:p>
            <a:pPr algn="ctr"/>
            <a:r>
              <a:rPr lang="en-GB" sz="1000" b="1" dirty="0"/>
              <a:t>SRE</a:t>
            </a:r>
          </a:p>
        </p:txBody>
      </p:sp>
    </p:spTree>
    <p:extLst>
      <p:ext uri="{BB962C8B-B14F-4D97-AF65-F5344CB8AC3E}">
        <p14:creationId xmlns:p14="http://schemas.microsoft.com/office/powerpoint/2010/main" val="146537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7E2511C-C1C4-A5A5-D9F1-308654C3C6A7}"/>
              </a:ext>
            </a:extLst>
          </p:cNvPr>
          <p:cNvSpPr/>
          <p:nvPr/>
        </p:nvSpPr>
        <p:spPr>
          <a:xfrm>
            <a:off x="146874" y="3044731"/>
            <a:ext cx="1378000" cy="15909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3C2C852-49BE-1A1D-E9DE-C995C41883EE}"/>
              </a:ext>
            </a:extLst>
          </p:cNvPr>
          <p:cNvSpPr/>
          <p:nvPr/>
        </p:nvSpPr>
        <p:spPr>
          <a:xfrm>
            <a:off x="146874" y="431088"/>
            <a:ext cx="1864903" cy="1209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C2674AE-DCD4-D2E0-6BDB-2B8EC49545A6}"/>
              </a:ext>
            </a:extLst>
          </p:cNvPr>
          <p:cNvSpPr/>
          <p:nvPr/>
        </p:nvSpPr>
        <p:spPr>
          <a:xfrm>
            <a:off x="10186019" y="520518"/>
            <a:ext cx="1686866" cy="239115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90A1BCD-5251-3751-8409-90FC9962FC84}"/>
              </a:ext>
            </a:extLst>
          </p:cNvPr>
          <p:cNvSpPr/>
          <p:nvPr/>
        </p:nvSpPr>
        <p:spPr>
          <a:xfrm>
            <a:off x="10228726" y="3089189"/>
            <a:ext cx="1679584" cy="35439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BB4824-EE11-38AD-4510-1B106B528C00}"/>
              </a:ext>
            </a:extLst>
          </p:cNvPr>
          <p:cNvSpPr txBox="1"/>
          <p:nvPr/>
        </p:nvSpPr>
        <p:spPr>
          <a:xfrm>
            <a:off x="556595" y="1020825"/>
            <a:ext cx="10016882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A914D-A873-5E0A-2C79-E1EFD323808A}"/>
              </a:ext>
            </a:extLst>
          </p:cNvPr>
          <p:cNvSpPr txBox="1"/>
          <p:nvPr/>
        </p:nvSpPr>
        <p:spPr>
          <a:xfrm>
            <a:off x="372577" y="1505"/>
            <a:ext cx="6644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Apps Migrate to Cloud Programme Organisation Chart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A467B7B-85D0-E8F3-8D3E-69E06B1BE3F5}"/>
              </a:ext>
            </a:extLst>
          </p:cNvPr>
          <p:cNvSpPr/>
          <p:nvPr/>
        </p:nvSpPr>
        <p:spPr>
          <a:xfrm>
            <a:off x="10478516" y="4273986"/>
            <a:ext cx="1111437" cy="171751"/>
          </a:xfrm>
          <a:custGeom>
            <a:avLst/>
            <a:gdLst>
              <a:gd name="connsiteX0" fmla="*/ 0 w 1112241"/>
              <a:gd name="connsiteY0" fmla="*/ 0 h 171875"/>
              <a:gd name="connsiteX1" fmla="*/ 1112241 w 1112241"/>
              <a:gd name="connsiteY1" fmla="*/ 0 h 171875"/>
              <a:gd name="connsiteX2" fmla="*/ 1112241 w 1112241"/>
              <a:gd name="connsiteY2" fmla="*/ 171875 h 171875"/>
              <a:gd name="connsiteX3" fmla="*/ 0 w 1112241"/>
              <a:gd name="connsiteY3" fmla="*/ 171875 h 171875"/>
              <a:gd name="connsiteX4" fmla="*/ 0 w 1112241"/>
              <a:gd name="connsiteY4" fmla="*/ 0 h 1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241" h="171875">
                <a:moveTo>
                  <a:pt x="0" y="0"/>
                </a:moveTo>
                <a:lnTo>
                  <a:pt x="1112241" y="0"/>
                </a:lnTo>
                <a:lnTo>
                  <a:pt x="1112241" y="171875"/>
                </a:lnTo>
                <a:lnTo>
                  <a:pt x="0" y="1718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382" tIns="6346" rIns="25382" bIns="6346" numCol="1" spcCol="1270" anchor="ctr" anchorCtr="0">
            <a:noAutofit/>
          </a:bodyPr>
          <a:lstStyle/>
          <a:p>
            <a:pPr marL="0" marR="0" lvl="0" indent="0" algn="ctr" defTabSz="44423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Natalie Wood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BB9B83-8DE3-E75C-DB11-113BD1B333F4}"/>
              </a:ext>
            </a:extLst>
          </p:cNvPr>
          <p:cNvSpPr/>
          <p:nvPr/>
        </p:nvSpPr>
        <p:spPr>
          <a:xfrm>
            <a:off x="10498376" y="5178501"/>
            <a:ext cx="1111437" cy="171751"/>
          </a:xfrm>
          <a:custGeom>
            <a:avLst/>
            <a:gdLst>
              <a:gd name="connsiteX0" fmla="*/ 0 w 1112241"/>
              <a:gd name="connsiteY0" fmla="*/ 0 h 171875"/>
              <a:gd name="connsiteX1" fmla="*/ 1112241 w 1112241"/>
              <a:gd name="connsiteY1" fmla="*/ 0 h 171875"/>
              <a:gd name="connsiteX2" fmla="*/ 1112241 w 1112241"/>
              <a:gd name="connsiteY2" fmla="*/ 171875 h 171875"/>
              <a:gd name="connsiteX3" fmla="*/ 0 w 1112241"/>
              <a:gd name="connsiteY3" fmla="*/ 171875 h 171875"/>
              <a:gd name="connsiteX4" fmla="*/ 0 w 1112241"/>
              <a:gd name="connsiteY4" fmla="*/ 0 h 1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241" h="171875">
                <a:moveTo>
                  <a:pt x="0" y="0"/>
                </a:moveTo>
                <a:lnTo>
                  <a:pt x="1112241" y="0"/>
                </a:lnTo>
                <a:lnTo>
                  <a:pt x="1112241" y="171875"/>
                </a:lnTo>
                <a:lnTo>
                  <a:pt x="0" y="1718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382" tIns="6346" rIns="25382" bIns="6346" numCol="1" spcCol="1270" anchor="ctr" anchorCtr="0">
            <a:noAutofit/>
          </a:bodyPr>
          <a:lstStyle/>
          <a:p>
            <a:pPr marL="0" marR="0" lvl="0" indent="0" algn="ctr" defTabSz="44423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Virginia Mayo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A39D707-CC0E-4703-8584-9EFFDBA6ACFC}"/>
              </a:ext>
            </a:extLst>
          </p:cNvPr>
          <p:cNvSpPr/>
          <p:nvPr/>
        </p:nvSpPr>
        <p:spPr>
          <a:xfrm>
            <a:off x="10512061" y="6015961"/>
            <a:ext cx="1111437" cy="171751"/>
          </a:xfrm>
          <a:custGeom>
            <a:avLst/>
            <a:gdLst>
              <a:gd name="connsiteX0" fmla="*/ 0 w 1112241"/>
              <a:gd name="connsiteY0" fmla="*/ 0 h 171875"/>
              <a:gd name="connsiteX1" fmla="*/ 1112241 w 1112241"/>
              <a:gd name="connsiteY1" fmla="*/ 0 h 171875"/>
              <a:gd name="connsiteX2" fmla="*/ 1112241 w 1112241"/>
              <a:gd name="connsiteY2" fmla="*/ 171875 h 171875"/>
              <a:gd name="connsiteX3" fmla="*/ 0 w 1112241"/>
              <a:gd name="connsiteY3" fmla="*/ 171875 h 171875"/>
              <a:gd name="connsiteX4" fmla="*/ 0 w 1112241"/>
              <a:gd name="connsiteY4" fmla="*/ 0 h 1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241" h="171875">
                <a:moveTo>
                  <a:pt x="0" y="0"/>
                </a:moveTo>
                <a:lnTo>
                  <a:pt x="1112241" y="0"/>
                </a:lnTo>
                <a:lnTo>
                  <a:pt x="1112241" y="171875"/>
                </a:lnTo>
                <a:lnTo>
                  <a:pt x="0" y="1718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382" tIns="6346" rIns="25382" bIns="6346" numCol="1" spcCol="1270" anchor="ctr" anchorCtr="0">
            <a:noAutofit/>
          </a:bodyPr>
          <a:lstStyle/>
          <a:p>
            <a:pPr marL="0" marR="0" lvl="0" indent="0" algn="ctr" defTabSz="44423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Charles </a:t>
            </a:r>
            <a:r>
              <a:rPr lang="en-GB" sz="10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Grodin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OCI REST API Made Simple - GET request in Java | Oracle IT Content ...">
            <a:extLst>
              <a:ext uri="{FF2B5EF4-FFF2-40B4-BE49-F238E27FC236}">
                <a16:creationId xmlns:a16="http://schemas.microsoft.com/office/drawing/2014/main" id="{51D7BC39-7B8F-0453-8C11-FA9F6E071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883" y="5527813"/>
            <a:ext cx="778667" cy="44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Microsoft cloud services and Azure">
            <a:extLst>
              <a:ext uri="{FF2B5EF4-FFF2-40B4-BE49-F238E27FC236}">
                <a16:creationId xmlns:a16="http://schemas.microsoft.com/office/drawing/2014/main" id="{DF3F7D9B-8E32-ACCB-401F-FCB72F47A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724" y="4694742"/>
            <a:ext cx="738130" cy="36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Disaster Recovery">
            <a:extLst>
              <a:ext uri="{FF2B5EF4-FFF2-40B4-BE49-F238E27FC236}">
                <a16:creationId xmlns:a16="http://schemas.microsoft.com/office/drawing/2014/main" id="{7EEB4273-B2EB-9FE8-F774-B2C35097F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441" y="3644016"/>
            <a:ext cx="982678" cy="50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DD425D29-0DCD-8775-CFBD-8EFE2D3FE2D8}"/>
              </a:ext>
            </a:extLst>
          </p:cNvPr>
          <p:cNvSpPr/>
          <p:nvPr/>
        </p:nvSpPr>
        <p:spPr>
          <a:xfrm>
            <a:off x="5478666" y="1366117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 Director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Lee J. Cobb</a:t>
            </a:r>
          </a:p>
        </p:txBody>
      </p:sp>
      <p:sp>
        <p:nvSpPr>
          <p:cNvPr id="15" name="Flowchart: Alternate Process 14">
            <a:extLst>
              <a:ext uri="{FF2B5EF4-FFF2-40B4-BE49-F238E27FC236}">
                <a16:creationId xmlns:a16="http://schemas.microsoft.com/office/drawing/2014/main" id="{1219E4E7-ECB9-0C24-E547-A751DB57FD6B}"/>
              </a:ext>
            </a:extLst>
          </p:cNvPr>
          <p:cNvSpPr/>
          <p:nvPr/>
        </p:nvSpPr>
        <p:spPr>
          <a:xfrm>
            <a:off x="5478666" y="2115863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 Manager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Vincent Price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8324BF-FAC4-169B-F928-9F8405A6754C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6105546" y="1881416"/>
            <a:ext cx="0" cy="2344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Alternate Process 16">
            <a:extLst>
              <a:ext uri="{FF2B5EF4-FFF2-40B4-BE49-F238E27FC236}">
                <a16:creationId xmlns:a16="http://schemas.microsoft.com/office/drawing/2014/main" id="{F8BE3F82-D91D-9184-4E08-528AE8864700}"/>
              </a:ext>
            </a:extLst>
          </p:cNvPr>
          <p:cNvSpPr/>
          <p:nvPr/>
        </p:nvSpPr>
        <p:spPr>
          <a:xfrm>
            <a:off x="5478666" y="720589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Delivery Accountability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Marlon Brando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0F122E-BE3D-7926-66EF-66B8809451FA}"/>
              </a:ext>
            </a:extLst>
          </p:cNvPr>
          <p:cNvCxnSpPr>
            <a:cxnSpLocks/>
            <a:stCxn id="17" idx="2"/>
            <a:endCxn id="14" idx="0"/>
          </p:cNvCxnSpPr>
          <p:nvPr/>
        </p:nvCxnSpPr>
        <p:spPr>
          <a:xfrm>
            <a:off x="6105546" y="1235888"/>
            <a:ext cx="0" cy="13022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EE4FD1B1-4EC6-1A06-53C5-B004A5B1ACAB}"/>
              </a:ext>
            </a:extLst>
          </p:cNvPr>
          <p:cNvSpPr/>
          <p:nvPr/>
        </p:nvSpPr>
        <p:spPr>
          <a:xfrm>
            <a:off x="2866359" y="1759754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prstClr val="white"/>
                </a:solidFill>
                <a:latin typeface="Calibri" panose="020F0502020204030204"/>
              </a:rPr>
              <a:t>XY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/XYZ CTO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Clint Eastwood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0C1F923F-A879-1AAF-7786-C5C4FC09B1BA}"/>
              </a:ext>
            </a:extLst>
          </p:cNvPr>
          <p:cNvSpPr/>
          <p:nvPr/>
        </p:nvSpPr>
        <p:spPr>
          <a:xfrm>
            <a:off x="3884267" y="2909382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Solution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Robert Taylor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0AC0D64F-376D-E7FD-1C8D-5905CAE7CAB6}"/>
              </a:ext>
            </a:extLst>
          </p:cNvPr>
          <p:cNvSpPr/>
          <p:nvPr/>
        </p:nvSpPr>
        <p:spPr>
          <a:xfrm>
            <a:off x="7284703" y="3264882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Wave Delivery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Robert Stack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FDBEDD1F-7CAC-B0AF-F73A-464B9176CDC3}"/>
              </a:ext>
            </a:extLst>
          </p:cNvPr>
          <p:cNvSpPr/>
          <p:nvPr/>
        </p:nvSpPr>
        <p:spPr>
          <a:xfrm>
            <a:off x="8803367" y="3394310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Kirsten Dunst</a:t>
            </a:r>
          </a:p>
        </p:txBody>
      </p:sp>
      <p:sp>
        <p:nvSpPr>
          <p:cNvPr id="23" name="Flowchart: Alternate Process 22">
            <a:extLst>
              <a:ext uri="{FF2B5EF4-FFF2-40B4-BE49-F238E27FC236}">
                <a16:creationId xmlns:a16="http://schemas.microsoft.com/office/drawing/2014/main" id="{9050A3F6-1CC9-918D-7CB1-D3F287E15A89}"/>
              </a:ext>
            </a:extLst>
          </p:cNvPr>
          <p:cNvSpPr/>
          <p:nvPr/>
        </p:nvSpPr>
        <p:spPr>
          <a:xfrm>
            <a:off x="8573105" y="2592216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Lloyd Bridges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D2F852BF-6B8A-6D43-F64F-A439DBCE0929}"/>
              </a:ext>
            </a:extLst>
          </p:cNvPr>
          <p:cNvSpPr/>
          <p:nvPr/>
        </p:nvSpPr>
        <p:spPr>
          <a:xfrm>
            <a:off x="3553690" y="3834358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prstClr val="white"/>
                </a:solidFill>
                <a:latin typeface="Calibri" panose="020F0502020204030204"/>
              </a:rPr>
              <a:t>XYZ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Tech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Vivian Leigh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8D07B26D-C228-E78C-E180-21A9453598BF}"/>
              </a:ext>
            </a:extLst>
          </p:cNvPr>
          <p:cNvCxnSpPr>
            <a:stCxn id="20" idx="2"/>
            <a:endCxn id="24" idx="0"/>
          </p:cNvCxnSpPr>
          <p:nvPr/>
        </p:nvCxnSpPr>
        <p:spPr>
          <a:xfrm rot="5400000">
            <a:off x="4141021" y="3464231"/>
            <a:ext cx="409677" cy="330577"/>
          </a:xfrm>
          <a:prstGeom prst="bentConnector3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7666E23A-76C2-6A57-5C8F-3C5C4DA7ED4E}"/>
              </a:ext>
            </a:extLst>
          </p:cNvPr>
          <p:cNvCxnSpPr>
            <a:cxnSpLocks/>
            <a:stCxn id="19" idx="2"/>
            <a:endCxn id="20" idx="2"/>
          </p:cNvCxnSpPr>
          <p:nvPr/>
        </p:nvCxnSpPr>
        <p:spPr>
          <a:xfrm rot="16200000" flipH="1">
            <a:off x="3427379" y="2340913"/>
            <a:ext cx="1149628" cy="1017908"/>
          </a:xfrm>
          <a:prstGeom prst="bentConnector3">
            <a:avLst>
              <a:gd name="adj1" fmla="val 117792"/>
            </a:avLst>
          </a:prstGeom>
          <a:ln w="158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C218F33E-539F-1C1A-8441-CCC170535DA5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6691704" y="2045003"/>
            <a:ext cx="633720" cy="1806037"/>
          </a:xfrm>
          <a:prstGeom prst="bentConnector3">
            <a:avLst>
              <a:gd name="adj1" fmla="val 34812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38F606BE-CECD-AC6E-699C-C8E4A4DEB541}"/>
              </a:ext>
            </a:extLst>
          </p:cNvPr>
          <p:cNvCxnSpPr>
            <a:cxnSpLocks/>
            <a:stCxn id="20" idx="0"/>
            <a:endCxn id="15" idx="2"/>
          </p:cNvCxnSpPr>
          <p:nvPr/>
        </p:nvCxnSpPr>
        <p:spPr>
          <a:xfrm rot="5400000" flipH="1" flipV="1">
            <a:off x="5169236" y="1973073"/>
            <a:ext cx="278220" cy="1594399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E1DFC34-1024-733A-C26C-F0836C81785B}"/>
              </a:ext>
            </a:extLst>
          </p:cNvPr>
          <p:cNvCxnSpPr>
            <a:cxnSpLocks/>
            <a:stCxn id="23" idx="2"/>
            <a:endCxn id="22" idx="0"/>
          </p:cNvCxnSpPr>
          <p:nvPr/>
        </p:nvCxnSpPr>
        <p:spPr>
          <a:xfrm rot="16200000" flipH="1">
            <a:off x="9171719" y="3135781"/>
            <a:ext cx="286795" cy="230262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Alternate Process 29">
            <a:extLst>
              <a:ext uri="{FF2B5EF4-FFF2-40B4-BE49-F238E27FC236}">
                <a16:creationId xmlns:a16="http://schemas.microsoft.com/office/drawing/2014/main" id="{D8DD8EE0-4EB1-BB0C-579A-BC499C2CEBC2}"/>
              </a:ext>
            </a:extLst>
          </p:cNvPr>
          <p:cNvSpPr/>
          <p:nvPr/>
        </p:nvSpPr>
        <p:spPr>
          <a:xfrm>
            <a:off x="1807671" y="3843453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Architect’s</a:t>
            </a: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5A7A836-3607-3C37-0C43-DE31A22B029C}"/>
              </a:ext>
            </a:extLst>
          </p:cNvPr>
          <p:cNvCxnSpPr>
            <a:cxnSpLocks/>
            <a:stCxn id="24" idx="2"/>
            <a:endCxn id="30" idx="0"/>
          </p:cNvCxnSpPr>
          <p:nvPr/>
        </p:nvCxnSpPr>
        <p:spPr>
          <a:xfrm rot="5400000" flipH="1">
            <a:off x="3054459" y="3223546"/>
            <a:ext cx="506204" cy="1746019"/>
          </a:xfrm>
          <a:prstGeom prst="bentConnector5">
            <a:avLst>
              <a:gd name="adj1" fmla="val -45160"/>
              <a:gd name="adj2" fmla="val 50000"/>
              <a:gd name="adj3" fmla="val 14516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Alternate Process 31">
            <a:extLst>
              <a:ext uri="{FF2B5EF4-FFF2-40B4-BE49-F238E27FC236}">
                <a16:creationId xmlns:a16="http://schemas.microsoft.com/office/drawing/2014/main" id="{466BF0BC-B090-1D30-D954-A662E1CC2CE2}"/>
              </a:ext>
            </a:extLst>
          </p:cNvPr>
          <p:cNvSpPr/>
          <p:nvPr/>
        </p:nvSpPr>
        <p:spPr>
          <a:xfrm>
            <a:off x="4946581" y="3853275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Solution  Architect’s</a:t>
            </a:r>
          </a:p>
        </p:txBody>
      </p:sp>
      <p:sp>
        <p:nvSpPr>
          <p:cNvPr id="33" name="Flowchart: Alternate Process 32">
            <a:extLst>
              <a:ext uri="{FF2B5EF4-FFF2-40B4-BE49-F238E27FC236}">
                <a16:creationId xmlns:a16="http://schemas.microsoft.com/office/drawing/2014/main" id="{1D593833-46B1-59BD-3A8C-7976482A52BD}"/>
              </a:ext>
            </a:extLst>
          </p:cNvPr>
          <p:cNvSpPr/>
          <p:nvPr/>
        </p:nvSpPr>
        <p:spPr>
          <a:xfrm>
            <a:off x="1867012" y="2700822"/>
            <a:ext cx="1253760" cy="515299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100" b="1" dirty="0">
                <a:solidFill>
                  <a:prstClr val="white"/>
                </a:solidFill>
              </a:rPr>
              <a:t>XY/XYZ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James Cagney</a:t>
            </a:r>
          </a:p>
        </p:txBody>
      </p:sp>
      <p:sp>
        <p:nvSpPr>
          <p:cNvPr id="34" name="Flowchart: Alternate Process 33">
            <a:extLst>
              <a:ext uri="{FF2B5EF4-FFF2-40B4-BE49-F238E27FC236}">
                <a16:creationId xmlns:a16="http://schemas.microsoft.com/office/drawing/2014/main" id="{3EAEDFF3-744E-044E-7A54-DC351F6CB37D}"/>
              </a:ext>
            </a:extLst>
          </p:cNvPr>
          <p:cNvSpPr/>
          <p:nvPr/>
        </p:nvSpPr>
        <p:spPr>
          <a:xfrm>
            <a:off x="3298486" y="522579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Planning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Matt Damon</a:t>
            </a:r>
          </a:p>
        </p:txBody>
      </p:sp>
      <p:sp>
        <p:nvSpPr>
          <p:cNvPr id="35" name="Flowchart: Alternate Process 34">
            <a:extLst>
              <a:ext uri="{FF2B5EF4-FFF2-40B4-BE49-F238E27FC236}">
                <a16:creationId xmlns:a16="http://schemas.microsoft.com/office/drawing/2014/main" id="{09AB9BA7-78DE-D031-D239-A2D7D09F754D}"/>
              </a:ext>
            </a:extLst>
          </p:cNvPr>
          <p:cNvSpPr/>
          <p:nvPr/>
        </p:nvSpPr>
        <p:spPr>
          <a:xfrm>
            <a:off x="6754740" y="522579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Oracle WebLogic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Jennifer Connelly</a:t>
            </a:r>
          </a:p>
        </p:txBody>
      </p:sp>
      <p:sp>
        <p:nvSpPr>
          <p:cNvPr id="36" name="Flowchart: Alternate Process 35">
            <a:extLst>
              <a:ext uri="{FF2B5EF4-FFF2-40B4-BE49-F238E27FC236}">
                <a16:creationId xmlns:a16="http://schemas.microsoft.com/office/drawing/2014/main" id="{6BB46FA8-5873-3A94-ADFE-99EEE6483FEA}"/>
              </a:ext>
            </a:extLst>
          </p:cNvPr>
          <p:cNvSpPr/>
          <p:nvPr/>
        </p:nvSpPr>
        <p:spPr>
          <a:xfrm>
            <a:off x="5943818" y="590921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prstClr val="white"/>
                </a:solidFill>
                <a:latin typeface="Calibri" panose="020F0502020204030204"/>
              </a:rPr>
              <a:t>ABC Platform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Sherilyn Fenn</a:t>
            </a:r>
          </a:p>
        </p:txBody>
      </p:sp>
      <p:sp>
        <p:nvSpPr>
          <p:cNvPr id="37" name="Flowchart: Alternate Process 36">
            <a:extLst>
              <a:ext uri="{FF2B5EF4-FFF2-40B4-BE49-F238E27FC236}">
                <a16:creationId xmlns:a16="http://schemas.microsoft.com/office/drawing/2014/main" id="{FE7D94E5-0BDE-6DAD-A02E-0844AA3850B4}"/>
              </a:ext>
            </a:extLst>
          </p:cNvPr>
          <p:cNvSpPr/>
          <p:nvPr/>
        </p:nvSpPr>
        <p:spPr>
          <a:xfrm>
            <a:off x="5026613" y="522579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 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Kirk Douglas</a:t>
            </a:r>
          </a:p>
        </p:txBody>
      </p:sp>
      <p:sp>
        <p:nvSpPr>
          <p:cNvPr id="38" name="Flowchart: Alternate Process 37">
            <a:extLst>
              <a:ext uri="{FF2B5EF4-FFF2-40B4-BE49-F238E27FC236}">
                <a16:creationId xmlns:a16="http://schemas.microsoft.com/office/drawing/2014/main" id="{A1EFCAA1-A2C3-8C80-C6D3-A915ADEF51DA}"/>
              </a:ext>
            </a:extLst>
          </p:cNvPr>
          <p:cNvSpPr/>
          <p:nvPr/>
        </p:nvSpPr>
        <p:spPr>
          <a:xfrm>
            <a:off x="2481676" y="590921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prstClr val="white"/>
                </a:solidFill>
                <a:latin typeface="Calibri" panose="020F0502020204030204"/>
              </a:rPr>
              <a:t>HAL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Jack Warden</a:t>
            </a:r>
          </a:p>
        </p:txBody>
      </p:sp>
      <p:sp>
        <p:nvSpPr>
          <p:cNvPr id="39" name="Flowchart: Alternate Process 38">
            <a:extLst>
              <a:ext uri="{FF2B5EF4-FFF2-40B4-BE49-F238E27FC236}">
                <a16:creationId xmlns:a16="http://schemas.microsoft.com/office/drawing/2014/main" id="{B91CDBA7-371F-B821-F0C9-515B0AC7600D}"/>
              </a:ext>
            </a:extLst>
          </p:cNvPr>
          <p:cNvSpPr/>
          <p:nvPr/>
        </p:nvSpPr>
        <p:spPr>
          <a:xfrm>
            <a:off x="750605" y="590921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Refactoring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Roger Sharp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Flowchart: Alternate Process 39">
            <a:extLst>
              <a:ext uri="{FF2B5EF4-FFF2-40B4-BE49-F238E27FC236}">
                <a16:creationId xmlns:a16="http://schemas.microsoft.com/office/drawing/2014/main" id="{EA5776D3-1F05-F736-EBD1-F4F65FC5A64F}"/>
              </a:ext>
            </a:extLst>
          </p:cNvPr>
          <p:cNvSpPr/>
          <p:nvPr/>
        </p:nvSpPr>
        <p:spPr>
          <a:xfrm>
            <a:off x="1570359" y="522579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Decommissioning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Keanu Reeves</a:t>
            </a:r>
          </a:p>
        </p:txBody>
      </p:sp>
      <p:sp>
        <p:nvSpPr>
          <p:cNvPr id="41" name="Flowchart: Alternate Process 40">
            <a:extLst>
              <a:ext uri="{FF2B5EF4-FFF2-40B4-BE49-F238E27FC236}">
                <a16:creationId xmlns:a16="http://schemas.microsoft.com/office/drawing/2014/main" id="{8DC5A3EB-81EA-41CE-B98B-D06A8F04E8B2}"/>
              </a:ext>
            </a:extLst>
          </p:cNvPr>
          <p:cNvSpPr/>
          <p:nvPr/>
        </p:nvSpPr>
        <p:spPr>
          <a:xfrm>
            <a:off x="7674889" y="590921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Citrix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Emma Stone</a:t>
            </a:r>
          </a:p>
        </p:txBody>
      </p:sp>
      <p:sp>
        <p:nvSpPr>
          <p:cNvPr id="42" name="Flowchart: Alternate Process 41">
            <a:extLst>
              <a:ext uri="{FF2B5EF4-FFF2-40B4-BE49-F238E27FC236}">
                <a16:creationId xmlns:a16="http://schemas.microsoft.com/office/drawing/2014/main" id="{84488A25-5188-E7F0-75C5-708AC98E3DED}"/>
              </a:ext>
            </a:extLst>
          </p:cNvPr>
          <p:cNvSpPr/>
          <p:nvPr/>
        </p:nvSpPr>
        <p:spPr>
          <a:xfrm>
            <a:off x="8482865" y="522579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Secure Hosting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Brie Larson</a:t>
            </a:r>
          </a:p>
        </p:txBody>
      </p:sp>
      <p:sp>
        <p:nvSpPr>
          <p:cNvPr id="43" name="Flowchart: Alternate Process 42">
            <a:extLst>
              <a:ext uri="{FF2B5EF4-FFF2-40B4-BE49-F238E27FC236}">
                <a16:creationId xmlns:a16="http://schemas.microsoft.com/office/drawing/2014/main" id="{9A0DBC1D-9198-155F-E090-5806EBBEA9E7}"/>
              </a:ext>
            </a:extLst>
          </p:cNvPr>
          <p:cNvSpPr/>
          <p:nvPr/>
        </p:nvSpPr>
        <p:spPr>
          <a:xfrm>
            <a:off x="10398288" y="1131077"/>
            <a:ext cx="1253760" cy="515299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 Delivery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Ashley Judd</a:t>
            </a:r>
          </a:p>
        </p:txBody>
      </p:sp>
      <p:sp>
        <p:nvSpPr>
          <p:cNvPr id="44" name="Flowchart: Alternate Process 43">
            <a:extLst>
              <a:ext uri="{FF2B5EF4-FFF2-40B4-BE49-F238E27FC236}">
                <a16:creationId xmlns:a16="http://schemas.microsoft.com/office/drawing/2014/main" id="{35C625C7-BFE7-0F26-E2F8-6AD1E98EDE89}"/>
              </a:ext>
            </a:extLst>
          </p:cNvPr>
          <p:cNvSpPr/>
          <p:nvPr/>
        </p:nvSpPr>
        <p:spPr>
          <a:xfrm>
            <a:off x="10398288" y="1704000"/>
            <a:ext cx="1253760" cy="515299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Apps Delivery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Wynona Ryder</a:t>
            </a:r>
          </a:p>
        </p:txBody>
      </p:sp>
      <p:sp>
        <p:nvSpPr>
          <p:cNvPr id="45" name="Flowchart: Alternate Process 44">
            <a:extLst>
              <a:ext uri="{FF2B5EF4-FFF2-40B4-BE49-F238E27FC236}">
                <a16:creationId xmlns:a16="http://schemas.microsoft.com/office/drawing/2014/main" id="{0074900E-3C8D-6456-EE4B-FE424FBF393E}"/>
              </a:ext>
            </a:extLst>
          </p:cNvPr>
          <p:cNvSpPr/>
          <p:nvPr/>
        </p:nvSpPr>
        <p:spPr>
          <a:xfrm>
            <a:off x="10398288" y="2276922"/>
            <a:ext cx="1253760" cy="515299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XYZ Delivery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Alec Baldwin</a:t>
            </a:r>
          </a:p>
        </p:txBody>
      </p: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053A5B8C-93F7-2C93-DF67-F461B5485B6E}"/>
              </a:ext>
            </a:extLst>
          </p:cNvPr>
          <p:cNvCxnSpPr>
            <a:cxnSpLocks/>
            <a:stCxn id="20" idx="2"/>
            <a:endCxn id="32" idx="0"/>
          </p:cNvCxnSpPr>
          <p:nvPr/>
        </p:nvCxnSpPr>
        <p:spPr>
          <a:xfrm rot="16200000" flipH="1">
            <a:off x="4828007" y="3107821"/>
            <a:ext cx="428594" cy="1062314"/>
          </a:xfrm>
          <a:prstGeom prst="bentConnector3">
            <a:avLst>
              <a:gd name="adj1" fmla="val 47968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Alternate Process 46">
            <a:extLst>
              <a:ext uri="{FF2B5EF4-FFF2-40B4-BE49-F238E27FC236}">
                <a16:creationId xmlns:a16="http://schemas.microsoft.com/office/drawing/2014/main" id="{B33BEEF7-E3F0-1C3A-AA6D-C17BEED171F1}"/>
              </a:ext>
            </a:extLst>
          </p:cNvPr>
          <p:cNvSpPr/>
          <p:nvPr/>
        </p:nvSpPr>
        <p:spPr>
          <a:xfrm>
            <a:off x="4212747" y="5909215"/>
            <a:ext cx="129600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Platform Enablement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Al Pacino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0371F5FB-B756-2EAB-31D3-3DA81D7E0735}"/>
              </a:ext>
            </a:extLst>
          </p:cNvPr>
          <p:cNvCxnSpPr>
            <a:cxnSpLocks/>
            <a:stCxn id="21" idx="2"/>
            <a:endCxn id="35" idx="0"/>
          </p:cNvCxnSpPr>
          <p:nvPr/>
        </p:nvCxnSpPr>
        <p:spPr>
          <a:xfrm rot="5400000">
            <a:off x="6934355" y="4248567"/>
            <a:ext cx="1445614" cy="508843"/>
          </a:xfrm>
          <a:prstGeom prst="bentConnector3">
            <a:avLst>
              <a:gd name="adj1" fmla="val 73859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38D6D49E-A226-014B-A5B4-4CCC675377E5}"/>
              </a:ext>
            </a:extLst>
          </p:cNvPr>
          <p:cNvCxnSpPr>
            <a:cxnSpLocks/>
            <a:stCxn id="21" idx="2"/>
            <a:endCxn id="42" idx="0"/>
          </p:cNvCxnSpPr>
          <p:nvPr/>
        </p:nvCxnSpPr>
        <p:spPr>
          <a:xfrm rot="16200000" flipH="1">
            <a:off x="7798417" y="3893347"/>
            <a:ext cx="1445614" cy="1219282"/>
          </a:xfrm>
          <a:prstGeom prst="bentConnector3">
            <a:avLst>
              <a:gd name="adj1" fmla="val 73859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D5356E93-9002-07BE-BA9B-EF203A906672}"/>
              </a:ext>
            </a:extLst>
          </p:cNvPr>
          <p:cNvCxnSpPr>
            <a:cxnSpLocks/>
            <a:stCxn id="21" idx="2"/>
            <a:endCxn id="41" idx="0"/>
          </p:cNvCxnSpPr>
          <p:nvPr/>
        </p:nvCxnSpPr>
        <p:spPr>
          <a:xfrm rot="16200000" flipH="1">
            <a:off x="7052719" y="4639045"/>
            <a:ext cx="2129034" cy="411306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77ED1DD7-92E2-2149-80EA-647D1A2FE2E7}"/>
              </a:ext>
            </a:extLst>
          </p:cNvPr>
          <p:cNvCxnSpPr>
            <a:cxnSpLocks/>
            <a:stCxn id="21" idx="2"/>
            <a:endCxn id="36" idx="0"/>
          </p:cNvCxnSpPr>
          <p:nvPr/>
        </p:nvCxnSpPr>
        <p:spPr>
          <a:xfrm rot="5400000">
            <a:off x="6187184" y="4184816"/>
            <a:ext cx="2129034" cy="1319765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2F0EC076-DB90-5E94-B745-BEBD158750EC}"/>
              </a:ext>
            </a:extLst>
          </p:cNvPr>
          <p:cNvCxnSpPr>
            <a:cxnSpLocks/>
            <a:stCxn id="21" idx="2"/>
            <a:endCxn id="39" idx="0"/>
          </p:cNvCxnSpPr>
          <p:nvPr/>
        </p:nvCxnSpPr>
        <p:spPr>
          <a:xfrm rot="5400000">
            <a:off x="3590577" y="1588209"/>
            <a:ext cx="2129034" cy="6512978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70A744C-3037-E06D-1510-90AFD32816B4}"/>
              </a:ext>
            </a:extLst>
          </p:cNvPr>
          <p:cNvCxnSpPr>
            <a:cxnSpLocks/>
            <a:stCxn id="21" idx="2"/>
            <a:endCxn id="40" idx="0"/>
          </p:cNvCxnSpPr>
          <p:nvPr/>
        </p:nvCxnSpPr>
        <p:spPr>
          <a:xfrm rot="5400000">
            <a:off x="4342164" y="1656376"/>
            <a:ext cx="1445614" cy="5693224"/>
          </a:xfrm>
          <a:prstGeom prst="bentConnector3">
            <a:avLst>
              <a:gd name="adj1" fmla="val 73859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0291C297-3381-37A2-D118-2883F637F37F}"/>
              </a:ext>
            </a:extLst>
          </p:cNvPr>
          <p:cNvCxnSpPr>
            <a:cxnSpLocks/>
            <a:stCxn id="21" idx="2"/>
            <a:endCxn id="34" idx="0"/>
          </p:cNvCxnSpPr>
          <p:nvPr/>
        </p:nvCxnSpPr>
        <p:spPr>
          <a:xfrm rot="5400000">
            <a:off x="5206228" y="2520440"/>
            <a:ext cx="1445614" cy="3965097"/>
          </a:xfrm>
          <a:prstGeom prst="bentConnector3">
            <a:avLst>
              <a:gd name="adj1" fmla="val 73304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3B9286FC-019E-0929-7543-EF094735347C}"/>
              </a:ext>
            </a:extLst>
          </p:cNvPr>
          <p:cNvCxnSpPr>
            <a:cxnSpLocks/>
            <a:stCxn id="21" idx="2"/>
            <a:endCxn id="38" idx="0"/>
          </p:cNvCxnSpPr>
          <p:nvPr/>
        </p:nvCxnSpPr>
        <p:spPr>
          <a:xfrm rot="5400000">
            <a:off x="4456113" y="2453745"/>
            <a:ext cx="2129034" cy="4781907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6761A7A-10F7-95D9-4E24-53172F1126EC}"/>
              </a:ext>
            </a:extLst>
          </p:cNvPr>
          <p:cNvCxnSpPr>
            <a:cxnSpLocks/>
            <a:stCxn id="21" idx="2"/>
            <a:endCxn id="47" idx="0"/>
          </p:cNvCxnSpPr>
          <p:nvPr/>
        </p:nvCxnSpPr>
        <p:spPr>
          <a:xfrm rot="5400000">
            <a:off x="5321648" y="3319280"/>
            <a:ext cx="2129034" cy="3050836"/>
          </a:xfrm>
          <a:prstGeom prst="bentConnector3">
            <a:avLst>
              <a:gd name="adj1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A0EDE1A6-DE95-6D0A-16C3-C69231804AC3}"/>
              </a:ext>
            </a:extLst>
          </p:cNvPr>
          <p:cNvCxnSpPr>
            <a:cxnSpLocks/>
            <a:stCxn id="21" idx="2"/>
            <a:endCxn id="37" idx="0"/>
          </p:cNvCxnSpPr>
          <p:nvPr/>
        </p:nvCxnSpPr>
        <p:spPr>
          <a:xfrm rot="5400000">
            <a:off x="6070291" y="3384503"/>
            <a:ext cx="1445614" cy="2236970"/>
          </a:xfrm>
          <a:prstGeom prst="bentConnector3">
            <a:avLst>
              <a:gd name="adj1" fmla="val 73859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Alternate Process 57">
            <a:extLst>
              <a:ext uri="{FF2B5EF4-FFF2-40B4-BE49-F238E27FC236}">
                <a16:creationId xmlns:a16="http://schemas.microsoft.com/office/drawing/2014/main" id="{AA49505B-FDBF-6DBD-457D-7DAEE4E290C5}"/>
              </a:ext>
            </a:extLst>
          </p:cNvPr>
          <p:cNvSpPr/>
          <p:nvPr/>
        </p:nvSpPr>
        <p:spPr>
          <a:xfrm>
            <a:off x="8772750" y="3998484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 Planner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Charles Bronson</a:t>
            </a:r>
          </a:p>
        </p:txBody>
      </p:sp>
      <p:sp>
        <p:nvSpPr>
          <p:cNvPr id="59" name="Flowchart: Alternate Process 58">
            <a:extLst>
              <a:ext uri="{FF2B5EF4-FFF2-40B4-BE49-F238E27FC236}">
                <a16:creationId xmlns:a16="http://schemas.microsoft.com/office/drawing/2014/main" id="{1CD64683-735A-C81B-F9E4-BAD1BC74DEB2}"/>
              </a:ext>
            </a:extLst>
          </p:cNvPr>
          <p:cNvSpPr/>
          <p:nvPr/>
        </p:nvSpPr>
        <p:spPr>
          <a:xfrm>
            <a:off x="5911205" y="3272553"/>
            <a:ext cx="1253760" cy="51529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Quality Manager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Charlton Heston</a:t>
            </a: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E2C19592-B2A6-5409-B12E-C457C3F87B9C}"/>
              </a:ext>
            </a:extLst>
          </p:cNvPr>
          <p:cNvCxnSpPr>
            <a:cxnSpLocks/>
            <a:stCxn id="15" idx="2"/>
            <a:endCxn id="59" idx="0"/>
          </p:cNvCxnSpPr>
          <p:nvPr/>
        </p:nvCxnSpPr>
        <p:spPr>
          <a:xfrm rot="16200000" flipH="1">
            <a:off x="6001120" y="2735587"/>
            <a:ext cx="641391" cy="432539"/>
          </a:xfrm>
          <a:prstGeom prst="bentConnector3">
            <a:avLst>
              <a:gd name="adj1" fmla="val 33743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9B697C84-5A0C-22DC-F8A1-FB302DE11E04}"/>
              </a:ext>
            </a:extLst>
          </p:cNvPr>
          <p:cNvCxnSpPr>
            <a:cxnSpLocks/>
            <a:stCxn id="21" idx="2"/>
            <a:endCxn id="58" idx="1"/>
          </p:cNvCxnSpPr>
          <p:nvPr/>
        </p:nvCxnSpPr>
        <p:spPr>
          <a:xfrm rot="16200000" flipH="1">
            <a:off x="8104190" y="3587573"/>
            <a:ext cx="475953" cy="861167"/>
          </a:xfrm>
          <a:prstGeom prst="bentConnector2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C55B762-7E71-7390-1E2D-92695792228C}"/>
              </a:ext>
            </a:extLst>
          </p:cNvPr>
          <p:cNvSpPr txBox="1"/>
          <p:nvPr/>
        </p:nvSpPr>
        <p:spPr>
          <a:xfrm>
            <a:off x="10460844" y="3299617"/>
            <a:ext cx="1254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 Providers</a:t>
            </a:r>
          </a:p>
        </p:txBody>
      </p:sp>
      <p:sp>
        <p:nvSpPr>
          <p:cNvPr id="63" name="Flowchart: Alternate Process 62">
            <a:extLst>
              <a:ext uri="{FF2B5EF4-FFF2-40B4-BE49-F238E27FC236}">
                <a16:creationId xmlns:a16="http://schemas.microsoft.com/office/drawing/2014/main" id="{19A7AED0-FC5B-8AC2-B203-D4F4189261E6}"/>
              </a:ext>
            </a:extLst>
          </p:cNvPr>
          <p:cNvSpPr/>
          <p:nvPr/>
        </p:nvSpPr>
        <p:spPr>
          <a:xfrm>
            <a:off x="349236" y="910135"/>
            <a:ext cx="1517776" cy="703411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Delivery/Technical Assurance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Errol Flynn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Basil Rathbone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B695CF84-247C-FBA2-F635-F1CA2742EB22}"/>
              </a:ext>
            </a:extLst>
          </p:cNvPr>
          <p:cNvCxnSpPr>
            <a:cxnSpLocks/>
            <a:stCxn id="33" idx="3"/>
            <a:endCxn id="19" idx="2"/>
          </p:cNvCxnSpPr>
          <p:nvPr/>
        </p:nvCxnSpPr>
        <p:spPr>
          <a:xfrm flipV="1">
            <a:off x="3120772" y="2275053"/>
            <a:ext cx="372467" cy="683419"/>
          </a:xfrm>
          <a:prstGeom prst="bentConnector2">
            <a:avLst/>
          </a:prstGeom>
          <a:ln w="158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F4666A8-064D-2E7F-E0E3-57AB542450CB}"/>
              </a:ext>
            </a:extLst>
          </p:cNvPr>
          <p:cNvSpPr txBox="1"/>
          <p:nvPr/>
        </p:nvSpPr>
        <p:spPr>
          <a:xfrm>
            <a:off x="10250143" y="703195"/>
            <a:ext cx="14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Cross BU Assurance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F66AC268-5B37-442A-5E27-BA3E8559233F}"/>
              </a:ext>
            </a:extLst>
          </p:cNvPr>
          <p:cNvCxnSpPr>
            <a:cxnSpLocks/>
            <a:stCxn id="19" idx="3"/>
            <a:endCxn id="14" idx="2"/>
          </p:cNvCxnSpPr>
          <p:nvPr/>
        </p:nvCxnSpPr>
        <p:spPr>
          <a:xfrm flipV="1">
            <a:off x="4120119" y="1881416"/>
            <a:ext cx="1985427" cy="135988"/>
          </a:xfrm>
          <a:prstGeom prst="bentConnector2">
            <a:avLst/>
          </a:prstGeom>
          <a:ln w="158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3BA2065-85A8-A817-E88C-28799AA35CFB}"/>
              </a:ext>
            </a:extLst>
          </p:cNvPr>
          <p:cNvSpPr txBox="1"/>
          <p:nvPr/>
        </p:nvSpPr>
        <p:spPr>
          <a:xfrm>
            <a:off x="296139" y="440809"/>
            <a:ext cx="1445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 Account Technical Assurance</a:t>
            </a:r>
          </a:p>
        </p:txBody>
      </p: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010EBDC2-B3CF-0C4E-A8AC-7A5A2D0FDA9B}"/>
              </a:ext>
            </a:extLst>
          </p:cNvPr>
          <p:cNvCxnSpPr>
            <a:cxnSpLocks/>
            <a:stCxn id="15" idx="2"/>
            <a:endCxn id="23" idx="1"/>
          </p:cNvCxnSpPr>
          <p:nvPr/>
        </p:nvCxnSpPr>
        <p:spPr>
          <a:xfrm rot="16200000" flipH="1">
            <a:off x="7229973" y="1506734"/>
            <a:ext cx="218704" cy="2467559"/>
          </a:xfrm>
          <a:prstGeom prst="bentConnector2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2CED97DF-B880-EE89-6873-A9FE856F5310}"/>
              </a:ext>
            </a:extLst>
          </p:cNvPr>
          <p:cNvCxnSpPr>
            <a:cxnSpLocks/>
          </p:cNvCxnSpPr>
          <p:nvPr/>
        </p:nvCxnSpPr>
        <p:spPr>
          <a:xfrm flipV="1">
            <a:off x="1031012" y="3463980"/>
            <a:ext cx="377736" cy="1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772E5F1-2DA6-9D5B-629E-E698F0C68379}"/>
              </a:ext>
            </a:extLst>
          </p:cNvPr>
          <p:cNvSpPr txBox="1"/>
          <p:nvPr/>
        </p:nvSpPr>
        <p:spPr>
          <a:xfrm>
            <a:off x="186588" y="3046146"/>
            <a:ext cx="1060516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Account Resource supporting Programme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Account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Flowchart: Alternate Process 70">
            <a:extLst>
              <a:ext uri="{FF2B5EF4-FFF2-40B4-BE49-F238E27FC236}">
                <a16:creationId xmlns:a16="http://schemas.microsoft.com/office/drawing/2014/main" id="{0515ED03-3ED4-B9E2-E08F-ECA6D64FBFA5}"/>
              </a:ext>
            </a:extLst>
          </p:cNvPr>
          <p:cNvSpPr/>
          <p:nvPr/>
        </p:nvSpPr>
        <p:spPr>
          <a:xfrm>
            <a:off x="8630981" y="736794"/>
            <a:ext cx="1253760" cy="515299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Financial Controller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John Mills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Flowchart: Alternate Process 71">
            <a:extLst>
              <a:ext uri="{FF2B5EF4-FFF2-40B4-BE49-F238E27FC236}">
                <a16:creationId xmlns:a16="http://schemas.microsoft.com/office/drawing/2014/main" id="{D09FDE4A-387A-C02B-C621-4FEE07CCCDC4}"/>
              </a:ext>
            </a:extLst>
          </p:cNvPr>
          <p:cNvSpPr/>
          <p:nvPr/>
        </p:nvSpPr>
        <p:spPr>
          <a:xfrm>
            <a:off x="8627061" y="1366117"/>
            <a:ext cx="1253760" cy="515299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Robert Duvall</a:t>
            </a:r>
          </a:p>
        </p:txBody>
      </p: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7D86B516-D5DD-F923-52F1-7E0C0F2B0632}"/>
              </a:ext>
            </a:extLst>
          </p:cNvPr>
          <p:cNvCxnSpPr>
            <a:stCxn id="72" idx="0"/>
            <a:endCxn id="71" idx="2"/>
          </p:cNvCxnSpPr>
          <p:nvPr/>
        </p:nvCxnSpPr>
        <p:spPr>
          <a:xfrm rot="5400000" flipH="1" flipV="1">
            <a:off x="9198889" y="1307145"/>
            <a:ext cx="114024" cy="3920"/>
          </a:xfrm>
          <a:prstGeom prst="bentConnector3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lowchart: Alternate Process 73">
            <a:extLst>
              <a:ext uri="{FF2B5EF4-FFF2-40B4-BE49-F238E27FC236}">
                <a16:creationId xmlns:a16="http://schemas.microsoft.com/office/drawing/2014/main" id="{ABC27182-A5A2-5375-569D-AB1B456E8C9D}"/>
              </a:ext>
            </a:extLst>
          </p:cNvPr>
          <p:cNvSpPr/>
          <p:nvPr/>
        </p:nvSpPr>
        <p:spPr>
          <a:xfrm>
            <a:off x="1046993" y="3843295"/>
            <a:ext cx="376006" cy="10523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lowchart: Alternate Process 74">
            <a:extLst>
              <a:ext uri="{FF2B5EF4-FFF2-40B4-BE49-F238E27FC236}">
                <a16:creationId xmlns:a16="http://schemas.microsoft.com/office/drawing/2014/main" id="{CFEFF926-BCC7-4502-CCD0-8859E4A10A2B}"/>
              </a:ext>
            </a:extLst>
          </p:cNvPr>
          <p:cNvSpPr/>
          <p:nvPr/>
        </p:nvSpPr>
        <p:spPr>
          <a:xfrm>
            <a:off x="1046993" y="4105236"/>
            <a:ext cx="376006" cy="105230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Flowchart: Alternate Process 75">
            <a:extLst>
              <a:ext uri="{FF2B5EF4-FFF2-40B4-BE49-F238E27FC236}">
                <a16:creationId xmlns:a16="http://schemas.microsoft.com/office/drawing/2014/main" id="{91407624-BA26-3ECE-66ED-8A00C4435495}"/>
              </a:ext>
            </a:extLst>
          </p:cNvPr>
          <p:cNvSpPr/>
          <p:nvPr/>
        </p:nvSpPr>
        <p:spPr>
          <a:xfrm>
            <a:off x="7231238" y="1349406"/>
            <a:ext cx="1253760" cy="515299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Commercial Manager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Charles Bickford</a:t>
            </a:r>
          </a:p>
        </p:txBody>
      </p:sp>
      <p:sp>
        <p:nvSpPr>
          <p:cNvPr id="77" name="Flowchart: Alternate Process 76">
            <a:extLst>
              <a:ext uri="{FF2B5EF4-FFF2-40B4-BE49-F238E27FC236}">
                <a16:creationId xmlns:a16="http://schemas.microsoft.com/office/drawing/2014/main" id="{F2BE2E3C-FA22-4717-F3DC-CC348602CD0E}"/>
              </a:ext>
            </a:extLst>
          </p:cNvPr>
          <p:cNvSpPr/>
          <p:nvPr/>
        </p:nvSpPr>
        <p:spPr>
          <a:xfrm>
            <a:off x="7219356" y="728861"/>
            <a:ext cx="1263509" cy="515299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Security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Michael Caine</a:t>
            </a:r>
          </a:p>
        </p:txBody>
      </p:sp>
      <p:sp>
        <p:nvSpPr>
          <p:cNvPr id="78" name="Flowchart: Alternate Process 77">
            <a:extLst>
              <a:ext uri="{FF2B5EF4-FFF2-40B4-BE49-F238E27FC236}">
                <a16:creationId xmlns:a16="http://schemas.microsoft.com/office/drawing/2014/main" id="{5A2AD6B9-E38C-3B18-2A65-4CB5B62F1739}"/>
              </a:ext>
            </a:extLst>
          </p:cNvPr>
          <p:cNvSpPr/>
          <p:nvPr/>
        </p:nvSpPr>
        <p:spPr>
          <a:xfrm>
            <a:off x="1059101" y="4368574"/>
            <a:ext cx="376006" cy="10523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33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24">
            <a:extLst>
              <a:ext uri="{FF2B5EF4-FFF2-40B4-BE49-F238E27FC236}">
                <a16:creationId xmlns:a16="http://schemas.microsoft.com/office/drawing/2014/main" id="{A09629D3-69FE-FE95-03F8-D4D33377F456}"/>
              </a:ext>
            </a:extLst>
          </p:cNvPr>
          <p:cNvSpPr/>
          <p:nvPr/>
        </p:nvSpPr>
        <p:spPr>
          <a:xfrm>
            <a:off x="3688207" y="740573"/>
            <a:ext cx="8024367" cy="1685783"/>
          </a:xfrm>
          <a:prstGeom prst="roundRect">
            <a:avLst>
              <a:gd name="adj" fmla="val 696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t" anchorCtr="0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Governance &amp; Scoping</a:t>
            </a: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6AEC8D6F-AF87-7619-67AC-876D96019559}"/>
              </a:ext>
            </a:extLst>
          </p:cNvPr>
          <p:cNvSpPr txBox="1"/>
          <p:nvPr/>
        </p:nvSpPr>
        <p:spPr>
          <a:xfrm>
            <a:off x="1048519" y="747421"/>
            <a:ext cx="12373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r>
              <a:rPr lang="en-US" sz="1000" dirty="0">
                <a:solidFill>
                  <a:prstClr val="black"/>
                </a:solidFill>
                <a:latin typeface="+mj-lt"/>
              </a:rPr>
              <a:t>Demand capture</a:t>
            </a:r>
          </a:p>
        </p:txBody>
      </p:sp>
      <p:sp>
        <p:nvSpPr>
          <p:cNvPr id="4" name="Trapezoid 3">
            <a:extLst>
              <a:ext uri="{FF2B5EF4-FFF2-40B4-BE49-F238E27FC236}">
                <a16:creationId xmlns:a16="http://schemas.microsoft.com/office/drawing/2014/main" id="{AB1DFD8C-9068-9D5F-35DC-24FE3A484150}"/>
              </a:ext>
            </a:extLst>
          </p:cNvPr>
          <p:cNvSpPr/>
          <p:nvPr/>
        </p:nvSpPr>
        <p:spPr>
          <a:xfrm rot="10800000">
            <a:off x="592585" y="1884253"/>
            <a:ext cx="2269144" cy="1229474"/>
          </a:xfrm>
          <a:prstGeom prst="trapezoid">
            <a:avLst>
              <a:gd name="adj" fmla="val 218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endParaRPr lang="en-US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FDADA334-98C1-EE96-889B-B0929B8FDBC2}"/>
              </a:ext>
            </a:extLst>
          </p:cNvPr>
          <p:cNvSpPr txBox="1"/>
          <p:nvPr/>
        </p:nvSpPr>
        <p:spPr>
          <a:xfrm>
            <a:off x="879212" y="2143911"/>
            <a:ext cx="175650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 defTabSz="956885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000" dirty="0">
                <a:solidFill>
                  <a:prstClr val="white"/>
                </a:solidFill>
                <a:latin typeface="+mj-lt"/>
              </a:rPr>
              <a:t>Demand Planning</a:t>
            </a:r>
          </a:p>
          <a:p>
            <a:pPr marL="173038" indent="-173038" defTabSz="956885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000" dirty="0">
                <a:solidFill>
                  <a:prstClr val="white"/>
                </a:solidFill>
                <a:latin typeface="+mj-lt"/>
              </a:rPr>
              <a:t>Estimating</a:t>
            </a:r>
          </a:p>
          <a:p>
            <a:pPr marL="173038" indent="-173038" defTabSz="956885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000" dirty="0">
                <a:solidFill>
                  <a:prstClr val="white"/>
                </a:solidFill>
                <a:latin typeface="+mj-lt"/>
              </a:rPr>
              <a:t>Resource Planning</a:t>
            </a:r>
          </a:p>
          <a:p>
            <a:pPr marL="173038" indent="-173038" defTabSz="956885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000" dirty="0">
                <a:solidFill>
                  <a:prstClr val="white"/>
                </a:solidFill>
                <a:latin typeface="+mj-lt"/>
              </a:rPr>
              <a:t>Delivery Approach</a:t>
            </a:r>
          </a:p>
          <a:p>
            <a:pPr marL="173038" indent="-173038" defTabSz="956885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000" dirty="0">
                <a:solidFill>
                  <a:prstClr val="white"/>
                </a:solidFill>
                <a:latin typeface="+mj-lt"/>
              </a:rPr>
              <a:t>Technology decision process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2257457-5CB1-82A6-06B3-4A47D9FB0F3D}"/>
              </a:ext>
            </a:extLst>
          </p:cNvPr>
          <p:cNvSpPr/>
          <p:nvPr/>
        </p:nvSpPr>
        <p:spPr>
          <a:xfrm rot="5400000">
            <a:off x="1557712" y="749680"/>
            <a:ext cx="329705" cy="226914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endParaRPr lang="en-US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7" name="Right Arrow 21">
            <a:extLst>
              <a:ext uri="{FF2B5EF4-FFF2-40B4-BE49-F238E27FC236}">
                <a16:creationId xmlns:a16="http://schemas.microsoft.com/office/drawing/2014/main" id="{38C17AFD-35EB-759D-8A0B-1537A03AAC47}"/>
              </a:ext>
            </a:extLst>
          </p:cNvPr>
          <p:cNvSpPr/>
          <p:nvPr/>
        </p:nvSpPr>
        <p:spPr>
          <a:xfrm rot="6985739" flipV="1">
            <a:off x="1716540" y="1536483"/>
            <a:ext cx="637091" cy="251818"/>
          </a:xfrm>
          <a:prstGeom prst="rightArrow">
            <a:avLst>
              <a:gd name="adj1" fmla="val 38037"/>
              <a:gd name="adj2" fmla="val 5085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endParaRPr lang="en-US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" name="Rounded Rectangle 22">
            <a:extLst>
              <a:ext uri="{FF2B5EF4-FFF2-40B4-BE49-F238E27FC236}">
                <a16:creationId xmlns:a16="http://schemas.microsoft.com/office/drawing/2014/main" id="{F11116C9-D2FE-70DF-C9BC-F0730034DBC2}"/>
              </a:ext>
            </a:extLst>
          </p:cNvPr>
          <p:cNvSpPr/>
          <p:nvPr/>
        </p:nvSpPr>
        <p:spPr>
          <a:xfrm>
            <a:off x="1874190" y="981144"/>
            <a:ext cx="1197474" cy="44411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r>
              <a:rPr lang="en-US" sz="1000" dirty="0">
                <a:solidFill>
                  <a:prstClr val="white"/>
                </a:solidFill>
                <a:latin typeface="+mj-lt"/>
              </a:rPr>
              <a:t>Support and minor changes</a:t>
            </a:r>
          </a:p>
        </p:txBody>
      </p:sp>
      <p:sp>
        <p:nvSpPr>
          <p:cNvPr id="9" name="Rounded Rectangle 23">
            <a:extLst>
              <a:ext uri="{FF2B5EF4-FFF2-40B4-BE49-F238E27FC236}">
                <a16:creationId xmlns:a16="http://schemas.microsoft.com/office/drawing/2014/main" id="{F13B3D4A-C184-E653-BB2F-5592986D9F13}"/>
              </a:ext>
            </a:extLst>
          </p:cNvPr>
          <p:cNvSpPr/>
          <p:nvPr/>
        </p:nvSpPr>
        <p:spPr>
          <a:xfrm>
            <a:off x="335360" y="981144"/>
            <a:ext cx="1193731" cy="4624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r>
              <a:rPr lang="en-US" sz="1000" dirty="0">
                <a:solidFill>
                  <a:prstClr val="white"/>
                </a:solidFill>
                <a:latin typeface="+mj-lt"/>
              </a:rPr>
              <a:t>New requirements</a:t>
            </a:r>
          </a:p>
        </p:txBody>
      </p:sp>
      <p:sp>
        <p:nvSpPr>
          <p:cNvPr id="10" name="Right Arrow 21">
            <a:extLst>
              <a:ext uri="{FF2B5EF4-FFF2-40B4-BE49-F238E27FC236}">
                <a16:creationId xmlns:a16="http://schemas.microsoft.com/office/drawing/2014/main" id="{9966850C-0C80-59C5-6E92-BD263D8FF5B2}"/>
              </a:ext>
            </a:extLst>
          </p:cNvPr>
          <p:cNvSpPr/>
          <p:nvPr/>
        </p:nvSpPr>
        <p:spPr>
          <a:xfrm rot="3406274" flipV="1">
            <a:off x="937944" y="1535067"/>
            <a:ext cx="637091" cy="251818"/>
          </a:xfrm>
          <a:prstGeom prst="rightArrow">
            <a:avLst>
              <a:gd name="adj1" fmla="val 38037"/>
              <a:gd name="adj2" fmla="val 5085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endParaRPr lang="en-US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1" name="Flowchart: Document 94">
            <a:extLst>
              <a:ext uri="{FF2B5EF4-FFF2-40B4-BE49-F238E27FC236}">
                <a16:creationId xmlns:a16="http://schemas.microsoft.com/office/drawing/2014/main" id="{C83893AE-A4A0-6B9A-7F87-405B3B1F2397}"/>
              </a:ext>
            </a:extLst>
          </p:cNvPr>
          <p:cNvSpPr/>
          <p:nvPr/>
        </p:nvSpPr>
        <p:spPr>
          <a:xfrm>
            <a:off x="1048519" y="3171447"/>
            <a:ext cx="1320778" cy="525015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Roadmap</a:t>
            </a:r>
          </a:p>
          <a:p>
            <a:pPr algn="ctr"/>
            <a:r>
              <a:rPr lang="en-GB" sz="10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(60/90 day view)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7A9CAE-8BCA-239E-E2B2-B4A9A0DF4997}"/>
              </a:ext>
            </a:extLst>
          </p:cNvPr>
          <p:cNvSpPr/>
          <p:nvPr/>
        </p:nvSpPr>
        <p:spPr>
          <a:xfrm>
            <a:off x="240111" y="4196478"/>
            <a:ext cx="3335610" cy="103198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887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7756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6634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5510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4388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3265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143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1021" algn="l" defTabSz="957756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56885"/>
            <a:r>
              <a:rPr lang="en-US" sz="1000" b="1" dirty="0">
                <a:solidFill>
                  <a:prstClr val="black"/>
                </a:solidFill>
                <a:latin typeface="+mj-lt"/>
              </a:rPr>
              <a:t>Digital development and SRE</a:t>
            </a:r>
          </a:p>
        </p:txBody>
      </p:sp>
      <p:sp>
        <p:nvSpPr>
          <p:cNvPr id="13" name="Rounded Rectangle 67">
            <a:extLst>
              <a:ext uri="{FF2B5EF4-FFF2-40B4-BE49-F238E27FC236}">
                <a16:creationId xmlns:a16="http://schemas.microsoft.com/office/drawing/2014/main" id="{9AE70032-BA04-9EBA-12A6-528F7430C8A7}"/>
              </a:ext>
            </a:extLst>
          </p:cNvPr>
          <p:cNvSpPr/>
          <p:nvPr/>
        </p:nvSpPr>
        <p:spPr>
          <a:xfrm>
            <a:off x="371402" y="4315553"/>
            <a:ext cx="919037" cy="5541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algn="ctr" defTabSz="1087249"/>
            <a:endParaRPr lang="en-GB" sz="24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3E4228-2D96-687B-FF19-3C2454C891C7}"/>
              </a:ext>
            </a:extLst>
          </p:cNvPr>
          <p:cNvSpPr/>
          <p:nvPr/>
        </p:nvSpPr>
        <p:spPr>
          <a:xfrm>
            <a:off x="410301" y="4416428"/>
            <a:ext cx="880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900" b="1" dirty="0">
                <a:latin typeface="+mj-lt"/>
                <a:ea typeface="Calibri" panose="020F0502020204030204" pitchFamily="34" charset="0"/>
              </a:rPr>
              <a:t>Web / API / Mobile</a:t>
            </a:r>
            <a:endParaRPr lang="en-GB" sz="900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5" name="Rounded Rectangle 67">
            <a:extLst>
              <a:ext uri="{FF2B5EF4-FFF2-40B4-BE49-F238E27FC236}">
                <a16:creationId xmlns:a16="http://schemas.microsoft.com/office/drawing/2014/main" id="{FF750B5A-2363-543C-3E71-C15920EF491B}"/>
              </a:ext>
            </a:extLst>
          </p:cNvPr>
          <p:cNvSpPr/>
          <p:nvPr/>
        </p:nvSpPr>
        <p:spPr>
          <a:xfrm>
            <a:off x="1388908" y="4315553"/>
            <a:ext cx="919037" cy="5541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algn="ctr" defTabSz="1087249"/>
            <a:endParaRPr lang="en-GB" sz="24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B6B172-4ED5-2D8A-1C9C-4973B5CC19DC}"/>
              </a:ext>
            </a:extLst>
          </p:cNvPr>
          <p:cNvSpPr/>
          <p:nvPr/>
        </p:nvSpPr>
        <p:spPr>
          <a:xfrm>
            <a:off x="1394984" y="4416428"/>
            <a:ext cx="880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900" b="1" dirty="0">
                <a:latin typeface="+mj-lt"/>
                <a:ea typeface="Calibri" panose="020F0502020204030204" pitchFamily="34" charset="0"/>
              </a:rPr>
              <a:t>Tooling &amp; Patterns</a:t>
            </a:r>
            <a:endParaRPr lang="en-GB" sz="900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7" name="Rounded Rectangle 67">
            <a:extLst>
              <a:ext uri="{FF2B5EF4-FFF2-40B4-BE49-F238E27FC236}">
                <a16:creationId xmlns:a16="http://schemas.microsoft.com/office/drawing/2014/main" id="{382CF670-CCF1-AE54-3817-E03666FB78E2}"/>
              </a:ext>
            </a:extLst>
          </p:cNvPr>
          <p:cNvSpPr/>
          <p:nvPr/>
        </p:nvSpPr>
        <p:spPr>
          <a:xfrm>
            <a:off x="2406413" y="4315553"/>
            <a:ext cx="919037" cy="5541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algn="ctr" defTabSz="1087249"/>
            <a:endParaRPr lang="en-GB" sz="24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381F51-7CD6-1DD3-263C-78A1DA09396A}"/>
              </a:ext>
            </a:extLst>
          </p:cNvPr>
          <p:cNvSpPr/>
          <p:nvPr/>
        </p:nvSpPr>
        <p:spPr>
          <a:xfrm>
            <a:off x="2445312" y="4416428"/>
            <a:ext cx="880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900" b="1" dirty="0">
                <a:latin typeface="+mj-lt"/>
                <a:ea typeface="Calibri" panose="020F0502020204030204" pitchFamily="34" charset="0"/>
              </a:rPr>
              <a:t>Data Liberation</a:t>
            </a:r>
            <a:endParaRPr lang="en-GB" sz="900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1F090D0-2AA6-6753-2942-77B2710DF389}"/>
              </a:ext>
            </a:extLst>
          </p:cNvPr>
          <p:cNvSpPr/>
          <p:nvPr/>
        </p:nvSpPr>
        <p:spPr>
          <a:xfrm>
            <a:off x="1500112" y="3764430"/>
            <a:ext cx="630984" cy="242671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3E91AE-8E06-AEFF-2CD5-AA6F316E4C21}"/>
              </a:ext>
            </a:extLst>
          </p:cNvPr>
          <p:cNvSpPr txBox="1"/>
          <p:nvPr/>
        </p:nvSpPr>
        <p:spPr>
          <a:xfrm>
            <a:off x="4520645" y="2214782"/>
            <a:ext cx="529934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Test lead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29AB65-86A6-5E17-A1DE-1E1A820922C0}"/>
              </a:ext>
            </a:extLst>
          </p:cNvPr>
          <p:cNvSpPr txBox="1"/>
          <p:nvPr/>
        </p:nvSpPr>
        <p:spPr>
          <a:xfrm>
            <a:off x="4759734" y="1460174"/>
            <a:ext cx="807638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Lead Architect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BE3CFB-1814-F00A-2254-EE7514415886}"/>
              </a:ext>
            </a:extLst>
          </p:cNvPr>
          <p:cNvSpPr txBox="1"/>
          <p:nvPr/>
        </p:nvSpPr>
        <p:spPr>
          <a:xfrm>
            <a:off x="3772636" y="2214782"/>
            <a:ext cx="481634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Lead BA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C67872-BAC9-3FF3-8067-4B077A42AAE6}"/>
              </a:ext>
            </a:extLst>
          </p:cNvPr>
          <p:cNvSpPr txBox="1"/>
          <p:nvPr/>
        </p:nvSpPr>
        <p:spPr>
          <a:xfrm>
            <a:off x="3718102" y="1460174"/>
            <a:ext cx="766787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Foundry Lead</a:t>
            </a:r>
          </a:p>
        </p:txBody>
      </p:sp>
      <p:sp>
        <p:nvSpPr>
          <p:cNvPr id="24" name="Rounded Rectangle 68">
            <a:extLst>
              <a:ext uri="{FF2B5EF4-FFF2-40B4-BE49-F238E27FC236}">
                <a16:creationId xmlns:a16="http://schemas.microsoft.com/office/drawing/2014/main" id="{C29C70CC-B747-D7C3-172C-3F8DBA45BA2D}"/>
              </a:ext>
            </a:extLst>
          </p:cNvPr>
          <p:cNvSpPr>
            <a:spLocks/>
          </p:cNvSpPr>
          <p:nvPr/>
        </p:nvSpPr>
        <p:spPr>
          <a:xfrm>
            <a:off x="3671605" y="2641015"/>
            <a:ext cx="8032007" cy="4792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1B2BC-634F-DFF1-6A31-BC221C35087D}"/>
              </a:ext>
            </a:extLst>
          </p:cNvPr>
          <p:cNvSpPr txBox="1"/>
          <p:nvPr/>
        </p:nvSpPr>
        <p:spPr>
          <a:xfrm>
            <a:off x="1259539" y="6275991"/>
            <a:ext cx="874810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>
            <a:defPPr>
              <a:defRPr lang="en-US"/>
            </a:defPPr>
            <a:lvl1pPr defTabSz="956406">
              <a:defRPr sz="700" b="1">
                <a:solidFill>
                  <a:prstClr val="white"/>
                </a:solidFill>
              </a:defRPr>
            </a:lvl1pPr>
          </a:lstStyle>
          <a:p>
            <a:pPr algn="ctr"/>
            <a:r>
              <a:rPr lang="en-GB" sz="1000" dirty="0">
                <a:solidFill>
                  <a:prstClr val="black"/>
                </a:solidFill>
                <a:latin typeface="+mj-lt"/>
              </a:rPr>
              <a:t>Off-shore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F825F7-3F4C-82A3-9864-6D573FFE4CEB}"/>
              </a:ext>
            </a:extLst>
          </p:cNvPr>
          <p:cNvSpPr txBox="1"/>
          <p:nvPr/>
        </p:nvSpPr>
        <p:spPr>
          <a:xfrm>
            <a:off x="2351584" y="6275991"/>
            <a:ext cx="864096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>
            <a:defPPr>
              <a:defRPr lang="en-US"/>
            </a:defPPr>
            <a:lvl1pPr defTabSz="956406">
              <a:defRPr sz="700" b="1">
                <a:solidFill>
                  <a:prstClr val="white"/>
                </a:solidFill>
              </a:defRPr>
            </a:lvl1pPr>
          </a:lstStyle>
          <a:p>
            <a:pPr algn="ctr"/>
            <a:r>
              <a:rPr lang="en-GB" sz="1000" dirty="0">
                <a:solidFill>
                  <a:prstClr val="black"/>
                </a:solidFill>
                <a:latin typeface="+mj-lt"/>
              </a:rPr>
              <a:t>On-shore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80B41-2097-9262-BFF1-4FF6FBBD67F2}"/>
              </a:ext>
            </a:extLst>
          </p:cNvPr>
          <p:cNvSpPr txBox="1"/>
          <p:nvPr/>
        </p:nvSpPr>
        <p:spPr>
          <a:xfrm>
            <a:off x="10560496" y="1460174"/>
            <a:ext cx="1091306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Enterprise Architect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8D7C7F-FD7E-891C-89D4-EA8A1BDBA7BD}"/>
              </a:ext>
            </a:extLst>
          </p:cNvPr>
          <p:cNvSpPr txBox="1"/>
          <p:nvPr/>
        </p:nvSpPr>
        <p:spPr>
          <a:xfrm>
            <a:off x="10056440" y="2214782"/>
            <a:ext cx="900776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Product Owners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C8B303-462B-955D-A8EC-CA211E9CC138}"/>
              </a:ext>
            </a:extLst>
          </p:cNvPr>
          <p:cNvSpPr txBox="1"/>
          <p:nvPr/>
        </p:nvSpPr>
        <p:spPr>
          <a:xfrm>
            <a:off x="8064468" y="1460174"/>
            <a:ext cx="1003907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Portfolio Manager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508E6C-68A7-C205-9BE5-C2DE651E23A7}"/>
              </a:ext>
            </a:extLst>
          </p:cNvPr>
          <p:cNvSpPr txBox="1"/>
          <p:nvPr/>
        </p:nvSpPr>
        <p:spPr>
          <a:xfrm>
            <a:off x="9304391" y="1460174"/>
            <a:ext cx="1011999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Product Managers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0713BD-7956-9303-8E42-7C566D47BBE7}"/>
              </a:ext>
            </a:extLst>
          </p:cNvPr>
          <p:cNvSpPr txBox="1"/>
          <p:nvPr/>
        </p:nvSpPr>
        <p:spPr>
          <a:xfrm>
            <a:off x="397263" y="6275991"/>
            <a:ext cx="802193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>
            <a:defPPr>
              <a:defRPr lang="en-US"/>
            </a:defPPr>
            <a:lvl1pPr defTabSz="956406">
              <a:defRPr sz="700" b="1">
                <a:solidFill>
                  <a:prstClr val="white"/>
                </a:solidFill>
              </a:defRPr>
            </a:lvl1pPr>
          </a:lstStyle>
          <a:p>
            <a:pPr algn="ctr"/>
            <a:r>
              <a:rPr lang="en-GB" sz="1000" dirty="0">
                <a:solidFill>
                  <a:prstClr val="black"/>
                </a:solidFill>
                <a:latin typeface="+mj-lt"/>
              </a:rPr>
              <a:t>Client</a:t>
            </a: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202D5706-4725-1C96-6FA9-92F45344AD44}"/>
              </a:ext>
            </a:extLst>
          </p:cNvPr>
          <p:cNvSpPr/>
          <p:nvPr/>
        </p:nvSpPr>
        <p:spPr>
          <a:xfrm rot="10800000">
            <a:off x="3647728" y="2474522"/>
            <a:ext cx="8057698" cy="137780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0A6A0C-A135-8E4A-1744-F01DE6C372E3}"/>
              </a:ext>
            </a:extLst>
          </p:cNvPr>
          <p:cNvSpPr txBox="1"/>
          <p:nvPr/>
        </p:nvSpPr>
        <p:spPr>
          <a:xfrm>
            <a:off x="5834047" y="1460174"/>
            <a:ext cx="997433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Security Oversight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7D54E6-A852-962E-F3EF-BAFC0DA79745}"/>
              </a:ext>
            </a:extLst>
          </p:cNvPr>
          <p:cNvSpPr txBox="1"/>
          <p:nvPr/>
        </p:nvSpPr>
        <p:spPr>
          <a:xfrm>
            <a:off x="7124144" y="1460174"/>
            <a:ext cx="668493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Agile Coach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D8E56A-A1DF-AF53-0C67-B2B01391165E}"/>
              </a:ext>
            </a:extLst>
          </p:cNvPr>
          <p:cNvSpPr txBox="1"/>
          <p:nvPr/>
        </p:nvSpPr>
        <p:spPr>
          <a:xfrm>
            <a:off x="5316489" y="2214782"/>
            <a:ext cx="48663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UX Lead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D4EEC6-7B4B-1BC3-195D-9167A1814B25}"/>
              </a:ext>
            </a:extLst>
          </p:cNvPr>
          <p:cNvSpPr txBox="1"/>
          <p:nvPr/>
        </p:nvSpPr>
        <p:spPr>
          <a:xfrm>
            <a:off x="6069446" y="2214782"/>
            <a:ext cx="557977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.Net Lead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058370-1C7C-9A84-150C-830AC1445790}"/>
              </a:ext>
            </a:extLst>
          </p:cNvPr>
          <p:cNvSpPr txBox="1"/>
          <p:nvPr/>
        </p:nvSpPr>
        <p:spPr>
          <a:xfrm>
            <a:off x="4856753" y="2767956"/>
            <a:ext cx="714499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Offshore EM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6C2230-FFA3-06B3-251F-F4FE6F1EEA9E}"/>
              </a:ext>
            </a:extLst>
          </p:cNvPr>
          <p:cNvSpPr txBox="1"/>
          <p:nvPr/>
        </p:nvSpPr>
        <p:spPr>
          <a:xfrm>
            <a:off x="5883339" y="2767956"/>
            <a:ext cx="1063791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Offshore Tech Lead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E3FDFE-5C97-20A7-57BF-42D007ACBFF2}"/>
              </a:ext>
            </a:extLst>
          </p:cNvPr>
          <p:cNvSpPr txBox="1"/>
          <p:nvPr/>
        </p:nvSpPr>
        <p:spPr>
          <a:xfrm>
            <a:off x="8734456" y="2214782"/>
            <a:ext cx="827246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Business Users</a:t>
            </a:r>
          </a:p>
        </p:txBody>
      </p:sp>
      <p:sp>
        <p:nvSpPr>
          <p:cNvPr id="40" name="Rounded Rectangle 108">
            <a:extLst>
              <a:ext uri="{FF2B5EF4-FFF2-40B4-BE49-F238E27FC236}">
                <a16:creationId xmlns:a16="http://schemas.microsoft.com/office/drawing/2014/main" id="{79915FA1-F855-526B-C9C9-49825B46AFE8}"/>
              </a:ext>
            </a:extLst>
          </p:cNvPr>
          <p:cNvSpPr>
            <a:spLocks/>
          </p:cNvSpPr>
          <p:nvPr/>
        </p:nvSpPr>
        <p:spPr>
          <a:xfrm>
            <a:off x="3680567" y="4810252"/>
            <a:ext cx="8032007" cy="7472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r>
              <a:rPr lang="en-GB" sz="1000" b="1" dirty="0">
                <a:solidFill>
                  <a:prstClr val="black"/>
                </a:solidFill>
              </a:rPr>
              <a:t>SRE </a:t>
            </a:r>
            <a:br>
              <a:rPr lang="en-GB" sz="1000" b="1" dirty="0">
                <a:solidFill>
                  <a:prstClr val="black"/>
                </a:solidFill>
              </a:rPr>
            </a:br>
            <a:r>
              <a:rPr lang="en-GB" sz="1000" b="1" dirty="0">
                <a:solidFill>
                  <a:prstClr val="black"/>
                </a:solidFill>
              </a:rPr>
              <a:t>Team</a:t>
            </a:r>
          </a:p>
        </p:txBody>
      </p:sp>
      <p:sp>
        <p:nvSpPr>
          <p:cNvPr id="41" name="Rounded Rectangle 108">
            <a:extLst>
              <a:ext uri="{FF2B5EF4-FFF2-40B4-BE49-F238E27FC236}">
                <a16:creationId xmlns:a16="http://schemas.microsoft.com/office/drawing/2014/main" id="{23025EE5-8DC3-7621-CEC8-AD21A751B3D6}"/>
              </a:ext>
            </a:extLst>
          </p:cNvPr>
          <p:cNvSpPr>
            <a:spLocks/>
          </p:cNvSpPr>
          <p:nvPr/>
        </p:nvSpPr>
        <p:spPr>
          <a:xfrm>
            <a:off x="3680567" y="5634123"/>
            <a:ext cx="8032007" cy="7472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r>
              <a:rPr lang="en-GB" sz="1000" b="1" dirty="0">
                <a:solidFill>
                  <a:prstClr val="black"/>
                </a:solidFill>
              </a:rPr>
              <a:t>Cloud </a:t>
            </a:r>
          </a:p>
          <a:p>
            <a:r>
              <a:rPr lang="en-GB" sz="1000" b="1" dirty="0">
                <a:solidFill>
                  <a:prstClr val="black"/>
                </a:solidFill>
              </a:rPr>
              <a:t>Core </a:t>
            </a:r>
            <a:br>
              <a:rPr lang="en-GB" sz="1000" b="1" dirty="0">
                <a:solidFill>
                  <a:prstClr val="black"/>
                </a:solidFill>
              </a:rPr>
            </a:br>
            <a:r>
              <a:rPr lang="en-GB" sz="1000" b="1" dirty="0">
                <a:solidFill>
                  <a:prstClr val="black"/>
                </a:solidFill>
              </a:rPr>
              <a:t>Team</a:t>
            </a:r>
            <a:endParaRPr lang="en-GB" sz="10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97439C-F5A4-EF12-CC44-17575E89B3E1}"/>
              </a:ext>
            </a:extLst>
          </p:cNvPr>
          <p:cNvSpPr txBox="1"/>
          <p:nvPr/>
        </p:nvSpPr>
        <p:spPr>
          <a:xfrm>
            <a:off x="4664163" y="5348606"/>
            <a:ext cx="804369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SRE Tech Lead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9E2513-C967-64C8-92AA-0D9EE8C888D7}"/>
              </a:ext>
            </a:extLst>
          </p:cNvPr>
          <p:cNvSpPr txBox="1"/>
          <p:nvPr/>
        </p:nvSpPr>
        <p:spPr>
          <a:xfrm>
            <a:off x="5807968" y="5348606"/>
            <a:ext cx="1122057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DevOps Engineer x2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481C9F-1267-8686-C4D6-31BA2A7A7224}"/>
              </a:ext>
            </a:extLst>
          </p:cNvPr>
          <p:cNvSpPr txBox="1">
            <a:spLocks/>
          </p:cNvSpPr>
          <p:nvPr/>
        </p:nvSpPr>
        <p:spPr>
          <a:xfrm>
            <a:off x="4367808" y="6168540"/>
            <a:ext cx="1460645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Level 1.5 Support x2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47B65C-6DA9-424E-EA5D-71F4D454F0FD}"/>
              </a:ext>
            </a:extLst>
          </p:cNvPr>
          <p:cNvSpPr txBox="1">
            <a:spLocks/>
          </p:cNvSpPr>
          <p:nvPr/>
        </p:nvSpPr>
        <p:spPr>
          <a:xfrm>
            <a:off x="5591944" y="6168540"/>
            <a:ext cx="1728192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Azure Cloud Administrator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D75B42-CCDA-E0C7-09AF-93EC7AC925C3}"/>
              </a:ext>
            </a:extLst>
          </p:cNvPr>
          <p:cNvSpPr txBox="1">
            <a:spLocks/>
          </p:cNvSpPr>
          <p:nvPr/>
        </p:nvSpPr>
        <p:spPr>
          <a:xfrm>
            <a:off x="7104112" y="6168540"/>
            <a:ext cx="1460645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Cloud Security Analyst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411428C-DCB9-1054-F376-B5F4A941E543}"/>
              </a:ext>
            </a:extLst>
          </p:cNvPr>
          <p:cNvSpPr txBox="1"/>
          <p:nvPr/>
        </p:nvSpPr>
        <p:spPr>
          <a:xfrm>
            <a:off x="9947249" y="6158293"/>
            <a:ext cx="1568765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Offshore Cloud Services Lead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5F29D91-7604-8CDA-B293-9F06E6134207}"/>
              </a:ext>
            </a:extLst>
          </p:cNvPr>
          <p:cNvSpPr txBox="1">
            <a:spLocks/>
          </p:cNvSpPr>
          <p:nvPr/>
        </p:nvSpPr>
        <p:spPr>
          <a:xfrm>
            <a:off x="8472264" y="6162753"/>
            <a:ext cx="1460645" cy="177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23231" tIns="11615" rIns="23231" bIns="11615" rtlCol="0">
            <a:spAutoFit/>
          </a:bodyPr>
          <a:lstStyle/>
          <a:p>
            <a:pPr algn="ctr"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Agile Service Manager</a:t>
            </a:r>
          </a:p>
        </p:txBody>
      </p:sp>
      <p:sp>
        <p:nvSpPr>
          <p:cNvPr id="49" name="Rounded Rectangle 67">
            <a:extLst>
              <a:ext uri="{FF2B5EF4-FFF2-40B4-BE49-F238E27FC236}">
                <a16:creationId xmlns:a16="http://schemas.microsoft.com/office/drawing/2014/main" id="{C29A383B-BCC2-3B78-7B8A-DF63C1FE3517}"/>
              </a:ext>
            </a:extLst>
          </p:cNvPr>
          <p:cNvSpPr>
            <a:spLocks/>
          </p:cNvSpPr>
          <p:nvPr/>
        </p:nvSpPr>
        <p:spPr>
          <a:xfrm>
            <a:off x="6367399" y="3133723"/>
            <a:ext cx="2640419" cy="1383840"/>
          </a:xfrm>
          <a:prstGeom prst="roundRect">
            <a:avLst>
              <a:gd name="adj" fmla="val 553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t" anchorCtr="0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Web/API/ Mobile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AAD950-628B-E0F4-CDCB-014F3FE05C1C}"/>
              </a:ext>
            </a:extLst>
          </p:cNvPr>
          <p:cNvSpPr txBox="1"/>
          <p:nvPr/>
        </p:nvSpPr>
        <p:spPr>
          <a:xfrm>
            <a:off x="6662062" y="3836438"/>
            <a:ext cx="20616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BA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79B8411-5EFD-7555-4C23-7F3A5CCCC7E3}"/>
              </a:ext>
            </a:extLst>
          </p:cNvPr>
          <p:cNvSpPr txBox="1"/>
          <p:nvPr/>
        </p:nvSpPr>
        <p:spPr>
          <a:xfrm>
            <a:off x="8462395" y="3836438"/>
            <a:ext cx="293128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7DC14B-122F-DC91-360A-63C595524BE4}"/>
              </a:ext>
            </a:extLst>
          </p:cNvPr>
          <p:cNvSpPr txBox="1"/>
          <p:nvPr/>
        </p:nvSpPr>
        <p:spPr>
          <a:xfrm>
            <a:off x="6528048" y="4306407"/>
            <a:ext cx="45000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X 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6E8F86-9E40-57A3-A8F7-0F5C2C16DF5F}"/>
              </a:ext>
            </a:extLst>
          </p:cNvPr>
          <p:cNvSpPr txBox="1"/>
          <p:nvPr/>
        </p:nvSpPr>
        <p:spPr>
          <a:xfrm>
            <a:off x="8468443" y="4332911"/>
            <a:ext cx="282859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Test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24A273E-2732-BBA1-135B-DC40D53FD85A}"/>
              </a:ext>
            </a:extLst>
          </p:cNvPr>
          <p:cNvSpPr txBox="1"/>
          <p:nvPr/>
        </p:nvSpPr>
        <p:spPr>
          <a:xfrm>
            <a:off x="9027973" y="2777746"/>
            <a:ext cx="882802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Scrum Master 2</a:t>
            </a:r>
          </a:p>
        </p:txBody>
      </p:sp>
      <p:sp>
        <p:nvSpPr>
          <p:cNvPr id="55" name="Rounded Rectangle 67">
            <a:extLst>
              <a:ext uri="{FF2B5EF4-FFF2-40B4-BE49-F238E27FC236}">
                <a16:creationId xmlns:a16="http://schemas.microsoft.com/office/drawing/2014/main" id="{AA02C87E-D3AD-A771-A7CD-7CBA9F0D1D52}"/>
              </a:ext>
            </a:extLst>
          </p:cNvPr>
          <p:cNvSpPr>
            <a:spLocks/>
          </p:cNvSpPr>
          <p:nvPr/>
        </p:nvSpPr>
        <p:spPr>
          <a:xfrm>
            <a:off x="9063193" y="3133723"/>
            <a:ext cx="2640419" cy="1383840"/>
          </a:xfrm>
          <a:prstGeom prst="roundRect">
            <a:avLst>
              <a:gd name="adj" fmla="val 484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t" anchorCtr="0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Data Liberation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A105DAA-9C1B-7D0E-0B13-559E7C36ECF0}"/>
              </a:ext>
            </a:extLst>
          </p:cNvPr>
          <p:cNvSpPr txBox="1"/>
          <p:nvPr/>
        </p:nvSpPr>
        <p:spPr>
          <a:xfrm>
            <a:off x="9336360" y="3836438"/>
            <a:ext cx="20616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BA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77EA295-5B54-9547-16F3-AF3B61B36BF6}"/>
              </a:ext>
            </a:extLst>
          </p:cNvPr>
          <p:cNvSpPr txBox="1"/>
          <p:nvPr/>
        </p:nvSpPr>
        <p:spPr>
          <a:xfrm>
            <a:off x="11035031" y="3836438"/>
            <a:ext cx="536532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Lead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C8362CF-FA0C-ADA7-8044-EDD8D590E75B}"/>
              </a:ext>
            </a:extLst>
          </p:cNvPr>
          <p:cNvSpPr txBox="1"/>
          <p:nvPr/>
        </p:nvSpPr>
        <p:spPr>
          <a:xfrm>
            <a:off x="9264352" y="4306407"/>
            <a:ext cx="45000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X 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827A65-F4FB-770D-D4BF-8E9B9BDAF7E1}"/>
              </a:ext>
            </a:extLst>
          </p:cNvPr>
          <p:cNvSpPr txBox="1"/>
          <p:nvPr/>
        </p:nvSpPr>
        <p:spPr>
          <a:xfrm>
            <a:off x="11063073" y="4306407"/>
            <a:ext cx="46998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Test X 2</a:t>
            </a:r>
          </a:p>
        </p:txBody>
      </p:sp>
      <p:sp>
        <p:nvSpPr>
          <p:cNvPr id="60" name="Rounded Rectangle 67">
            <a:extLst>
              <a:ext uri="{FF2B5EF4-FFF2-40B4-BE49-F238E27FC236}">
                <a16:creationId xmlns:a16="http://schemas.microsoft.com/office/drawing/2014/main" id="{C2B7A4C4-CFD7-FD13-4C0A-2DF8783FA1F4}"/>
              </a:ext>
            </a:extLst>
          </p:cNvPr>
          <p:cNvSpPr>
            <a:spLocks/>
          </p:cNvSpPr>
          <p:nvPr/>
        </p:nvSpPr>
        <p:spPr>
          <a:xfrm>
            <a:off x="3671605" y="3133723"/>
            <a:ext cx="2640419" cy="1383840"/>
          </a:xfrm>
          <a:prstGeom prst="roundRect">
            <a:avLst>
              <a:gd name="adj" fmla="val 545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t" anchorCtr="0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Tooling &amp; Patterns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8A9529-9013-D244-51B4-AFF518C00543}"/>
              </a:ext>
            </a:extLst>
          </p:cNvPr>
          <p:cNvSpPr txBox="1"/>
          <p:nvPr/>
        </p:nvSpPr>
        <p:spPr>
          <a:xfrm>
            <a:off x="3863752" y="3682945"/>
            <a:ext cx="438344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x 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1E78DF4-F079-050C-E656-1F70C2097325}"/>
              </a:ext>
            </a:extLst>
          </p:cNvPr>
          <p:cNvSpPr txBox="1"/>
          <p:nvPr/>
        </p:nvSpPr>
        <p:spPr>
          <a:xfrm>
            <a:off x="7564203" y="2779580"/>
            <a:ext cx="882802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Scrum Master 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F2DAE80-B8AA-F95E-D91E-71E12578AE5B}"/>
              </a:ext>
            </a:extLst>
          </p:cNvPr>
          <p:cNvSpPr txBox="1"/>
          <p:nvPr/>
        </p:nvSpPr>
        <p:spPr>
          <a:xfrm>
            <a:off x="3825248" y="4187001"/>
            <a:ext cx="45000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Dev X 2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D502684-2929-738C-9B44-DAF6DB506FE3}"/>
              </a:ext>
            </a:extLst>
          </p:cNvPr>
          <p:cNvGrpSpPr/>
          <p:nvPr/>
        </p:nvGrpSpPr>
        <p:grpSpPr>
          <a:xfrm>
            <a:off x="3997910" y="1130467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60FC779D-9085-50EA-0FCF-338D9E707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6BCECDA5-C9BC-145B-DF7C-8C289B0B1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406A747-2B96-3B58-1907-049643444D82}"/>
              </a:ext>
            </a:extLst>
          </p:cNvPr>
          <p:cNvGrpSpPr/>
          <p:nvPr/>
        </p:nvGrpSpPr>
        <p:grpSpPr>
          <a:xfrm>
            <a:off x="5055066" y="1130467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2D517D9E-DE19-14D4-9E05-C755D9F28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2908E13A-6BDE-6EAC-518F-C68B34017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D4DB6BB-11D6-2CCF-2AD3-694946C6F4B9}"/>
              </a:ext>
            </a:extLst>
          </p:cNvPr>
          <p:cNvGrpSpPr/>
          <p:nvPr/>
        </p:nvGrpSpPr>
        <p:grpSpPr>
          <a:xfrm>
            <a:off x="6237271" y="1130467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58E7C94A-0530-AEF2-0475-ADC82E13B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81FDA468-B2A2-A424-1FFE-2128FA5E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77F46DE-B7EF-C306-4C1F-CD5432512654}"/>
              </a:ext>
            </a:extLst>
          </p:cNvPr>
          <p:cNvGrpSpPr/>
          <p:nvPr/>
        </p:nvGrpSpPr>
        <p:grpSpPr>
          <a:xfrm>
            <a:off x="7352481" y="1130467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028DFCB8-6CFD-ED85-5578-BAA4D6E22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68CF116F-7B40-A090-F626-1E593F05F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1B4074B-3F11-2AC5-6E0C-F6284DA0DB73}"/>
              </a:ext>
            </a:extLst>
          </p:cNvPr>
          <p:cNvGrpSpPr/>
          <p:nvPr/>
        </p:nvGrpSpPr>
        <p:grpSpPr>
          <a:xfrm>
            <a:off x="8442605" y="1130467"/>
            <a:ext cx="207170" cy="269152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E2044F15-1807-54A9-A028-8273A8CEB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4C3BB025-547A-BD00-CBE7-E34236780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B4C4889-743F-659E-68B2-39A9E1E98494}"/>
              </a:ext>
            </a:extLst>
          </p:cNvPr>
          <p:cNvGrpSpPr/>
          <p:nvPr/>
        </p:nvGrpSpPr>
        <p:grpSpPr>
          <a:xfrm>
            <a:off x="9690620" y="1130467"/>
            <a:ext cx="207170" cy="269152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3CD776AF-1AAE-63F6-140E-7FDB2FBB2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81" name="Freeform 9">
              <a:extLst>
                <a:ext uri="{FF2B5EF4-FFF2-40B4-BE49-F238E27FC236}">
                  <a16:creationId xmlns:a16="http://schemas.microsoft.com/office/drawing/2014/main" id="{4C831ACF-F9C1-9250-6E31-F0CBD0614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C36A5A9-B161-38D8-6A5D-94EDC908933C}"/>
              </a:ext>
            </a:extLst>
          </p:cNvPr>
          <p:cNvGrpSpPr/>
          <p:nvPr/>
        </p:nvGrpSpPr>
        <p:grpSpPr>
          <a:xfrm>
            <a:off x="10993662" y="1130467"/>
            <a:ext cx="207170" cy="269152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id="{F3970327-A288-7332-11A4-5CB08A315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83E4C0BE-EC9A-DBAD-E92F-CD078C6E2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8B46263-670B-9A99-6C7D-A47E9D39AFAD}"/>
              </a:ext>
            </a:extLst>
          </p:cNvPr>
          <p:cNvGrpSpPr/>
          <p:nvPr/>
        </p:nvGrpSpPr>
        <p:grpSpPr>
          <a:xfrm>
            <a:off x="3904183" y="1922558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2AC85410-E703-BC7D-3E3C-14385E7E9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87" name="Freeform 9">
              <a:extLst>
                <a:ext uri="{FF2B5EF4-FFF2-40B4-BE49-F238E27FC236}">
                  <a16:creationId xmlns:a16="http://schemas.microsoft.com/office/drawing/2014/main" id="{E584A6CA-EF58-70B1-7DD9-139C434E0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8C0E35-0F41-3DC3-0CF0-2D4A2AF133A8}"/>
              </a:ext>
            </a:extLst>
          </p:cNvPr>
          <p:cNvGrpSpPr/>
          <p:nvPr/>
        </p:nvGrpSpPr>
        <p:grpSpPr>
          <a:xfrm>
            <a:off x="4682027" y="1922558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81780237-6C4C-F633-69CB-02705C06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396F3D26-F68B-11E0-D45B-95B9F09EF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A384DF8-6B48-24FA-69FD-88366DB0E977}"/>
              </a:ext>
            </a:extLst>
          </p:cNvPr>
          <p:cNvGrpSpPr/>
          <p:nvPr/>
        </p:nvGrpSpPr>
        <p:grpSpPr>
          <a:xfrm>
            <a:off x="5456427" y="1922558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92" name="Freeform 8">
              <a:extLst>
                <a:ext uri="{FF2B5EF4-FFF2-40B4-BE49-F238E27FC236}">
                  <a16:creationId xmlns:a16="http://schemas.microsoft.com/office/drawing/2014/main" id="{4D1C8268-B300-5160-3D57-7BE3780BB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93" name="Freeform 9">
              <a:extLst>
                <a:ext uri="{FF2B5EF4-FFF2-40B4-BE49-F238E27FC236}">
                  <a16:creationId xmlns:a16="http://schemas.microsoft.com/office/drawing/2014/main" id="{04694E58-D938-CE27-7250-255AB8071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9AA8E80-8730-EB3A-DA39-F7DF2F1199D6}"/>
              </a:ext>
            </a:extLst>
          </p:cNvPr>
          <p:cNvGrpSpPr/>
          <p:nvPr/>
        </p:nvGrpSpPr>
        <p:grpSpPr>
          <a:xfrm>
            <a:off x="6242227" y="1922558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95" name="Freeform 8">
              <a:extLst>
                <a:ext uri="{FF2B5EF4-FFF2-40B4-BE49-F238E27FC236}">
                  <a16:creationId xmlns:a16="http://schemas.microsoft.com/office/drawing/2014/main" id="{AE4A0C55-FA49-B1CB-7E86-D522AE944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26B91EEC-F8AA-1FAD-B11A-B9AD95731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825DF62-5919-A906-B26B-BD420BEB9F92}"/>
              </a:ext>
            </a:extLst>
          </p:cNvPr>
          <p:cNvGrpSpPr/>
          <p:nvPr/>
        </p:nvGrpSpPr>
        <p:grpSpPr>
          <a:xfrm>
            <a:off x="9016751" y="1922558"/>
            <a:ext cx="207170" cy="269152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id="{048B6CFB-A04E-8987-6667-24478EEB3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99" name="Freeform 9">
              <a:extLst>
                <a:ext uri="{FF2B5EF4-FFF2-40B4-BE49-F238E27FC236}">
                  <a16:creationId xmlns:a16="http://schemas.microsoft.com/office/drawing/2014/main" id="{061196F2-8742-0048-5768-43222BB83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7EB8644F-34F6-B4CC-4871-6A2E2DB468A6}"/>
              </a:ext>
            </a:extLst>
          </p:cNvPr>
          <p:cNvGrpSpPr/>
          <p:nvPr/>
        </p:nvGrpSpPr>
        <p:grpSpPr>
          <a:xfrm>
            <a:off x="10384903" y="1922558"/>
            <a:ext cx="207170" cy="269152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101" name="Freeform 8">
              <a:extLst>
                <a:ext uri="{FF2B5EF4-FFF2-40B4-BE49-F238E27FC236}">
                  <a16:creationId xmlns:a16="http://schemas.microsoft.com/office/drawing/2014/main" id="{ADD425B6-D506-C26F-849D-03864582B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02" name="Freeform 9">
              <a:extLst>
                <a:ext uri="{FF2B5EF4-FFF2-40B4-BE49-F238E27FC236}">
                  <a16:creationId xmlns:a16="http://schemas.microsoft.com/office/drawing/2014/main" id="{31854E4A-B2DC-4467-2431-7C6961028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4759D20-C1DD-246B-4CB2-379DFA63BBE2}"/>
              </a:ext>
            </a:extLst>
          </p:cNvPr>
          <p:cNvGrpSpPr/>
          <p:nvPr/>
        </p:nvGrpSpPr>
        <p:grpSpPr>
          <a:xfrm>
            <a:off x="7175318" y="2714547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04" name="Freeform 8">
              <a:extLst>
                <a:ext uri="{FF2B5EF4-FFF2-40B4-BE49-F238E27FC236}">
                  <a16:creationId xmlns:a16="http://schemas.microsoft.com/office/drawing/2014/main" id="{4E3D7D41-3562-A90A-2E77-9B6B2BD5C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05" name="Freeform 9">
              <a:extLst>
                <a:ext uri="{FF2B5EF4-FFF2-40B4-BE49-F238E27FC236}">
                  <a16:creationId xmlns:a16="http://schemas.microsoft.com/office/drawing/2014/main" id="{04FAE2D6-2AC4-131B-E202-5EA0484B5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A6944CE-464D-7D6B-78DC-A2C6F51CB297}"/>
              </a:ext>
            </a:extLst>
          </p:cNvPr>
          <p:cNvGrpSpPr/>
          <p:nvPr/>
        </p:nvGrpSpPr>
        <p:grpSpPr>
          <a:xfrm>
            <a:off x="8676728" y="2714238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07" name="Freeform 8">
              <a:extLst>
                <a:ext uri="{FF2B5EF4-FFF2-40B4-BE49-F238E27FC236}">
                  <a16:creationId xmlns:a16="http://schemas.microsoft.com/office/drawing/2014/main" id="{4F9F1A64-36B0-07AD-19EA-72E878672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08" name="Freeform 9">
              <a:extLst>
                <a:ext uri="{FF2B5EF4-FFF2-40B4-BE49-F238E27FC236}">
                  <a16:creationId xmlns:a16="http://schemas.microsoft.com/office/drawing/2014/main" id="{9D228341-B95B-6D09-5327-147DCA628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5EBB11B-8E1F-7D36-FF9A-83B7708C46D5}"/>
              </a:ext>
            </a:extLst>
          </p:cNvPr>
          <p:cNvGrpSpPr/>
          <p:nvPr/>
        </p:nvGrpSpPr>
        <p:grpSpPr>
          <a:xfrm>
            <a:off x="9336360" y="3548406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10" name="Freeform 8">
              <a:extLst>
                <a:ext uri="{FF2B5EF4-FFF2-40B4-BE49-F238E27FC236}">
                  <a16:creationId xmlns:a16="http://schemas.microsoft.com/office/drawing/2014/main" id="{17F602EB-05C7-1E93-E391-3895C37F4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11" name="Freeform 9">
              <a:extLst>
                <a:ext uri="{FF2B5EF4-FFF2-40B4-BE49-F238E27FC236}">
                  <a16:creationId xmlns:a16="http://schemas.microsoft.com/office/drawing/2014/main" id="{6C2D263A-DDFC-DDA2-A1EF-9DBB83E9A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778E2F6-A1E9-8B77-7FDA-02433D64A65D}"/>
              </a:ext>
            </a:extLst>
          </p:cNvPr>
          <p:cNvGrpSpPr/>
          <p:nvPr/>
        </p:nvGrpSpPr>
        <p:grpSpPr>
          <a:xfrm>
            <a:off x="11203011" y="4052462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13" name="Freeform 8">
              <a:extLst>
                <a:ext uri="{FF2B5EF4-FFF2-40B4-BE49-F238E27FC236}">
                  <a16:creationId xmlns:a16="http://schemas.microsoft.com/office/drawing/2014/main" id="{749FBF6E-D9BC-5130-6D9F-85A1B42E9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14" name="Freeform 9">
              <a:extLst>
                <a:ext uri="{FF2B5EF4-FFF2-40B4-BE49-F238E27FC236}">
                  <a16:creationId xmlns:a16="http://schemas.microsoft.com/office/drawing/2014/main" id="{4681E632-191E-26BE-C9D8-855306625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3FA8271-71D6-1246-585A-47AE39E8595D}"/>
              </a:ext>
            </a:extLst>
          </p:cNvPr>
          <p:cNvGrpSpPr/>
          <p:nvPr/>
        </p:nvGrpSpPr>
        <p:grpSpPr>
          <a:xfrm>
            <a:off x="9408368" y="4052462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16" name="Freeform 8">
              <a:extLst>
                <a:ext uri="{FF2B5EF4-FFF2-40B4-BE49-F238E27FC236}">
                  <a16:creationId xmlns:a16="http://schemas.microsoft.com/office/drawing/2014/main" id="{E0598BDF-8D9C-1A7C-3B75-B9FA36F1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17" name="Freeform 9">
              <a:extLst>
                <a:ext uri="{FF2B5EF4-FFF2-40B4-BE49-F238E27FC236}">
                  <a16:creationId xmlns:a16="http://schemas.microsoft.com/office/drawing/2014/main" id="{6E4DDAAB-3A09-7333-93E1-62968D8C6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5D4A2AA-8B75-B86E-46F8-0D8F8AABF8CF}"/>
              </a:ext>
            </a:extLst>
          </p:cNvPr>
          <p:cNvGrpSpPr/>
          <p:nvPr/>
        </p:nvGrpSpPr>
        <p:grpSpPr>
          <a:xfrm>
            <a:off x="3975132" y="3933056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19" name="Freeform 8">
              <a:extLst>
                <a:ext uri="{FF2B5EF4-FFF2-40B4-BE49-F238E27FC236}">
                  <a16:creationId xmlns:a16="http://schemas.microsoft.com/office/drawing/2014/main" id="{6C67D1C0-0235-C728-D286-89BF1001A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20" name="Freeform 9">
              <a:extLst>
                <a:ext uri="{FF2B5EF4-FFF2-40B4-BE49-F238E27FC236}">
                  <a16:creationId xmlns:a16="http://schemas.microsoft.com/office/drawing/2014/main" id="{6A72F173-F594-663E-6260-DB2CFFE04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1770763-3F46-CE53-2020-D89B61C1839B}"/>
              </a:ext>
            </a:extLst>
          </p:cNvPr>
          <p:cNvGrpSpPr/>
          <p:nvPr/>
        </p:nvGrpSpPr>
        <p:grpSpPr>
          <a:xfrm>
            <a:off x="4001867" y="3429000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22" name="Freeform 8">
              <a:extLst>
                <a:ext uri="{FF2B5EF4-FFF2-40B4-BE49-F238E27FC236}">
                  <a16:creationId xmlns:a16="http://schemas.microsoft.com/office/drawing/2014/main" id="{558F3D90-0F17-F61D-938F-1956B0BC9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23" name="Freeform 9">
              <a:extLst>
                <a:ext uri="{FF2B5EF4-FFF2-40B4-BE49-F238E27FC236}">
                  <a16:creationId xmlns:a16="http://schemas.microsoft.com/office/drawing/2014/main" id="{C7CF0F8E-F128-AC06-F5A5-66A3549C4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B92E6AD-669F-8A78-8148-F598B0F9ED76}"/>
              </a:ext>
            </a:extLst>
          </p:cNvPr>
          <p:cNvGrpSpPr/>
          <p:nvPr/>
        </p:nvGrpSpPr>
        <p:grpSpPr>
          <a:xfrm>
            <a:off x="6647413" y="3548406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25" name="Freeform 8">
              <a:extLst>
                <a:ext uri="{FF2B5EF4-FFF2-40B4-BE49-F238E27FC236}">
                  <a16:creationId xmlns:a16="http://schemas.microsoft.com/office/drawing/2014/main" id="{C47CCEB4-A796-6294-9371-506436490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26" name="Freeform 9">
              <a:extLst>
                <a:ext uri="{FF2B5EF4-FFF2-40B4-BE49-F238E27FC236}">
                  <a16:creationId xmlns:a16="http://schemas.microsoft.com/office/drawing/2014/main" id="{EE1CC971-5B24-A8C9-5E75-39C85852E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D1705CC2-2F89-4E30-4741-6722D6F20BD4}"/>
              </a:ext>
            </a:extLst>
          </p:cNvPr>
          <p:cNvGrpSpPr/>
          <p:nvPr/>
        </p:nvGrpSpPr>
        <p:grpSpPr>
          <a:xfrm>
            <a:off x="8476213" y="3548406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28" name="Freeform 8">
              <a:extLst>
                <a:ext uri="{FF2B5EF4-FFF2-40B4-BE49-F238E27FC236}">
                  <a16:creationId xmlns:a16="http://schemas.microsoft.com/office/drawing/2014/main" id="{09A8DB10-13F5-A072-4DEB-EE841223D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29" name="Freeform 9">
              <a:extLst>
                <a:ext uri="{FF2B5EF4-FFF2-40B4-BE49-F238E27FC236}">
                  <a16:creationId xmlns:a16="http://schemas.microsoft.com/office/drawing/2014/main" id="{E2261FF6-E172-D44F-434A-AAB328C28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FE4E6F9-CF63-8652-C78E-E4BE084225CE}"/>
              </a:ext>
            </a:extLst>
          </p:cNvPr>
          <p:cNvGrpSpPr/>
          <p:nvPr/>
        </p:nvGrpSpPr>
        <p:grpSpPr>
          <a:xfrm>
            <a:off x="4943872" y="4988566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31" name="Freeform 8">
              <a:extLst>
                <a:ext uri="{FF2B5EF4-FFF2-40B4-BE49-F238E27FC236}">
                  <a16:creationId xmlns:a16="http://schemas.microsoft.com/office/drawing/2014/main" id="{242382F9-5113-E0FE-388D-1025B01F8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32" name="Freeform 9">
              <a:extLst>
                <a:ext uri="{FF2B5EF4-FFF2-40B4-BE49-F238E27FC236}">
                  <a16:creationId xmlns:a16="http://schemas.microsoft.com/office/drawing/2014/main" id="{BB4F4AD4-CCD5-9242-84D8-B228F55AA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1016E27-5BAE-9912-F1F9-72397DA951E3}"/>
              </a:ext>
            </a:extLst>
          </p:cNvPr>
          <p:cNvGrpSpPr/>
          <p:nvPr/>
        </p:nvGrpSpPr>
        <p:grpSpPr>
          <a:xfrm>
            <a:off x="6217308" y="4988566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34" name="Freeform 8">
              <a:extLst>
                <a:ext uri="{FF2B5EF4-FFF2-40B4-BE49-F238E27FC236}">
                  <a16:creationId xmlns:a16="http://schemas.microsoft.com/office/drawing/2014/main" id="{2A0305B6-D0F3-6555-4E0D-5FD13139E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35" name="Freeform 9">
              <a:extLst>
                <a:ext uri="{FF2B5EF4-FFF2-40B4-BE49-F238E27FC236}">
                  <a16:creationId xmlns:a16="http://schemas.microsoft.com/office/drawing/2014/main" id="{4415C448-7EC1-B93F-3474-19647A3CF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DB4EC5C8-31C4-1C4C-221D-86F4B76EC71F}"/>
              </a:ext>
            </a:extLst>
          </p:cNvPr>
          <p:cNvGrpSpPr/>
          <p:nvPr/>
        </p:nvGrpSpPr>
        <p:grpSpPr>
          <a:xfrm>
            <a:off x="4994545" y="5780654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37" name="Freeform 8">
              <a:extLst>
                <a:ext uri="{FF2B5EF4-FFF2-40B4-BE49-F238E27FC236}">
                  <a16:creationId xmlns:a16="http://schemas.microsoft.com/office/drawing/2014/main" id="{8333BCF1-B11E-8118-0AE2-279728C01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3F520955-2D76-0F3C-C4B9-16FDAC6B6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8A99949-DE06-EF8F-7D9F-18699A42A1CB}"/>
              </a:ext>
            </a:extLst>
          </p:cNvPr>
          <p:cNvGrpSpPr/>
          <p:nvPr/>
        </p:nvGrpSpPr>
        <p:grpSpPr>
          <a:xfrm>
            <a:off x="6307863" y="5780654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40" name="Freeform 8">
              <a:extLst>
                <a:ext uri="{FF2B5EF4-FFF2-40B4-BE49-F238E27FC236}">
                  <a16:creationId xmlns:a16="http://schemas.microsoft.com/office/drawing/2014/main" id="{EF916E38-6BD3-5D1A-140D-A7B204607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41" name="Freeform 9">
              <a:extLst>
                <a:ext uri="{FF2B5EF4-FFF2-40B4-BE49-F238E27FC236}">
                  <a16:creationId xmlns:a16="http://schemas.microsoft.com/office/drawing/2014/main" id="{B64BE41A-BE28-E5EC-A004-1447E0977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564DF67-B938-5342-1533-6998013F85D4}"/>
              </a:ext>
            </a:extLst>
          </p:cNvPr>
          <p:cNvGrpSpPr/>
          <p:nvPr/>
        </p:nvGrpSpPr>
        <p:grpSpPr>
          <a:xfrm>
            <a:off x="7641666" y="5780654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8617550A-2CD0-4645-941B-46C870BA7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F0E1CA7A-1BEB-5747-357A-7966F1DFE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8FAC798-FA0F-C540-F56E-15F4C3609903}"/>
              </a:ext>
            </a:extLst>
          </p:cNvPr>
          <p:cNvGrpSpPr/>
          <p:nvPr/>
        </p:nvGrpSpPr>
        <p:grpSpPr>
          <a:xfrm>
            <a:off x="9099001" y="5774867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46" name="Freeform 8">
              <a:extLst>
                <a:ext uri="{FF2B5EF4-FFF2-40B4-BE49-F238E27FC236}">
                  <a16:creationId xmlns:a16="http://schemas.microsoft.com/office/drawing/2014/main" id="{65D558F2-B811-7A85-64F9-BD4C5893C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47" name="Freeform 9">
              <a:extLst>
                <a:ext uri="{FF2B5EF4-FFF2-40B4-BE49-F238E27FC236}">
                  <a16:creationId xmlns:a16="http://schemas.microsoft.com/office/drawing/2014/main" id="{2997DCD0-9FC2-A9B8-B77F-11761D86E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7AD846D6-B9B5-E92F-F8FF-33E48E6CE098}"/>
              </a:ext>
            </a:extLst>
          </p:cNvPr>
          <p:cNvGrpSpPr/>
          <p:nvPr/>
        </p:nvGrpSpPr>
        <p:grpSpPr>
          <a:xfrm>
            <a:off x="4511824" y="2714460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0B9E10A3-5732-0AA1-5F81-B114AE5D2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50" name="Freeform 9">
              <a:extLst>
                <a:ext uri="{FF2B5EF4-FFF2-40B4-BE49-F238E27FC236}">
                  <a16:creationId xmlns:a16="http://schemas.microsoft.com/office/drawing/2014/main" id="{EB5EE592-7006-4083-9E8A-A22EFC410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7DACFB4-C7CE-D49D-B0E5-54F6636D5DFC}"/>
              </a:ext>
            </a:extLst>
          </p:cNvPr>
          <p:cNvGrpSpPr/>
          <p:nvPr/>
        </p:nvGrpSpPr>
        <p:grpSpPr>
          <a:xfrm>
            <a:off x="5663952" y="2714460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52" name="Freeform 8">
              <a:extLst>
                <a:ext uri="{FF2B5EF4-FFF2-40B4-BE49-F238E27FC236}">
                  <a16:creationId xmlns:a16="http://schemas.microsoft.com/office/drawing/2014/main" id="{CCD5F39E-B0FF-1B92-FDAE-6A99F4B4B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53" name="Freeform 9">
              <a:extLst>
                <a:ext uri="{FF2B5EF4-FFF2-40B4-BE49-F238E27FC236}">
                  <a16:creationId xmlns:a16="http://schemas.microsoft.com/office/drawing/2014/main" id="{F289C8CD-0497-5A09-BB64-AF09C1751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EF5A23D-8774-D12C-BD7A-7003D28EA8B6}"/>
              </a:ext>
            </a:extLst>
          </p:cNvPr>
          <p:cNvGrpSpPr/>
          <p:nvPr/>
        </p:nvGrpSpPr>
        <p:grpSpPr>
          <a:xfrm>
            <a:off x="10560445" y="5812475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55" name="Freeform 8">
              <a:extLst>
                <a:ext uri="{FF2B5EF4-FFF2-40B4-BE49-F238E27FC236}">
                  <a16:creationId xmlns:a16="http://schemas.microsoft.com/office/drawing/2014/main" id="{D49A5715-300E-EA20-93C6-68540EF59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56" name="Freeform 9">
              <a:extLst>
                <a:ext uri="{FF2B5EF4-FFF2-40B4-BE49-F238E27FC236}">
                  <a16:creationId xmlns:a16="http://schemas.microsoft.com/office/drawing/2014/main" id="{2805BE81-2C90-AF35-2426-F55B8E953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261E8D1-84C2-563A-E949-5D4C7826317E}"/>
              </a:ext>
            </a:extLst>
          </p:cNvPr>
          <p:cNvGrpSpPr/>
          <p:nvPr/>
        </p:nvGrpSpPr>
        <p:grpSpPr>
          <a:xfrm>
            <a:off x="634253" y="5838354"/>
            <a:ext cx="329464" cy="428034"/>
            <a:chOff x="10882309" y="1081843"/>
            <a:chExt cx="378987" cy="492376"/>
          </a:xfrm>
          <a:solidFill>
            <a:schemeClr val="accent4"/>
          </a:solidFill>
        </p:grpSpPr>
        <p:sp>
          <p:nvSpPr>
            <p:cNvPr id="158" name="Freeform 8">
              <a:extLst>
                <a:ext uri="{FF2B5EF4-FFF2-40B4-BE49-F238E27FC236}">
                  <a16:creationId xmlns:a16="http://schemas.microsoft.com/office/drawing/2014/main" id="{5797E22B-808F-3635-E5B2-E72070A41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59" name="Freeform 9">
              <a:extLst>
                <a:ext uri="{FF2B5EF4-FFF2-40B4-BE49-F238E27FC236}">
                  <a16:creationId xmlns:a16="http://schemas.microsoft.com/office/drawing/2014/main" id="{00B45EC4-DB74-52D0-230F-3CE5FE716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A563564F-5EE9-4E00-771C-82BAD18C8597}"/>
              </a:ext>
            </a:extLst>
          </p:cNvPr>
          <p:cNvGrpSpPr/>
          <p:nvPr/>
        </p:nvGrpSpPr>
        <p:grpSpPr>
          <a:xfrm>
            <a:off x="1570357" y="5838354"/>
            <a:ext cx="329464" cy="428034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61" name="Freeform 8">
              <a:extLst>
                <a:ext uri="{FF2B5EF4-FFF2-40B4-BE49-F238E27FC236}">
                  <a16:creationId xmlns:a16="http://schemas.microsoft.com/office/drawing/2014/main" id="{89FA4617-9BF7-43CB-5E40-60008E0BC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62" name="Freeform 9">
              <a:extLst>
                <a:ext uri="{FF2B5EF4-FFF2-40B4-BE49-F238E27FC236}">
                  <a16:creationId xmlns:a16="http://schemas.microsoft.com/office/drawing/2014/main" id="{648F8987-1680-AF5B-0254-317B3A45D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815D8AA6-F809-2697-51EE-B5AF15F468A6}"/>
              </a:ext>
            </a:extLst>
          </p:cNvPr>
          <p:cNvGrpSpPr/>
          <p:nvPr/>
        </p:nvGrpSpPr>
        <p:grpSpPr>
          <a:xfrm>
            <a:off x="2506461" y="5838354"/>
            <a:ext cx="329464" cy="428034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64" name="Freeform 8">
              <a:extLst>
                <a:ext uri="{FF2B5EF4-FFF2-40B4-BE49-F238E27FC236}">
                  <a16:creationId xmlns:a16="http://schemas.microsoft.com/office/drawing/2014/main" id="{2E1B50F2-8489-B5B6-E9DA-046020DB1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65" name="Freeform 9">
              <a:extLst>
                <a:ext uri="{FF2B5EF4-FFF2-40B4-BE49-F238E27FC236}">
                  <a16:creationId xmlns:a16="http://schemas.microsoft.com/office/drawing/2014/main" id="{FE6961EC-55B7-3A11-7601-A0A8003CB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76581E55-FF33-9859-8AA3-7A212315CC78}"/>
              </a:ext>
            </a:extLst>
          </p:cNvPr>
          <p:cNvSpPr txBox="1"/>
          <p:nvPr/>
        </p:nvSpPr>
        <p:spPr>
          <a:xfrm>
            <a:off x="7104112" y="5355072"/>
            <a:ext cx="1311423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Tooling and Automation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59E2C7DC-2E6F-83CA-0D4D-BAA17B62FDF6}"/>
              </a:ext>
            </a:extLst>
          </p:cNvPr>
          <p:cNvGrpSpPr/>
          <p:nvPr/>
        </p:nvGrpSpPr>
        <p:grpSpPr>
          <a:xfrm>
            <a:off x="7513452" y="4995032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68" name="Freeform 8">
              <a:extLst>
                <a:ext uri="{FF2B5EF4-FFF2-40B4-BE49-F238E27FC236}">
                  <a16:creationId xmlns:a16="http://schemas.microsoft.com/office/drawing/2014/main" id="{8E98C335-408B-43D9-9C19-66DD134A3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69" name="Freeform 9">
              <a:extLst>
                <a:ext uri="{FF2B5EF4-FFF2-40B4-BE49-F238E27FC236}">
                  <a16:creationId xmlns:a16="http://schemas.microsoft.com/office/drawing/2014/main" id="{C24A863C-403B-8183-0458-D99A8C184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0B2CCD2A-8955-734D-0CDD-053749E3CD7C}"/>
              </a:ext>
            </a:extLst>
          </p:cNvPr>
          <p:cNvSpPr txBox="1"/>
          <p:nvPr/>
        </p:nvSpPr>
        <p:spPr>
          <a:xfrm>
            <a:off x="8594083" y="5373216"/>
            <a:ext cx="734107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Security SME</a:t>
            </a:r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A871E946-23D5-7D87-F78C-FB326896BD6F}"/>
              </a:ext>
            </a:extLst>
          </p:cNvPr>
          <p:cNvGrpSpPr/>
          <p:nvPr/>
        </p:nvGrpSpPr>
        <p:grpSpPr>
          <a:xfrm>
            <a:off x="8809596" y="5013176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72" name="Freeform 8">
              <a:extLst>
                <a:ext uri="{FF2B5EF4-FFF2-40B4-BE49-F238E27FC236}">
                  <a16:creationId xmlns:a16="http://schemas.microsoft.com/office/drawing/2014/main" id="{9EDD2D3C-B1D3-FFAC-2227-95338B6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73" name="Freeform 9">
              <a:extLst>
                <a:ext uri="{FF2B5EF4-FFF2-40B4-BE49-F238E27FC236}">
                  <a16:creationId xmlns:a16="http://schemas.microsoft.com/office/drawing/2014/main" id="{1D59FDAD-D93B-6803-B47A-D6EACA43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3E780E13-7466-3C14-B3DD-9C3A31E50715}"/>
              </a:ext>
            </a:extLst>
          </p:cNvPr>
          <p:cNvSpPr txBox="1"/>
          <p:nvPr/>
        </p:nvSpPr>
        <p:spPr>
          <a:xfrm>
            <a:off x="9602195" y="5373216"/>
            <a:ext cx="1091306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Azure Platform SME</a:t>
            </a: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01E269C-06A7-90BF-80FD-8B5875E125F0}"/>
              </a:ext>
            </a:extLst>
          </p:cNvPr>
          <p:cNvGrpSpPr/>
          <p:nvPr/>
        </p:nvGrpSpPr>
        <p:grpSpPr>
          <a:xfrm>
            <a:off x="9993286" y="5013176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76" name="Freeform 8">
              <a:extLst>
                <a:ext uri="{FF2B5EF4-FFF2-40B4-BE49-F238E27FC236}">
                  <a16:creationId xmlns:a16="http://schemas.microsoft.com/office/drawing/2014/main" id="{9896036E-B142-401A-EC6B-B1FDB8378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77" name="Freeform 9">
              <a:extLst>
                <a:ext uri="{FF2B5EF4-FFF2-40B4-BE49-F238E27FC236}">
                  <a16:creationId xmlns:a16="http://schemas.microsoft.com/office/drawing/2014/main" id="{C2612401-F7C0-9AB0-7812-EBE8CF632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5EACED1F-A065-D974-E817-D834DB2A89B6}"/>
              </a:ext>
            </a:extLst>
          </p:cNvPr>
          <p:cNvSpPr txBox="1"/>
          <p:nvPr/>
        </p:nvSpPr>
        <p:spPr>
          <a:xfrm>
            <a:off x="6744072" y="2218656"/>
            <a:ext cx="602513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PMO (P/T)</a:t>
            </a: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7288DBC-E9B1-C56A-AD37-F39ABEE24834}"/>
              </a:ext>
            </a:extLst>
          </p:cNvPr>
          <p:cNvGrpSpPr/>
          <p:nvPr/>
        </p:nvGrpSpPr>
        <p:grpSpPr>
          <a:xfrm>
            <a:off x="6873411" y="1916832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80" name="Freeform 8">
              <a:extLst>
                <a:ext uri="{FF2B5EF4-FFF2-40B4-BE49-F238E27FC236}">
                  <a16:creationId xmlns:a16="http://schemas.microsoft.com/office/drawing/2014/main" id="{DC999960-0FAE-F3C2-EFC0-6D547B242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81" name="Freeform 9">
              <a:extLst>
                <a:ext uri="{FF2B5EF4-FFF2-40B4-BE49-F238E27FC236}">
                  <a16:creationId xmlns:a16="http://schemas.microsoft.com/office/drawing/2014/main" id="{634D847A-BEF8-D581-01A9-617E17308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</p:grpSp>
      <p:sp>
        <p:nvSpPr>
          <p:cNvPr id="182" name="TextBox 181">
            <a:extLst>
              <a:ext uri="{FF2B5EF4-FFF2-40B4-BE49-F238E27FC236}">
                <a16:creationId xmlns:a16="http://schemas.microsoft.com/office/drawing/2014/main" id="{3091FEF1-5BD2-56CB-93D3-C4D97717BF0B}"/>
              </a:ext>
            </a:extLst>
          </p:cNvPr>
          <p:cNvSpPr txBox="1"/>
          <p:nvPr/>
        </p:nvSpPr>
        <p:spPr>
          <a:xfrm>
            <a:off x="4689344" y="4187312"/>
            <a:ext cx="46998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Test X 2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3ADF4540-67CB-C925-0524-EB8613D479D6}"/>
              </a:ext>
            </a:extLst>
          </p:cNvPr>
          <p:cNvGrpSpPr/>
          <p:nvPr/>
        </p:nvGrpSpPr>
        <p:grpSpPr>
          <a:xfrm>
            <a:off x="4839228" y="3933367"/>
            <a:ext cx="207170" cy="269152"/>
            <a:chOff x="10882309" y="1081843"/>
            <a:chExt cx="378987" cy="492376"/>
          </a:xfrm>
          <a:solidFill>
            <a:schemeClr val="accent5"/>
          </a:solidFill>
        </p:grpSpPr>
        <p:sp>
          <p:nvSpPr>
            <p:cNvPr id="184" name="Freeform 8">
              <a:extLst>
                <a:ext uri="{FF2B5EF4-FFF2-40B4-BE49-F238E27FC236}">
                  <a16:creationId xmlns:a16="http://schemas.microsoft.com/office/drawing/2014/main" id="{E27C08D1-83D2-E7C0-254E-FF47678B0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85" name="Freeform 9">
              <a:extLst>
                <a:ext uri="{FF2B5EF4-FFF2-40B4-BE49-F238E27FC236}">
                  <a16:creationId xmlns:a16="http://schemas.microsoft.com/office/drawing/2014/main" id="{3CC9D5D4-E918-C15F-FF85-4B753BF32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sp>
        <p:nvSpPr>
          <p:cNvPr id="186" name="TextBox 185">
            <a:extLst>
              <a:ext uri="{FF2B5EF4-FFF2-40B4-BE49-F238E27FC236}">
                <a16:creationId xmlns:a16="http://schemas.microsoft.com/office/drawing/2014/main" id="{FFCD1180-E2D6-D23B-A897-06E5EF13B2A8}"/>
              </a:ext>
            </a:extLst>
          </p:cNvPr>
          <p:cNvSpPr txBox="1"/>
          <p:nvPr/>
        </p:nvSpPr>
        <p:spPr>
          <a:xfrm>
            <a:off x="4799856" y="3682945"/>
            <a:ext cx="206160" cy="19621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23231" tIns="11615" rIns="23231" bIns="11615" rtlCol="0">
            <a:spAutoFit/>
          </a:bodyPr>
          <a:lstStyle/>
          <a:p>
            <a:pPr defTabSz="1086705"/>
            <a:r>
              <a:rPr lang="en-GB" sz="1000" dirty="0">
                <a:solidFill>
                  <a:prstClr val="black"/>
                </a:solidFill>
                <a:latin typeface="+mj-lt"/>
              </a:rPr>
              <a:t>BA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14F4AC5-CDE8-B7A7-4EF1-0C53E6617E62}"/>
              </a:ext>
            </a:extLst>
          </p:cNvPr>
          <p:cNvGrpSpPr/>
          <p:nvPr/>
        </p:nvGrpSpPr>
        <p:grpSpPr>
          <a:xfrm>
            <a:off x="4793955" y="3429000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88" name="Freeform 8">
              <a:extLst>
                <a:ext uri="{FF2B5EF4-FFF2-40B4-BE49-F238E27FC236}">
                  <a16:creationId xmlns:a16="http://schemas.microsoft.com/office/drawing/2014/main" id="{CAF0B300-5180-72A9-9196-05663D4A1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89" name="Freeform 9">
              <a:extLst>
                <a:ext uri="{FF2B5EF4-FFF2-40B4-BE49-F238E27FC236}">
                  <a16:creationId xmlns:a16="http://schemas.microsoft.com/office/drawing/2014/main" id="{61203FC6-B870-D974-5519-DC7B8735D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64AEB45-511A-70B9-8078-97954182AB7B}"/>
              </a:ext>
            </a:extLst>
          </p:cNvPr>
          <p:cNvGrpSpPr/>
          <p:nvPr/>
        </p:nvGrpSpPr>
        <p:grpSpPr>
          <a:xfrm>
            <a:off x="6680918" y="4023944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91" name="Freeform 8">
              <a:extLst>
                <a:ext uri="{FF2B5EF4-FFF2-40B4-BE49-F238E27FC236}">
                  <a16:creationId xmlns:a16="http://schemas.microsoft.com/office/drawing/2014/main" id="{8D6E7465-C762-CE5D-0C2D-B3C868EEE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92" name="Freeform 9">
              <a:extLst>
                <a:ext uri="{FF2B5EF4-FFF2-40B4-BE49-F238E27FC236}">
                  <a16:creationId xmlns:a16="http://schemas.microsoft.com/office/drawing/2014/main" id="{09AAF902-4A2D-092D-2476-2D2FC5457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4DD5D5E8-160B-8F17-D677-B291E2971818}"/>
              </a:ext>
            </a:extLst>
          </p:cNvPr>
          <p:cNvGrpSpPr/>
          <p:nvPr/>
        </p:nvGrpSpPr>
        <p:grpSpPr>
          <a:xfrm>
            <a:off x="8498495" y="4037649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94" name="Freeform 8">
              <a:extLst>
                <a:ext uri="{FF2B5EF4-FFF2-40B4-BE49-F238E27FC236}">
                  <a16:creationId xmlns:a16="http://schemas.microsoft.com/office/drawing/2014/main" id="{64381332-299D-0F4F-FD74-5BACDA38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BAD5BFD6-BB43-082D-0405-071C66777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BF39995-02A3-F4EA-BD10-C05969C29147}"/>
              </a:ext>
            </a:extLst>
          </p:cNvPr>
          <p:cNvGrpSpPr/>
          <p:nvPr/>
        </p:nvGrpSpPr>
        <p:grpSpPr>
          <a:xfrm>
            <a:off x="11203885" y="3549860"/>
            <a:ext cx="207170" cy="269152"/>
            <a:chOff x="10882309" y="1081843"/>
            <a:chExt cx="378987" cy="492376"/>
          </a:xfrm>
          <a:solidFill>
            <a:schemeClr val="accent2"/>
          </a:solidFill>
        </p:grpSpPr>
        <p:sp>
          <p:nvSpPr>
            <p:cNvPr id="197" name="Freeform 8">
              <a:extLst>
                <a:ext uri="{FF2B5EF4-FFF2-40B4-BE49-F238E27FC236}">
                  <a16:creationId xmlns:a16="http://schemas.microsoft.com/office/drawing/2014/main" id="{E462BDFA-0B63-D969-7457-557808804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482" y="1081843"/>
              <a:ext cx="202562" cy="219090"/>
            </a:xfrm>
            <a:custGeom>
              <a:avLst/>
              <a:gdLst>
                <a:gd name="T0" fmla="*/ 105 w 197"/>
                <a:gd name="T1" fmla="*/ 209 h 213"/>
                <a:gd name="T2" fmla="*/ 196 w 197"/>
                <a:gd name="T3" fmla="*/ 100 h 213"/>
                <a:gd name="T4" fmla="*/ 99 w 197"/>
                <a:gd name="T5" fmla="*/ 4 h 213"/>
                <a:gd name="T6" fmla="*/ 2 w 197"/>
                <a:gd name="T7" fmla="*/ 113 h 213"/>
                <a:gd name="T8" fmla="*/ 105 w 197"/>
                <a:gd name="T9" fmla="*/ 20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13">
                  <a:moveTo>
                    <a:pt x="105" y="209"/>
                  </a:moveTo>
                  <a:cubicBezTo>
                    <a:pt x="160" y="205"/>
                    <a:pt x="197" y="156"/>
                    <a:pt x="196" y="100"/>
                  </a:cubicBezTo>
                  <a:cubicBezTo>
                    <a:pt x="194" y="43"/>
                    <a:pt x="154" y="0"/>
                    <a:pt x="99" y="4"/>
                  </a:cubicBezTo>
                  <a:cubicBezTo>
                    <a:pt x="44" y="8"/>
                    <a:pt x="0" y="57"/>
                    <a:pt x="2" y="113"/>
                  </a:cubicBezTo>
                  <a:cubicBezTo>
                    <a:pt x="3" y="170"/>
                    <a:pt x="50" y="213"/>
                    <a:pt x="105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/>
            </a:p>
          </p:txBody>
        </p:sp>
        <p:sp>
          <p:nvSpPr>
            <p:cNvPr id="198" name="Freeform 9">
              <a:extLst>
                <a:ext uri="{FF2B5EF4-FFF2-40B4-BE49-F238E27FC236}">
                  <a16:creationId xmlns:a16="http://schemas.microsoft.com/office/drawing/2014/main" id="{0EF5422E-A9D9-DBE5-BE83-DDCCA3A38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309" y="1325532"/>
              <a:ext cx="378987" cy="248687"/>
            </a:xfrm>
            <a:custGeom>
              <a:avLst/>
              <a:gdLst>
                <a:gd name="T0" fmla="*/ 1 w 369"/>
                <a:gd name="T1" fmla="*/ 207 h 242"/>
                <a:gd name="T2" fmla="*/ 5 w 369"/>
                <a:gd name="T3" fmla="*/ 162 h 242"/>
                <a:gd name="T4" fmla="*/ 137 w 369"/>
                <a:gd name="T5" fmla="*/ 28 h 242"/>
                <a:gd name="T6" fmla="*/ 356 w 369"/>
                <a:gd name="T7" fmla="*/ 131 h 242"/>
                <a:gd name="T8" fmla="*/ 304 w 369"/>
                <a:gd name="T9" fmla="*/ 218 h 242"/>
                <a:gd name="T10" fmla="*/ 1 w 369"/>
                <a:gd name="T11" fmla="*/ 20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42">
                  <a:moveTo>
                    <a:pt x="1" y="207"/>
                  </a:moveTo>
                  <a:cubicBezTo>
                    <a:pt x="0" y="193"/>
                    <a:pt x="2" y="178"/>
                    <a:pt x="5" y="162"/>
                  </a:cubicBezTo>
                  <a:cubicBezTo>
                    <a:pt x="20" y="95"/>
                    <a:pt x="72" y="42"/>
                    <a:pt x="137" y="28"/>
                  </a:cubicBezTo>
                  <a:cubicBezTo>
                    <a:pt x="260" y="0"/>
                    <a:pt x="333" y="62"/>
                    <a:pt x="356" y="131"/>
                  </a:cubicBezTo>
                  <a:cubicBezTo>
                    <a:pt x="369" y="170"/>
                    <a:pt x="344" y="212"/>
                    <a:pt x="304" y="218"/>
                  </a:cubicBezTo>
                  <a:cubicBezTo>
                    <a:pt x="165" y="242"/>
                    <a:pt x="85" y="203"/>
                    <a:pt x="1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dirty="0"/>
            </a:p>
          </p:txBody>
        </p:sp>
      </p:grpSp>
      <p:sp>
        <p:nvSpPr>
          <p:cNvPr id="199" name="Title 1">
            <a:extLst>
              <a:ext uri="{FF2B5EF4-FFF2-40B4-BE49-F238E27FC236}">
                <a16:creationId xmlns:a16="http://schemas.microsoft.com/office/drawing/2014/main" id="{E4133D95-0694-6B1B-77BB-3B9430C8C183}"/>
              </a:ext>
            </a:extLst>
          </p:cNvPr>
          <p:cNvSpPr txBox="1">
            <a:spLocks/>
          </p:cNvSpPr>
          <p:nvPr/>
        </p:nvSpPr>
        <p:spPr>
          <a:xfrm>
            <a:off x="407987" y="44624"/>
            <a:ext cx="11376025" cy="85502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Resource / Role Areas</a:t>
            </a:r>
          </a:p>
        </p:txBody>
      </p:sp>
    </p:spTree>
    <p:extLst>
      <p:ext uri="{BB962C8B-B14F-4D97-AF65-F5344CB8AC3E}">
        <p14:creationId xmlns:p14="http://schemas.microsoft.com/office/powerpoint/2010/main" val="2413075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742</Words>
  <Application>Microsoft Office PowerPoint</Application>
  <PresentationFormat>Widescreen</PresentationFormat>
  <Paragraphs>302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Willcox PMO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5</cp:revision>
  <dcterms:created xsi:type="dcterms:W3CDTF">2023-01-21T19:54:36Z</dcterms:created>
  <dcterms:modified xsi:type="dcterms:W3CDTF">2023-11-26T08:11:58Z</dcterms:modified>
</cp:coreProperties>
</file>